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0" r:id="rId3"/>
    <p:sldId id="262" r:id="rId4"/>
    <p:sldId id="261" r:id="rId5"/>
    <p:sldId id="263" r:id="rId6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543" userDrawn="1">
          <p15:clr>
            <a:srgbClr val="A4A3A4"/>
          </p15:clr>
        </p15:guide>
        <p15:guide id="2" pos="2245" userDrawn="1">
          <p15:clr>
            <a:srgbClr val="A4A3A4"/>
          </p15:clr>
        </p15:guide>
        <p15:guide id="3" orient="horz" pos="192" userDrawn="1">
          <p15:clr>
            <a:srgbClr val="A4A3A4"/>
          </p15:clr>
        </p15:guide>
        <p15:guide id="4" pos="25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7942"/>
    <a:srgbClr val="6F3355"/>
    <a:srgbClr val="38AE7B"/>
    <a:srgbClr val="14B8A6"/>
    <a:srgbClr val="F5B82E"/>
    <a:srgbClr val="CBF9F4"/>
    <a:srgbClr val="ADF5EC"/>
    <a:srgbClr val="7EF0E3"/>
    <a:srgbClr val="97D5D4"/>
    <a:srgbClr val="FEF9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87" autoAdjust="0"/>
    <p:restoredTop sz="96357" autoAdjust="0"/>
  </p:normalViewPr>
  <p:slideViewPr>
    <p:cSldViewPr snapToGrid="0" showGuides="1">
      <p:cViewPr>
        <p:scale>
          <a:sx n="66" d="100"/>
          <a:sy n="66" d="100"/>
        </p:scale>
        <p:origin x="2700" y="318"/>
      </p:cViewPr>
      <p:guideLst>
        <p:guide orient="horz" pos="6543"/>
        <p:guide pos="2245"/>
        <p:guide orient="horz" pos="192"/>
        <p:guide pos="25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9FE4-9CDE-41C3-BBD4-13F42465D5A3}" type="datetimeFigureOut">
              <a:rPr lang="hu-HU" smtClean="0"/>
              <a:t>2026. 09. 10.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14A-7F4D-4388-8140-C006B8CC42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6284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9FE4-9CDE-41C3-BBD4-13F42465D5A3}" type="datetimeFigureOut">
              <a:rPr lang="hu-HU" smtClean="0"/>
              <a:t>2026. 09. 10.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14A-7F4D-4388-8140-C006B8CC42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4437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9FE4-9CDE-41C3-BBD4-13F42465D5A3}" type="datetimeFigureOut">
              <a:rPr lang="hu-HU" smtClean="0"/>
              <a:t>2026. 09. 10.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14A-7F4D-4388-8140-C006B8CC42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331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9FE4-9CDE-41C3-BBD4-13F42465D5A3}" type="datetimeFigureOut">
              <a:rPr lang="hu-HU" smtClean="0"/>
              <a:t>2026. 09. 10.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14A-7F4D-4388-8140-C006B8CC42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1831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9FE4-9CDE-41C3-BBD4-13F42465D5A3}" type="datetimeFigureOut">
              <a:rPr lang="hu-HU" smtClean="0"/>
              <a:t>2026. 09. 10.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14A-7F4D-4388-8140-C006B8CC42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6246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9FE4-9CDE-41C3-BBD4-13F42465D5A3}" type="datetimeFigureOut">
              <a:rPr lang="hu-HU" smtClean="0"/>
              <a:t>2026. 09. 10.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14A-7F4D-4388-8140-C006B8CC42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04428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9FE4-9CDE-41C3-BBD4-13F42465D5A3}" type="datetimeFigureOut">
              <a:rPr lang="hu-HU" smtClean="0"/>
              <a:t>2026. 09. 10.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14A-7F4D-4388-8140-C006B8CC42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1010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9FE4-9CDE-41C3-BBD4-13F42465D5A3}" type="datetimeFigureOut">
              <a:rPr lang="hu-HU" smtClean="0"/>
              <a:t>2026. 09. 10.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14A-7F4D-4388-8140-C006B8CC42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6018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9FE4-9CDE-41C3-BBD4-13F42465D5A3}" type="datetimeFigureOut">
              <a:rPr lang="hu-HU" smtClean="0"/>
              <a:t>2026. 09. 10.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14A-7F4D-4388-8140-C006B8CC42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8118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9FE4-9CDE-41C3-BBD4-13F42465D5A3}" type="datetimeFigureOut">
              <a:rPr lang="hu-HU" smtClean="0"/>
              <a:t>2026. 09. 10.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14A-7F4D-4388-8140-C006B8CC42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34898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A9FE4-9CDE-41C3-BBD4-13F42465D5A3}" type="datetimeFigureOut">
              <a:rPr lang="hu-HU" smtClean="0"/>
              <a:t>2026. 09. 10.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7314A-7F4D-4388-8140-C006B8CC42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15444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A9FE4-9CDE-41C3-BBD4-13F42465D5A3}" type="datetimeFigureOut">
              <a:rPr lang="hu-HU" smtClean="0"/>
              <a:t>2026. 09. 10.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7314A-7F4D-4388-8140-C006B8CC424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3961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Csoportba foglalás 6">
            <a:extLst>
              <a:ext uri="{FF2B5EF4-FFF2-40B4-BE49-F238E27FC236}">
                <a16:creationId xmlns:a16="http://schemas.microsoft.com/office/drawing/2014/main" id="{81C6AE5B-B4F2-4D38-84B4-1DB5D4BE9302}"/>
              </a:ext>
            </a:extLst>
          </p:cNvPr>
          <p:cNvGrpSpPr/>
          <p:nvPr/>
        </p:nvGrpSpPr>
        <p:grpSpPr>
          <a:xfrm>
            <a:off x="336950" y="307521"/>
            <a:ext cx="3240000" cy="3239589"/>
            <a:chOff x="220838" y="248193"/>
            <a:chExt cx="3240000" cy="3239589"/>
          </a:xfrm>
        </p:grpSpPr>
        <p:sp>
          <p:nvSpPr>
            <p:cNvPr id="2" name="Téglalap: lekerekített 1">
              <a:extLst>
                <a:ext uri="{FF2B5EF4-FFF2-40B4-BE49-F238E27FC236}">
                  <a16:creationId xmlns:a16="http://schemas.microsoft.com/office/drawing/2014/main" id="{8EE653A6-CAA1-4E00-9A77-3CC40B87EB68}"/>
                </a:ext>
              </a:extLst>
            </p:cNvPr>
            <p:cNvSpPr/>
            <p:nvPr/>
          </p:nvSpPr>
          <p:spPr>
            <a:xfrm>
              <a:off x="220838" y="248193"/>
              <a:ext cx="3240000" cy="323958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5B8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grpSp>
          <p:nvGrpSpPr>
            <p:cNvPr id="25" name="Csoportba foglalás 24">
              <a:extLst>
                <a:ext uri="{FF2B5EF4-FFF2-40B4-BE49-F238E27FC236}">
                  <a16:creationId xmlns:a16="http://schemas.microsoft.com/office/drawing/2014/main" id="{ACA4346D-E39E-42A0-96F0-9E618C6B03DD}"/>
                </a:ext>
              </a:extLst>
            </p:cNvPr>
            <p:cNvGrpSpPr/>
            <p:nvPr/>
          </p:nvGrpSpPr>
          <p:grpSpPr>
            <a:xfrm>
              <a:off x="475651" y="471249"/>
              <a:ext cx="2730375" cy="2793476"/>
              <a:chOff x="1020497" y="892113"/>
              <a:chExt cx="2730375" cy="2793476"/>
            </a:xfrm>
          </p:grpSpPr>
          <p:sp>
            <p:nvSpPr>
              <p:cNvPr id="26" name="Téglalap 25">
                <a:extLst>
                  <a:ext uri="{FF2B5EF4-FFF2-40B4-BE49-F238E27FC236}">
                    <a16:creationId xmlns:a16="http://schemas.microsoft.com/office/drawing/2014/main" id="{4D174316-BBC4-4FE2-95A8-301B7579CC32}"/>
                  </a:ext>
                </a:extLst>
              </p:cNvPr>
              <p:cNvSpPr/>
              <p:nvPr/>
            </p:nvSpPr>
            <p:spPr>
              <a:xfrm>
                <a:off x="1020498" y="1441568"/>
                <a:ext cx="936000" cy="452851"/>
              </a:xfrm>
              <a:prstGeom prst="rect">
                <a:avLst/>
              </a:prstGeom>
              <a:solidFill>
                <a:srgbClr val="F8CA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grpSp>
            <p:nvGrpSpPr>
              <p:cNvPr id="27" name="Csoportba foglalás 26">
                <a:extLst>
                  <a:ext uri="{FF2B5EF4-FFF2-40B4-BE49-F238E27FC236}">
                    <a16:creationId xmlns:a16="http://schemas.microsoft.com/office/drawing/2014/main" id="{EE7EF611-FB2A-49B7-A9F6-AC2574F1D616}"/>
                  </a:ext>
                </a:extLst>
              </p:cNvPr>
              <p:cNvGrpSpPr/>
              <p:nvPr/>
            </p:nvGrpSpPr>
            <p:grpSpPr>
              <a:xfrm>
                <a:off x="1020498" y="1777288"/>
                <a:ext cx="936000" cy="1105308"/>
                <a:chOff x="1020498" y="1783638"/>
                <a:chExt cx="936000" cy="1105308"/>
              </a:xfrm>
            </p:grpSpPr>
            <p:sp>
              <p:nvSpPr>
                <p:cNvPr id="40" name="Téglalap 39">
                  <a:extLst>
                    <a:ext uri="{FF2B5EF4-FFF2-40B4-BE49-F238E27FC236}">
                      <a16:creationId xmlns:a16="http://schemas.microsoft.com/office/drawing/2014/main" id="{12658E4C-ABDC-48F7-ABDF-1ADE8BDD9B5D}"/>
                    </a:ext>
                  </a:extLst>
                </p:cNvPr>
                <p:cNvSpPr/>
                <p:nvPr/>
              </p:nvSpPr>
              <p:spPr>
                <a:xfrm>
                  <a:off x="1020498" y="1783638"/>
                  <a:ext cx="936000" cy="1105308"/>
                </a:xfrm>
                <a:prstGeom prst="rect">
                  <a:avLst/>
                </a:prstGeom>
                <a:solidFill>
                  <a:srgbClr val="FFD34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41" name="Derékszögű háromszög 40">
                  <a:extLst>
                    <a:ext uri="{FF2B5EF4-FFF2-40B4-BE49-F238E27FC236}">
                      <a16:creationId xmlns:a16="http://schemas.microsoft.com/office/drawing/2014/main" id="{9AC0DDBB-E606-46B8-86F8-F6728682D216}"/>
                    </a:ext>
                  </a:extLst>
                </p:cNvPr>
                <p:cNvSpPr/>
                <p:nvPr/>
              </p:nvSpPr>
              <p:spPr>
                <a:xfrm>
                  <a:off x="1020498" y="2573271"/>
                  <a:ext cx="403825" cy="315675"/>
                </a:xfrm>
                <a:prstGeom prst="rtTriangle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  <p:sp>
            <p:nvSpPr>
              <p:cNvPr id="28" name="Téglalap 27">
                <a:extLst>
                  <a:ext uri="{FF2B5EF4-FFF2-40B4-BE49-F238E27FC236}">
                    <a16:creationId xmlns:a16="http://schemas.microsoft.com/office/drawing/2014/main" id="{1624232B-9D28-48FA-A720-514A1B75DD0E}"/>
                  </a:ext>
                </a:extLst>
              </p:cNvPr>
              <p:cNvSpPr/>
              <p:nvPr/>
            </p:nvSpPr>
            <p:spPr>
              <a:xfrm>
                <a:off x="1020497" y="2884184"/>
                <a:ext cx="936000" cy="799054"/>
              </a:xfrm>
              <a:prstGeom prst="rect">
                <a:avLst/>
              </a:prstGeom>
              <a:solidFill>
                <a:srgbClr val="FFF4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29" name="Szabadkézi sokszög: alakzat 28">
                <a:extLst>
                  <a:ext uri="{FF2B5EF4-FFF2-40B4-BE49-F238E27FC236}">
                    <a16:creationId xmlns:a16="http://schemas.microsoft.com/office/drawing/2014/main" id="{A22368AE-2064-4CEB-A82A-841A36FD75E7}"/>
                  </a:ext>
                </a:extLst>
              </p:cNvPr>
              <p:cNvSpPr/>
              <p:nvPr/>
            </p:nvSpPr>
            <p:spPr>
              <a:xfrm flipH="1" flipV="1">
                <a:off x="1020498" y="893535"/>
                <a:ext cx="936000" cy="547227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B8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0" name="Szabadkézi sokszög: alakzat 29">
                <a:extLst>
                  <a:ext uri="{FF2B5EF4-FFF2-40B4-BE49-F238E27FC236}">
                    <a16:creationId xmlns:a16="http://schemas.microsoft.com/office/drawing/2014/main" id="{69BB4F70-8317-449D-961D-9F171FAEB89B}"/>
                  </a:ext>
                </a:extLst>
              </p:cNvPr>
              <p:cNvSpPr/>
              <p:nvPr/>
            </p:nvSpPr>
            <p:spPr>
              <a:xfrm rot="10800000" flipH="1">
                <a:off x="1949175" y="2876245"/>
                <a:ext cx="1374764" cy="809344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C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1" name="Derékszögű háromszög 30">
                <a:extLst>
                  <a:ext uri="{FF2B5EF4-FFF2-40B4-BE49-F238E27FC236}">
                    <a16:creationId xmlns:a16="http://schemas.microsoft.com/office/drawing/2014/main" id="{D926E3D1-FFB0-4179-BBF5-280257EA1244}"/>
                  </a:ext>
                </a:extLst>
              </p:cNvPr>
              <p:cNvSpPr/>
              <p:nvPr/>
            </p:nvSpPr>
            <p:spPr>
              <a:xfrm flipH="1" flipV="1">
                <a:off x="1420662" y="2885994"/>
                <a:ext cx="532174" cy="437796"/>
              </a:xfrm>
              <a:prstGeom prst="rtTriangl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32" name="Téglalap 31">
                <a:extLst>
                  <a:ext uri="{FF2B5EF4-FFF2-40B4-BE49-F238E27FC236}">
                    <a16:creationId xmlns:a16="http://schemas.microsoft.com/office/drawing/2014/main" id="{5412A3DB-C63B-4812-9B4E-C268124F72CD}"/>
                  </a:ext>
                </a:extLst>
              </p:cNvPr>
              <p:cNvSpPr/>
              <p:nvPr/>
            </p:nvSpPr>
            <p:spPr>
              <a:xfrm>
                <a:off x="1949174" y="892113"/>
                <a:ext cx="1067850" cy="587022"/>
              </a:xfrm>
              <a:prstGeom prst="rect">
                <a:avLst/>
              </a:prstGeom>
              <a:solidFill>
                <a:srgbClr val="FFE6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3" name="Téglalap 32">
                <a:extLst>
                  <a:ext uri="{FF2B5EF4-FFF2-40B4-BE49-F238E27FC236}">
                    <a16:creationId xmlns:a16="http://schemas.microsoft.com/office/drawing/2014/main" id="{B024D694-0CE1-452E-9F65-F13424EA862C}"/>
                  </a:ext>
                </a:extLst>
              </p:cNvPr>
              <p:cNvSpPr/>
              <p:nvPr/>
            </p:nvSpPr>
            <p:spPr>
              <a:xfrm>
                <a:off x="1949174" y="1441810"/>
                <a:ext cx="969171" cy="1418208"/>
              </a:xfrm>
              <a:prstGeom prst="rect">
                <a:avLst/>
              </a:pr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4" name="Szabadkézi sokszög: alakzat 33">
                <a:extLst>
                  <a:ext uri="{FF2B5EF4-FFF2-40B4-BE49-F238E27FC236}">
                    <a16:creationId xmlns:a16="http://schemas.microsoft.com/office/drawing/2014/main" id="{DAB27F4C-EEA4-4486-BDAA-82C6C7ACD63A}"/>
                  </a:ext>
                </a:extLst>
              </p:cNvPr>
              <p:cNvSpPr/>
              <p:nvPr/>
            </p:nvSpPr>
            <p:spPr>
              <a:xfrm>
                <a:off x="2887896" y="893536"/>
                <a:ext cx="860752" cy="925114"/>
              </a:xfrm>
              <a:custGeom>
                <a:avLst/>
                <a:gdLst>
                  <a:gd name="connsiteX0" fmla="*/ 0 w 2052637"/>
                  <a:gd name="connsiteY0" fmla="*/ 0 h 1894114"/>
                  <a:gd name="connsiteX1" fmla="*/ 1105837 w 2052637"/>
                  <a:gd name="connsiteY1" fmla="*/ 0 h 1894114"/>
                  <a:gd name="connsiteX2" fmla="*/ 2052637 w 2052637"/>
                  <a:gd name="connsiteY2" fmla="*/ 946800 h 1894114"/>
                  <a:gd name="connsiteX3" fmla="*/ 2052637 w 2052637"/>
                  <a:gd name="connsiteY3" fmla="*/ 1894114 h 1894114"/>
                  <a:gd name="connsiteX4" fmla="*/ 0 w 2052637"/>
                  <a:gd name="connsiteY4" fmla="*/ 1894114 h 189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2637" h="1894114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894114"/>
                    </a:lnTo>
                    <a:lnTo>
                      <a:pt x="0" y="1894114"/>
                    </a:lnTo>
                    <a:close/>
                  </a:path>
                </a:pathLst>
              </a:custGeom>
              <a:solidFill>
                <a:srgbClr val="F7C9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hu-HU"/>
              </a:p>
            </p:txBody>
          </p:sp>
          <p:sp>
            <p:nvSpPr>
              <p:cNvPr id="35" name="Szabadkézi sokszög: alakzat 34">
                <a:extLst>
                  <a:ext uri="{FF2B5EF4-FFF2-40B4-BE49-F238E27FC236}">
                    <a16:creationId xmlns:a16="http://schemas.microsoft.com/office/drawing/2014/main" id="{5A85D3B7-3102-44DA-A11B-850295481E6B}"/>
                  </a:ext>
                </a:extLst>
              </p:cNvPr>
              <p:cNvSpPr/>
              <p:nvPr/>
            </p:nvSpPr>
            <p:spPr>
              <a:xfrm flipH="1">
                <a:off x="1949174" y="1802596"/>
                <a:ext cx="1800000" cy="1080000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6" name="Ellipszis 35">
                <a:extLst>
                  <a:ext uri="{FF2B5EF4-FFF2-40B4-BE49-F238E27FC236}">
                    <a16:creationId xmlns:a16="http://schemas.microsoft.com/office/drawing/2014/main" id="{EEB76050-0D48-46F0-AA1A-6D716E0CFBCF}"/>
                  </a:ext>
                </a:extLst>
              </p:cNvPr>
              <p:cNvSpPr/>
              <p:nvPr/>
            </p:nvSpPr>
            <p:spPr>
              <a:xfrm flipH="1">
                <a:off x="2103201" y="3407382"/>
                <a:ext cx="144000" cy="144000"/>
              </a:xfrm>
              <a:prstGeom prst="ellipse">
                <a:avLst/>
              </a:pr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7" name="Szabadkézi sokszög: alakzat 36">
                <a:extLst>
                  <a:ext uri="{FF2B5EF4-FFF2-40B4-BE49-F238E27FC236}">
                    <a16:creationId xmlns:a16="http://schemas.microsoft.com/office/drawing/2014/main" id="{552D0FC6-BD0A-4E14-A1DD-C5A08A2D049C}"/>
                  </a:ext>
                </a:extLst>
              </p:cNvPr>
              <p:cNvSpPr/>
              <p:nvPr/>
            </p:nvSpPr>
            <p:spPr>
              <a:xfrm rot="10800000" flipH="1">
                <a:off x="1949175" y="895494"/>
                <a:ext cx="940906" cy="542693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8" name="Szabadkézi sokszög: alakzat 37">
                <a:extLst>
                  <a:ext uri="{FF2B5EF4-FFF2-40B4-BE49-F238E27FC236}">
                    <a16:creationId xmlns:a16="http://schemas.microsoft.com/office/drawing/2014/main" id="{8E0190FB-90D7-464A-B612-715AE19E24F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 flipH="1">
                <a:off x="2899413" y="2031137"/>
                <a:ext cx="1080000" cy="622919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9" name="Ellipszis 38">
                <a:extLst>
                  <a:ext uri="{FF2B5EF4-FFF2-40B4-BE49-F238E27FC236}">
                    <a16:creationId xmlns:a16="http://schemas.microsoft.com/office/drawing/2014/main" id="{52DE21E2-74B9-4788-AF2E-6274C67D0C08}"/>
                  </a:ext>
                </a:extLst>
              </p:cNvPr>
              <p:cNvSpPr/>
              <p:nvPr/>
            </p:nvSpPr>
            <p:spPr>
              <a:xfrm flipH="1">
                <a:off x="2674082" y="935179"/>
                <a:ext cx="144000" cy="144000"/>
              </a:xfrm>
              <a:prstGeom prst="ellips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</p:grpSp>
      <p:grpSp>
        <p:nvGrpSpPr>
          <p:cNvPr id="224" name="Csoportba foglalás 223">
            <a:extLst>
              <a:ext uri="{FF2B5EF4-FFF2-40B4-BE49-F238E27FC236}">
                <a16:creationId xmlns:a16="http://schemas.microsoft.com/office/drawing/2014/main" id="{18C4FCFB-664A-4A23-8B94-84DF9650EF35}"/>
              </a:ext>
            </a:extLst>
          </p:cNvPr>
          <p:cNvGrpSpPr/>
          <p:nvPr/>
        </p:nvGrpSpPr>
        <p:grpSpPr>
          <a:xfrm>
            <a:off x="590808" y="1292008"/>
            <a:ext cx="2500060" cy="1151958"/>
            <a:chOff x="776826" y="1209614"/>
            <a:chExt cx="2500060" cy="1151958"/>
          </a:xfrm>
        </p:grpSpPr>
        <p:sp>
          <p:nvSpPr>
            <p:cNvPr id="219" name="Szövegdoboz 218">
              <a:extLst>
                <a:ext uri="{FF2B5EF4-FFF2-40B4-BE49-F238E27FC236}">
                  <a16:creationId xmlns:a16="http://schemas.microsoft.com/office/drawing/2014/main" id="{F8EAB268-3045-43B5-8D95-C6471CDD7D6C}"/>
                </a:ext>
              </a:extLst>
            </p:cNvPr>
            <p:cNvSpPr txBox="1"/>
            <p:nvPr/>
          </p:nvSpPr>
          <p:spPr>
            <a:xfrm>
              <a:off x="776826" y="1209614"/>
              <a:ext cx="25000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3200" dirty="0">
                  <a:latin typeface="Arial Rounded MT Bold" panose="020F0704030504030204" pitchFamily="34" charset="0"/>
                </a:rPr>
                <a:t>ISTENEM</a:t>
              </a:r>
              <a:r>
                <a:rPr lang="hu-HU" sz="2400" b="1" dirty="0">
                  <a:latin typeface="Corbel Light" panose="020B0303020204020204" pitchFamily="34" charset="0"/>
                </a:rPr>
                <a:t>, </a:t>
              </a:r>
            </a:p>
          </p:txBody>
        </p:sp>
        <p:sp>
          <p:nvSpPr>
            <p:cNvPr id="222" name="Szövegdoboz 221">
              <a:extLst>
                <a:ext uri="{FF2B5EF4-FFF2-40B4-BE49-F238E27FC236}">
                  <a16:creationId xmlns:a16="http://schemas.microsoft.com/office/drawing/2014/main" id="{3E816BDC-E492-48C8-9BCE-AF451331DE4E}"/>
                </a:ext>
              </a:extLst>
            </p:cNvPr>
            <p:cNvSpPr txBox="1"/>
            <p:nvPr/>
          </p:nvSpPr>
          <p:spPr>
            <a:xfrm>
              <a:off x="776826" y="1715241"/>
              <a:ext cx="232730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u-HU" sz="1800" b="1" dirty="0">
                  <a:latin typeface="Corbel Light" panose="020B0303020204020204" pitchFamily="34" charset="0"/>
                </a:rPr>
                <a:t>OLYAN JÓ BENNED AZ, </a:t>
              </a:r>
            </a:p>
            <a:p>
              <a:r>
                <a:rPr lang="hu-HU" sz="1800" b="1" dirty="0">
                  <a:latin typeface="Corbel Light" panose="020B0303020204020204" pitchFamily="34" charset="0"/>
                </a:rPr>
                <a:t>HOGY …</a:t>
              </a:r>
              <a:endParaRPr lang="hu-HU" dirty="0"/>
            </a:p>
          </p:txBody>
        </p:sp>
      </p:grpSp>
      <p:grpSp>
        <p:nvGrpSpPr>
          <p:cNvPr id="5" name="Csoportba foglalás 4">
            <a:extLst>
              <a:ext uri="{FF2B5EF4-FFF2-40B4-BE49-F238E27FC236}">
                <a16:creationId xmlns:a16="http://schemas.microsoft.com/office/drawing/2014/main" id="{790D6AEB-B234-46AB-91C5-03778D56BFBE}"/>
              </a:ext>
            </a:extLst>
          </p:cNvPr>
          <p:cNvGrpSpPr/>
          <p:nvPr/>
        </p:nvGrpSpPr>
        <p:grpSpPr>
          <a:xfrm>
            <a:off x="336950" y="3726600"/>
            <a:ext cx="3240000" cy="3239589"/>
            <a:chOff x="220838" y="3618558"/>
            <a:chExt cx="3240000" cy="3239589"/>
          </a:xfrm>
        </p:grpSpPr>
        <p:sp>
          <p:nvSpPr>
            <p:cNvPr id="316" name="Téglalap: lekerekített 315">
              <a:extLst>
                <a:ext uri="{FF2B5EF4-FFF2-40B4-BE49-F238E27FC236}">
                  <a16:creationId xmlns:a16="http://schemas.microsoft.com/office/drawing/2014/main" id="{69A7B94A-E615-4B70-933C-45472737ECCE}"/>
                </a:ext>
              </a:extLst>
            </p:cNvPr>
            <p:cNvSpPr/>
            <p:nvPr/>
          </p:nvSpPr>
          <p:spPr>
            <a:xfrm>
              <a:off x="220838" y="3618558"/>
              <a:ext cx="3240000" cy="323958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5B8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grpSp>
          <p:nvGrpSpPr>
            <p:cNvPr id="317" name="Csoportba foglalás 316">
              <a:extLst>
                <a:ext uri="{FF2B5EF4-FFF2-40B4-BE49-F238E27FC236}">
                  <a16:creationId xmlns:a16="http://schemas.microsoft.com/office/drawing/2014/main" id="{5CCC448F-2FF2-41AE-9E47-E46A1A4285C4}"/>
                </a:ext>
              </a:extLst>
            </p:cNvPr>
            <p:cNvGrpSpPr/>
            <p:nvPr/>
          </p:nvGrpSpPr>
          <p:grpSpPr>
            <a:xfrm>
              <a:off x="534228" y="3841614"/>
              <a:ext cx="2730375" cy="2793476"/>
              <a:chOff x="1020497" y="892113"/>
              <a:chExt cx="2730375" cy="2793476"/>
            </a:xfrm>
          </p:grpSpPr>
          <p:sp>
            <p:nvSpPr>
              <p:cNvPr id="318" name="Téglalap 317">
                <a:extLst>
                  <a:ext uri="{FF2B5EF4-FFF2-40B4-BE49-F238E27FC236}">
                    <a16:creationId xmlns:a16="http://schemas.microsoft.com/office/drawing/2014/main" id="{36F1673E-6880-453D-A1A3-7A2A3876EE68}"/>
                  </a:ext>
                </a:extLst>
              </p:cNvPr>
              <p:cNvSpPr/>
              <p:nvPr/>
            </p:nvSpPr>
            <p:spPr>
              <a:xfrm>
                <a:off x="1020498" y="1441568"/>
                <a:ext cx="936000" cy="452851"/>
              </a:xfrm>
              <a:prstGeom prst="rect">
                <a:avLst/>
              </a:prstGeom>
              <a:solidFill>
                <a:srgbClr val="F8CA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grpSp>
            <p:nvGrpSpPr>
              <p:cNvPr id="319" name="Csoportba foglalás 318">
                <a:extLst>
                  <a:ext uri="{FF2B5EF4-FFF2-40B4-BE49-F238E27FC236}">
                    <a16:creationId xmlns:a16="http://schemas.microsoft.com/office/drawing/2014/main" id="{A7CF1641-7D7D-4123-8EB7-24A1A1C45943}"/>
                  </a:ext>
                </a:extLst>
              </p:cNvPr>
              <p:cNvGrpSpPr/>
              <p:nvPr/>
            </p:nvGrpSpPr>
            <p:grpSpPr>
              <a:xfrm>
                <a:off x="1020498" y="1777288"/>
                <a:ext cx="936000" cy="1105308"/>
                <a:chOff x="1020498" y="1783638"/>
                <a:chExt cx="936000" cy="1105308"/>
              </a:xfrm>
            </p:grpSpPr>
            <p:sp>
              <p:nvSpPr>
                <p:cNvPr id="332" name="Téglalap 331">
                  <a:extLst>
                    <a:ext uri="{FF2B5EF4-FFF2-40B4-BE49-F238E27FC236}">
                      <a16:creationId xmlns:a16="http://schemas.microsoft.com/office/drawing/2014/main" id="{D8C2C6AF-FB35-4BE1-9536-B608D2195704}"/>
                    </a:ext>
                  </a:extLst>
                </p:cNvPr>
                <p:cNvSpPr/>
                <p:nvPr/>
              </p:nvSpPr>
              <p:spPr>
                <a:xfrm>
                  <a:off x="1020498" y="1783638"/>
                  <a:ext cx="936000" cy="1105308"/>
                </a:xfrm>
                <a:prstGeom prst="rect">
                  <a:avLst/>
                </a:prstGeom>
                <a:solidFill>
                  <a:srgbClr val="FFD34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33" name="Derékszögű háromszög 332">
                  <a:extLst>
                    <a:ext uri="{FF2B5EF4-FFF2-40B4-BE49-F238E27FC236}">
                      <a16:creationId xmlns:a16="http://schemas.microsoft.com/office/drawing/2014/main" id="{D37DB902-5C30-4DC4-96B4-C6E1F7F77EF8}"/>
                    </a:ext>
                  </a:extLst>
                </p:cNvPr>
                <p:cNvSpPr/>
                <p:nvPr/>
              </p:nvSpPr>
              <p:spPr>
                <a:xfrm>
                  <a:off x="1020498" y="2573271"/>
                  <a:ext cx="403825" cy="315675"/>
                </a:xfrm>
                <a:prstGeom prst="rtTriangle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  <p:sp>
            <p:nvSpPr>
              <p:cNvPr id="320" name="Téglalap 319">
                <a:extLst>
                  <a:ext uri="{FF2B5EF4-FFF2-40B4-BE49-F238E27FC236}">
                    <a16:creationId xmlns:a16="http://schemas.microsoft.com/office/drawing/2014/main" id="{555A62CA-CEDB-417C-A3D5-06F5B937BD60}"/>
                  </a:ext>
                </a:extLst>
              </p:cNvPr>
              <p:cNvSpPr/>
              <p:nvPr/>
            </p:nvSpPr>
            <p:spPr>
              <a:xfrm>
                <a:off x="1020497" y="2884184"/>
                <a:ext cx="936000" cy="799054"/>
              </a:xfrm>
              <a:prstGeom prst="rect">
                <a:avLst/>
              </a:prstGeom>
              <a:solidFill>
                <a:srgbClr val="FFF4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21" name="Szabadkézi sokszög: alakzat 320">
                <a:extLst>
                  <a:ext uri="{FF2B5EF4-FFF2-40B4-BE49-F238E27FC236}">
                    <a16:creationId xmlns:a16="http://schemas.microsoft.com/office/drawing/2014/main" id="{217BDCAF-A4C0-4EBA-9991-40B544902DDB}"/>
                  </a:ext>
                </a:extLst>
              </p:cNvPr>
              <p:cNvSpPr/>
              <p:nvPr/>
            </p:nvSpPr>
            <p:spPr>
              <a:xfrm flipH="1" flipV="1">
                <a:off x="1020498" y="893535"/>
                <a:ext cx="936000" cy="547227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B8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22" name="Szabadkézi sokszög: alakzat 321">
                <a:extLst>
                  <a:ext uri="{FF2B5EF4-FFF2-40B4-BE49-F238E27FC236}">
                    <a16:creationId xmlns:a16="http://schemas.microsoft.com/office/drawing/2014/main" id="{67FADB85-5AD9-4E06-9E13-01F4318F5E08}"/>
                  </a:ext>
                </a:extLst>
              </p:cNvPr>
              <p:cNvSpPr/>
              <p:nvPr/>
            </p:nvSpPr>
            <p:spPr>
              <a:xfrm rot="10800000" flipH="1">
                <a:off x="1949175" y="2876245"/>
                <a:ext cx="1374764" cy="809344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C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23" name="Derékszögű háromszög 322">
                <a:extLst>
                  <a:ext uri="{FF2B5EF4-FFF2-40B4-BE49-F238E27FC236}">
                    <a16:creationId xmlns:a16="http://schemas.microsoft.com/office/drawing/2014/main" id="{2900A142-8C4F-44DB-9DB6-8B05A31DEDCC}"/>
                  </a:ext>
                </a:extLst>
              </p:cNvPr>
              <p:cNvSpPr/>
              <p:nvPr/>
            </p:nvSpPr>
            <p:spPr>
              <a:xfrm flipH="1" flipV="1">
                <a:off x="1420662" y="2885994"/>
                <a:ext cx="532174" cy="437796"/>
              </a:xfrm>
              <a:prstGeom prst="rtTriangl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324" name="Téglalap 323">
                <a:extLst>
                  <a:ext uri="{FF2B5EF4-FFF2-40B4-BE49-F238E27FC236}">
                    <a16:creationId xmlns:a16="http://schemas.microsoft.com/office/drawing/2014/main" id="{BE3C300C-BDF3-4C06-BC4F-D0B5C56BC911}"/>
                  </a:ext>
                </a:extLst>
              </p:cNvPr>
              <p:cNvSpPr/>
              <p:nvPr/>
            </p:nvSpPr>
            <p:spPr>
              <a:xfrm>
                <a:off x="1949174" y="892113"/>
                <a:ext cx="1067850" cy="587022"/>
              </a:xfrm>
              <a:prstGeom prst="rect">
                <a:avLst/>
              </a:prstGeom>
              <a:solidFill>
                <a:srgbClr val="FFE6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25" name="Téglalap 324">
                <a:extLst>
                  <a:ext uri="{FF2B5EF4-FFF2-40B4-BE49-F238E27FC236}">
                    <a16:creationId xmlns:a16="http://schemas.microsoft.com/office/drawing/2014/main" id="{2EE9FE72-B95F-4DBD-A344-E13AC2C59C00}"/>
                  </a:ext>
                </a:extLst>
              </p:cNvPr>
              <p:cNvSpPr/>
              <p:nvPr/>
            </p:nvSpPr>
            <p:spPr>
              <a:xfrm>
                <a:off x="1949174" y="1441810"/>
                <a:ext cx="969171" cy="1418208"/>
              </a:xfrm>
              <a:prstGeom prst="rect">
                <a:avLst/>
              </a:pr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26" name="Szabadkézi sokszög: alakzat 325">
                <a:extLst>
                  <a:ext uri="{FF2B5EF4-FFF2-40B4-BE49-F238E27FC236}">
                    <a16:creationId xmlns:a16="http://schemas.microsoft.com/office/drawing/2014/main" id="{16A02320-EC91-439E-8E10-66C5609A4586}"/>
                  </a:ext>
                </a:extLst>
              </p:cNvPr>
              <p:cNvSpPr/>
              <p:nvPr/>
            </p:nvSpPr>
            <p:spPr>
              <a:xfrm>
                <a:off x="2887896" y="893536"/>
                <a:ext cx="860752" cy="925114"/>
              </a:xfrm>
              <a:custGeom>
                <a:avLst/>
                <a:gdLst>
                  <a:gd name="connsiteX0" fmla="*/ 0 w 2052637"/>
                  <a:gd name="connsiteY0" fmla="*/ 0 h 1894114"/>
                  <a:gd name="connsiteX1" fmla="*/ 1105837 w 2052637"/>
                  <a:gd name="connsiteY1" fmla="*/ 0 h 1894114"/>
                  <a:gd name="connsiteX2" fmla="*/ 2052637 w 2052637"/>
                  <a:gd name="connsiteY2" fmla="*/ 946800 h 1894114"/>
                  <a:gd name="connsiteX3" fmla="*/ 2052637 w 2052637"/>
                  <a:gd name="connsiteY3" fmla="*/ 1894114 h 1894114"/>
                  <a:gd name="connsiteX4" fmla="*/ 0 w 2052637"/>
                  <a:gd name="connsiteY4" fmla="*/ 1894114 h 189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2637" h="1894114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894114"/>
                    </a:lnTo>
                    <a:lnTo>
                      <a:pt x="0" y="1894114"/>
                    </a:lnTo>
                    <a:close/>
                  </a:path>
                </a:pathLst>
              </a:custGeom>
              <a:solidFill>
                <a:srgbClr val="F7C9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hu-HU"/>
              </a:p>
            </p:txBody>
          </p:sp>
          <p:sp>
            <p:nvSpPr>
              <p:cNvPr id="327" name="Szabadkézi sokszög: alakzat 326">
                <a:extLst>
                  <a:ext uri="{FF2B5EF4-FFF2-40B4-BE49-F238E27FC236}">
                    <a16:creationId xmlns:a16="http://schemas.microsoft.com/office/drawing/2014/main" id="{F8F49DDE-587F-43B0-970B-15EE4BA5EE1F}"/>
                  </a:ext>
                </a:extLst>
              </p:cNvPr>
              <p:cNvSpPr/>
              <p:nvPr/>
            </p:nvSpPr>
            <p:spPr>
              <a:xfrm flipH="1">
                <a:off x="1949174" y="1802596"/>
                <a:ext cx="1800000" cy="1080000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28" name="Ellipszis 327">
                <a:extLst>
                  <a:ext uri="{FF2B5EF4-FFF2-40B4-BE49-F238E27FC236}">
                    <a16:creationId xmlns:a16="http://schemas.microsoft.com/office/drawing/2014/main" id="{C743D252-07B4-4766-8B04-C0902F202BD1}"/>
                  </a:ext>
                </a:extLst>
              </p:cNvPr>
              <p:cNvSpPr/>
              <p:nvPr/>
            </p:nvSpPr>
            <p:spPr>
              <a:xfrm flipH="1">
                <a:off x="2103201" y="3407382"/>
                <a:ext cx="144000" cy="144000"/>
              </a:xfrm>
              <a:prstGeom prst="ellipse">
                <a:avLst/>
              </a:pr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29" name="Szabadkézi sokszög: alakzat 328">
                <a:extLst>
                  <a:ext uri="{FF2B5EF4-FFF2-40B4-BE49-F238E27FC236}">
                    <a16:creationId xmlns:a16="http://schemas.microsoft.com/office/drawing/2014/main" id="{D4E65D7E-9E31-4468-9BD8-126E6444CD3D}"/>
                  </a:ext>
                </a:extLst>
              </p:cNvPr>
              <p:cNvSpPr/>
              <p:nvPr/>
            </p:nvSpPr>
            <p:spPr>
              <a:xfrm rot="10800000" flipH="1">
                <a:off x="1949175" y="895494"/>
                <a:ext cx="940906" cy="542693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30" name="Szabadkézi sokszög: alakzat 329">
                <a:extLst>
                  <a:ext uri="{FF2B5EF4-FFF2-40B4-BE49-F238E27FC236}">
                    <a16:creationId xmlns:a16="http://schemas.microsoft.com/office/drawing/2014/main" id="{51ECBCDA-44D0-48F9-864A-AE90A8D62F5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 flipH="1">
                <a:off x="2899413" y="2031137"/>
                <a:ext cx="1080000" cy="622919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31" name="Ellipszis 330">
                <a:extLst>
                  <a:ext uri="{FF2B5EF4-FFF2-40B4-BE49-F238E27FC236}">
                    <a16:creationId xmlns:a16="http://schemas.microsoft.com/office/drawing/2014/main" id="{F28A5578-7986-486B-9EC5-FC68907C7DD2}"/>
                  </a:ext>
                </a:extLst>
              </p:cNvPr>
              <p:cNvSpPr/>
              <p:nvPr/>
            </p:nvSpPr>
            <p:spPr>
              <a:xfrm flipH="1">
                <a:off x="2674082" y="935179"/>
                <a:ext cx="144000" cy="144000"/>
              </a:xfrm>
              <a:prstGeom prst="ellips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grpSp>
          <p:nvGrpSpPr>
            <p:cNvPr id="313" name="Csoportba foglalás 312">
              <a:extLst>
                <a:ext uri="{FF2B5EF4-FFF2-40B4-BE49-F238E27FC236}">
                  <a16:creationId xmlns:a16="http://schemas.microsoft.com/office/drawing/2014/main" id="{43CF63B8-B9DC-4550-9CE1-AAA228BABB92}"/>
                </a:ext>
              </a:extLst>
            </p:cNvPr>
            <p:cNvGrpSpPr/>
            <p:nvPr/>
          </p:nvGrpSpPr>
          <p:grpSpPr>
            <a:xfrm>
              <a:off x="590808" y="4560775"/>
              <a:ext cx="2500060" cy="1151958"/>
              <a:chOff x="776826" y="1108016"/>
              <a:chExt cx="2500060" cy="1151958"/>
            </a:xfrm>
          </p:grpSpPr>
          <p:sp>
            <p:nvSpPr>
              <p:cNvPr id="314" name="Szövegdoboz 313">
                <a:extLst>
                  <a:ext uri="{FF2B5EF4-FFF2-40B4-BE49-F238E27FC236}">
                    <a16:creationId xmlns:a16="http://schemas.microsoft.com/office/drawing/2014/main" id="{4B9094AB-4EC3-4892-ADE2-081105085208}"/>
                  </a:ext>
                </a:extLst>
              </p:cNvPr>
              <p:cNvSpPr txBox="1"/>
              <p:nvPr/>
            </p:nvSpPr>
            <p:spPr>
              <a:xfrm>
                <a:off x="776826" y="1108016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315" name="Szövegdoboz 314">
                <a:extLst>
                  <a:ext uri="{FF2B5EF4-FFF2-40B4-BE49-F238E27FC236}">
                    <a16:creationId xmlns:a16="http://schemas.microsoft.com/office/drawing/2014/main" id="{6C3CA07A-ED3C-44BA-BB04-343BA47F759A}"/>
                  </a:ext>
                </a:extLst>
              </p:cNvPr>
              <p:cNvSpPr txBox="1"/>
              <p:nvPr/>
            </p:nvSpPr>
            <p:spPr>
              <a:xfrm>
                <a:off x="776826" y="1613643"/>
                <a:ext cx="232730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sz="1800" b="1" dirty="0">
                    <a:latin typeface="Corbel Light" panose="020B0303020204020204" pitchFamily="34" charset="0"/>
                  </a:rPr>
                  <a:t>A LEGJOBB DOLOG BENNED AZ, HOGY …</a:t>
                </a:r>
                <a:endParaRPr lang="hu-HU" dirty="0"/>
              </a:p>
            </p:txBody>
          </p:sp>
        </p:grpSp>
      </p:grpSp>
      <p:grpSp>
        <p:nvGrpSpPr>
          <p:cNvPr id="6" name="Csoportba foglalás 5">
            <a:extLst>
              <a:ext uri="{FF2B5EF4-FFF2-40B4-BE49-F238E27FC236}">
                <a16:creationId xmlns:a16="http://schemas.microsoft.com/office/drawing/2014/main" id="{136A8759-2E33-41A5-B7DB-432EFD3FD007}"/>
              </a:ext>
            </a:extLst>
          </p:cNvPr>
          <p:cNvGrpSpPr/>
          <p:nvPr/>
        </p:nvGrpSpPr>
        <p:grpSpPr>
          <a:xfrm>
            <a:off x="4003306" y="3726600"/>
            <a:ext cx="3240000" cy="3239589"/>
            <a:chOff x="3887194" y="3618558"/>
            <a:chExt cx="3240000" cy="3239589"/>
          </a:xfrm>
        </p:grpSpPr>
        <p:grpSp>
          <p:nvGrpSpPr>
            <p:cNvPr id="290" name="Csoportba foglalás 289">
              <a:extLst>
                <a:ext uri="{FF2B5EF4-FFF2-40B4-BE49-F238E27FC236}">
                  <a16:creationId xmlns:a16="http://schemas.microsoft.com/office/drawing/2014/main" id="{80534F6A-1198-4F35-921C-6293E643F2E9}"/>
                </a:ext>
              </a:extLst>
            </p:cNvPr>
            <p:cNvGrpSpPr/>
            <p:nvPr/>
          </p:nvGrpSpPr>
          <p:grpSpPr>
            <a:xfrm>
              <a:off x="3887194" y="3618558"/>
              <a:ext cx="3240000" cy="3239589"/>
              <a:chOff x="297180" y="248193"/>
              <a:chExt cx="3240000" cy="3239589"/>
            </a:xfrm>
          </p:grpSpPr>
          <p:sp>
            <p:nvSpPr>
              <p:cNvPr id="294" name="Téglalap: lekerekített 293">
                <a:extLst>
                  <a:ext uri="{FF2B5EF4-FFF2-40B4-BE49-F238E27FC236}">
                    <a16:creationId xmlns:a16="http://schemas.microsoft.com/office/drawing/2014/main" id="{4E329FF3-9D83-4C0F-9266-CF4E66AE30DB}"/>
                  </a:ext>
                </a:extLst>
              </p:cNvPr>
              <p:cNvSpPr/>
              <p:nvPr/>
            </p:nvSpPr>
            <p:spPr>
              <a:xfrm>
                <a:off x="297180" y="248193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F5B8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grpSp>
            <p:nvGrpSpPr>
              <p:cNvPr id="295" name="Csoportba foglalás 294">
                <a:extLst>
                  <a:ext uri="{FF2B5EF4-FFF2-40B4-BE49-F238E27FC236}">
                    <a16:creationId xmlns:a16="http://schemas.microsoft.com/office/drawing/2014/main" id="{DE65147A-96E9-4141-A5EE-5E15227C135E}"/>
                  </a:ext>
                </a:extLst>
              </p:cNvPr>
              <p:cNvGrpSpPr/>
              <p:nvPr/>
            </p:nvGrpSpPr>
            <p:grpSpPr>
              <a:xfrm>
                <a:off x="610570" y="471249"/>
                <a:ext cx="2730375" cy="2793476"/>
                <a:chOff x="1020497" y="892113"/>
                <a:chExt cx="2730375" cy="2793476"/>
              </a:xfrm>
            </p:grpSpPr>
            <p:sp>
              <p:nvSpPr>
                <p:cNvPr id="296" name="Téglalap 295">
                  <a:extLst>
                    <a:ext uri="{FF2B5EF4-FFF2-40B4-BE49-F238E27FC236}">
                      <a16:creationId xmlns:a16="http://schemas.microsoft.com/office/drawing/2014/main" id="{A730C48E-0436-4ECD-BD86-0AF748A3E277}"/>
                    </a:ext>
                  </a:extLst>
                </p:cNvPr>
                <p:cNvSpPr/>
                <p:nvPr/>
              </p:nvSpPr>
              <p:spPr>
                <a:xfrm>
                  <a:off x="1020498" y="1441568"/>
                  <a:ext cx="936000" cy="452851"/>
                </a:xfrm>
                <a:prstGeom prst="rect">
                  <a:avLst/>
                </a:prstGeom>
                <a:solidFill>
                  <a:srgbClr val="F8CA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grpSp>
              <p:nvGrpSpPr>
                <p:cNvPr id="297" name="Csoportba foglalás 296">
                  <a:extLst>
                    <a:ext uri="{FF2B5EF4-FFF2-40B4-BE49-F238E27FC236}">
                      <a16:creationId xmlns:a16="http://schemas.microsoft.com/office/drawing/2014/main" id="{FFD70110-EF14-4202-8CC2-3A0903E03F4C}"/>
                    </a:ext>
                  </a:extLst>
                </p:cNvPr>
                <p:cNvGrpSpPr/>
                <p:nvPr/>
              </p:nvGrpSpPr>
              <p:grpSpPr>
                <a:xfrm>
                  <a:off x="1020498" y="1777288"/>
                  <a:ext cx="936000" cy="1105308"/>
                  <a:chOff x="1020498" y="1783638"/>
                  <a:chExt cx="936000" cy="1105308"/>
                </a:xfrm>
              </p:grpSpPr>
              <p:sp>
                <p:nvSpPr>
                  <p:cNvPr id="310" name="Téglalap 309">
                    <a:extLst>
                      <a:ext uri="{FF2B5EF4-FFF2-40B4-BE49-F238E27FC236}">
                        <a16:creationId xmlns:a16="http://schemas.microsoft.com/office/drawing/2014/main" id="{9DDA536C-BDE7-4274-B3B6-3671C64A566C}"/>
                      </a:ext>
                    </a:extLst>
                  </p:cNvPr>
                  <p:cNvSpPr/>
                  <p:nvPr/>
                </p:nvSpPr>
                <p:spPr>
                  <a:xfrm>
                    <a:off x="1020498" y="1783638"/>
                    <a:ext cx="936000" cy="1105308"/>
                  </a:xfrm>
                  <a:prstGeom prst="rect">
                    <a:avLst/>
                  </a:prstGeom>
                  <a:solidFill>
                    <a:srgbClr val="FFD34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311" name="Derékszögű háromszög 310">
                    <a:extLst>
                      <a:ext uri="{FF2B5EF4-FFF2-40B4-BE49-F238E27FC236}">
                        <a16:creationId xmlns:a16="http://schemas.microsoft.com/office/drawing/2014/main" id="{643D6B71-42BC-44D9-80C1-0340075ADCBC}"/>
                      </a:ext>
                    </a:extLst>
                  </p:cNvPr>
                  <p:cNvSpPr/>
                  <p:nvPr/>
                </p:nvSpPr>
                <p:spPr>
                  <a:xfrm>
                    <a:off x="1020498" y="2573271"/>
                    <a:ext cx="403825" cy="315675"/>
                  </a:xfrm>
                  <a:prstGeom prst="rtTriangle">
                    <a:avLst/>
                  </a:prstGeom>
                  <a:solidFill>
                    <a:srgbClr val="F5B82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</p:grpSp>
            <p:sp>
              <p:nvSpPr>
                <p:cNvPr id="298" name="Téglalap 297">
                  <a:extLst>
                    <a:ext uri="{FF2B5EF4-FFF2-40B4-BE49-F238E27FC236}">
                      <a16:creationId xmlns:a16="http://schemas.microsoft.com/office/drawing/2014/main" id="{5D7B3DC4-998F-4AC4-B5E8-18C40472C0C0}"/>
                    </a:ext>
                  </a:extLst>
                </p:cNvPr>
                <p:cNvSpPr/>
                <p:nvPr/>
              </p:nvSpPr>
              <p:spPr>
                <a:xfrm>
                  <a:off x="1020497" y="2884184"/>
                  <a:ext cx="936000" cy="799054"/>
                </a:xfrm>
                <a:prstGeom prst="rect">
                  <a:avLst/>
                </a:prstGeom>
                <a:solidFill>
                  <a:srgbClr val="FFF4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99" name="Szabadkézi sokszög: alakzat 298">
                  <a:extLst>
                    <a:ext uri="{FF2B5EF4-FFF2-40B4-BE49-F238E27FC236}">
                      <a16:creationId xmlns:a16="http://schemas.microsoft.com/office/drawing/2014/main" id="{5A636C7F-2C7B-4DEC-84B2-102007205FE3}"/>
                    </a:ext>
                  </a:extLst>
                </p:cNvPr>
                <p:cNvSpPr/>
                <p:nvPr/>
              </p:nvSpPr>
              <p:spPr>
                <a:xfrm flipH="1" flipV="1">
                  <a:off x="1020498" y="893535"/>
                  <a:ext cx="936000" cy="547227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00" name="Szabadkézi sokszög: alakzat 299">
                  <a:extLst>
                    <a:ext uri="{FF2B5EF4-FFF2-40B4-BE49-F238E27FC236}">
                      <a16:creationId xmlns:a16="http://schemas.microsoft.com/office/drawing/2014/main" id="{D9407DED-2E9E-45F2-93A5-126852AA21DA}"/>
                    </a:ext>
                  </a:extLst>
                </p:cNvPr>
                <p:cNvSpPr/>
                <p:nvPr/>
              </p:nvSpPr>
              <p:spPr>
                <a:xfrm rot="10800000" flipH="1">
                  <a:off x="1949175" y="2876245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EC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01" name="Derékszögű háromszög 300">
                  <a:extLst>
                    <a:ext uri="{FF2B5EF4-FFF2-40B4-BE49-F238E27FC236}">
                      <a16:creationId xmlns:a16="http://schemas.microsoft.com/office/drawing/2014/main" id="{A886054D-194B-4B9B-8D5F-FB2B943C7F44}"/>
                    </a:ext>
                  </a:extLst>
                </p:cNvPr>
                <p:cNvSpPr/>
                <p:nvPr/>
              </p:nvSpPr>
              <p:spPr>
                <a:xfrm flipH="1" flipV="1">
                  <a:off x="1420662" y="2885994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302" name="Téglalap 301">
                  <a:extLst>
                    <a:ext uri="{FF2B5EF4-FFF2-40B4-BE49-F238E27FC236}">
                      <a16:creationId xmlns:a16="http://schemas.microsoft.com/office/drawing/2014/main" id="{4733770C-3DC2-444B-9603-2A4A8B1BACD9}"/>
                    </a:ext>
                  </a:extLst>
                </p:cNvPr>
                <p:cNvSpPr/>
                <p:nvPr/>
              </p:nvSpPr>
              <p:spPr>
                <a:xfrm>
                  <a:off x="1949174" y="892113"/>
                  <a:ext cx="1067850" cy="587022"/>
                </a:xfrm>
                <a:prstGeom prst="rect">
                  <a:avLst/>
                </a:prstGeom>
                <a:solidFill>
                  <a:srgbClr val="FFE6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03" name="Téglalap 302">
                  <a:extLst>
                    <a:ext uri="{FF2B5EF4-FFF2-40B4-BE49-F238E27FC236}">
                      <a16:creationId xmlns:a16="http://schemas.microsoft.com/office/drawing/2014/main" id="{F270F00C-18EF-44A3-A9A2-CBE110A93462}"/>
                    </a:ext>
                  </a:extLst>
                </p:cNvPr>
                <p:cNvSpPr/>
                <p:nvPr/>
              </p:nvSpPr>
              <p:spPr>
                <a:xfrm>
                  <a:off x="1949174" y="1441810"/>
                  <a:ext cx="969171" cy="1418208"/>
                </a:xfrm>
                <a:prstGeom prst="rect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04" name="Szabadkézi sokszög: alakzat 303">
                  <a:extLst>
                    <a:ext uri="{FF2B5EF4-FFF2-40B4-BE49-F238E27FC236}">
                      <a16:creationId xmlns:a16="http://schemas.microsoft.com/office/drawing/2014/main" id="{AFF1ED66-2FA5-4751-99FB-40B56792FF26}"/>
                    </a:ext>
                  </a:extLst>
                </p:cNvPr>
                <p:cNvSpPr/>
                <p:nvPr/>
              </p:nvSpPr>
              <p:spPr>
                <a:xfrm>
                  <a:off x="2887896" y="893536"/>
                  <a:ext cx="860752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F7C9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05" name="Szabadkézi sokszög: alakzat 304">
                  <a:extLst>
                    <a:ext uri="{FF2B5EF4-FFF2-40B4-BE49-F238E27FC236}">
                      <a16:creationId xmlns:a16="http://schemas.microsoft.com/office/drawing/2014/main" id="{E6847FAC-233A-4E19-8082-09E019AB0F5D}"/>
                    </a:ext>
                  </a:extLst>
                </p:cNvPr>
                <p:cNvSpPr/>
                <p:nvPr/>
              </p:nvSpPr>
              <p:spPr>
                <a:xfrm flipH="1">
                  <a:off x="1949174" y="1802596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06" name="Ellipszis 305">
                  <a:extLst>
                    <a:ext uri="{FF2B5EF4-FFF2-40B4-BE49-F238E27FC236}">
                      <a16:creationId xmlns:a16="http://schemas.microsoft.com/office/drawing/2014/main" id="{E98F421C-511B-4452-8A88-A184C94B5476}"/>
                    </a:ext>
                  </a:extLst>
                </p:cNvPr>
                <p:cNvSpPr/>
                <p:nvPr/>
              </p:nvSpPr>
              <p:spPr>
                <a:xfrm flipH="1">
                  <a:off x="2103201" y="3407382"/>
                  <a:ext cx="144000" cy="144000"/>
                </a:xfrm>
                <a:prstGeom prst="ellipse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07" name="Szabadkézi sokszög: alakzat 306">
                  <a:extLst>
                    <a:ext uri="{FF2B5EF4-FFF2-40B4-BE49-F238E27FC236}">
                      <a16:creationId xmlns:a16="http://schemas.microsoft.com/office/drawing/2014/main" id="{35F10CA8-E535-4D11-B3BC-22977571943F}"/>
                    </a:ext>
                  </a:extLst>
                </p:cNvPr>
                <p:cNvSpPr/>
                <p:nvPr/>
              </p:nvSpPr>
              <p:spPr>
                <a:xfrm rot="10800000" flipH="1">
                  <a:off x="1949175" y="895494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08" name="Szabadkézi sokszög: alakzat 307">
                  <a:extLst>
                    <a:ext uri="{FF2B5EF4-FFF2-40B4-BE49-F238E27FC236}">
                      <a16:creationId xmlns:a16="http://schemas.microsoft.com/office/drawing/2014/main" id="{040B7ADF-0C7A-4F4E-BD8C-75CEC1278A0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2899413" y="2031137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09" name="Ellipszis 308">
                  <a:extLst>
                    <a:ext uri="{FF2B5EF4-FFF2-40B4-BE49-F238E27FC236}">
                      <a16:creationId xmlns:a16="http://schemas.microsoft.com/office/drawing/2014/main" id="{918BFF6B-674F-4FA3-AB97-EEBF33018CCC}"/>
                    </a:ext>
                  </a:extLst>
                </p:cNvPr>
                <p:cNvSpPr/>
                <p:nvPr/>
              </p:nvSpPr>
              <p:spPr>
                <a:xfrm flipH="1">
                  <a:off x="2674082" y="935179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291" name="Csoportba foglalás 290">
              <a:extLst>
                <a:ext uri="{FF2B5EF4-FFF2-40B4-BE49-F238E27FC236}">
                  <a16:creationId xmlns:a16="http://schemas.microsoft.com/office/drawing/2014/main" id="{9AB81067-6DE7-445D-B956-79589DBAFE67}"/>
                </a:ext>
              </a:extLst>
            </p:cNvPr>
            <p:cNvGrpSpPr/>
            <p:nvPr/>
          </p:nvGrpSpPr>
          <p:grpSpPr>
            <a:xfrm>
              <a:off x="4257164" y="4567415"/>
              <a:ext cx="2500060" cy="874959"/>
              <a:chOff x="776826" y="1078988"/>
              <a:chExt cx="2500060" cy="874959"/>
            </a:xfrm>
          </p:grpSpPr>
          <p:sp>
            <p:nvSpPr>
              <p:cNvPr id="292" name="Szövegdoboz 291">
                <a:extLst>
                  <a:ext uri="{FF2B5EF4-FFF2-40B4-BE49-F238E27FC236}">
                    <a16:creationId xmlns:a16="http://schemas.microsoft.com/office/drawing/2014/main" id="{7643FAB1-B43A-4C59-B622-6A232C1F6DD2}"/>
                  </a:ext>
                </a:extLst>
              </p:cNvPr>
              <p:cNvSpPr txBox="1"/>
              <p:nvPr/>
            </p:nvSpPr>
            <p:spPr>
              <a:xfrm>
                <a:off x="776826" y="1078988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293" name="Szövegdoboz 292">
                <a:extLst>
                  <a:ext uri="{FF2B5EF4-FFF2-40B4-BE49-F238E27FC236}">
                    <a16:creationId xmlns:a16="http://schemas.microsoft.com/office/drawing/2014/main" id="{2FFCA5AC-6852-4F7E-AB25-CB8915E5C1CA}"/>
                  </a:ext>
                </a:extLst>
              </p:cNvPr>
              <p:cNvSpPr txBox="1"/>
              <p:nvPr/>
            </p:nvSpPr>
            <p:spPr>
              <a:xfrm>
                <a:off x="776826" y="1584615"/>
                <a:ext cx="232730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b="1" dirty="0">
                    <a:latin typeface="Corbel Light" panose="020B0303020204020204" pitchFamily="34" charset="0"/>
                  </a:rPr>
                  <a:t>JÓ TUDNI, HOGY TE</a:t>
                </a:r>
                <a:r>
                  <a:rPr lang="hu-HU" sz="1800" b="1" dirty="0">
                    <a:latin typeface="Corbel Light" panose="020B0303020204020204" pitchFamily="34" charset="0"/>
                  </a:rPr>
                  <a:t>…</a:t>
                </a:r>
                <a:endParaRPr lang="hu-HU" dirty="0"/>
              </a:p>
            </p:txBody>
          </p:sp>
        </p:grpSp>
      </p:grpSp>
      <p:grpSp>
        <p:nvGrpSpPr>
          <p:cNvPr id="335" name="Csoportba foglalás 334">
            <a:extLst>
              <a:ext uri="{FF2B5EF4-FFF2-40B4-BE49-F238E27FC236}">
                <a16:creationId xmlns:a16="http://schemas.microsoft.com/office/drawing/2014/main" id="{CEC9527B-47FE-4AC2-8263-1C6938653677}"/>
              </a:ext>
            </a:extLst>
          </p:cNvPr>
          <p:cNvGrpSpPr/>
          <p:nvPr/>
        </p:nvGrpSpPr>
        <p:grpSpPr>
          <a:xfrm>
            <a:off x="336950" y="7145678"/>
            <a:ext cx="3240000" cy="3239589"/>
            <a:chOff x="268082" y="248193"/>
            <a:chExt cx="3240000" cy="3239589"/>
          </a:xfrm>
        </p:grpSpPr>
        <p:grpSp>
          <p:nvGrpSpPr>
            <p:cNvPr id="359" name="Csoportba foglalás 358">
              <a:extLst>
                <a:ext uri="{FF2B5EF4-FFF2-40B4-BE49-F238E27FC236}">
                  <a16:creationId xmlns:a16="http://schemas.microsoft.com/office/drawing/2014/main" id="{47898406-DD7E-4869-B093-8A3D6D890726}"/>
                </a:ext>
              </a:extLst>
            </p:cNvPr>
            <p:cNvGrpSpPr/>
            <p:nvPr/>
          </p:nvGrpSpPr>
          <p:grpSpPr>
            <a:xfrm>
              <a:off x="268082" y="248193"/>
              <a:ext cx="3240000" cy="3239589"/>
              <a:chOff x="297180" y="248193"/>
              <a:chExt cx="3240000" cy="3239589"/>
            </a:xfrm>
          </p:grpSpPr>
          <p:sp>
            <p:nvSpPr>
              <p:cNvPr id="363" name="Téglalap: lekerekített 362">
                <a:extLst>
                  <a:ext uri="{FF2B5EF4-FFF2-40B4-BE49-F238E27FC236}">
                    <a16:creationId xmlns:a16="http://schemas.microsoft.com/office/drawing/2014/main" id="{29A4B0B3-D668-43CA-8DAD-50C66EEF065F}"/>
                  </a:ext>
                </a:extLst>
              </p:cNvPr>
              <p:cNvSpPr/>
              <p:nvPr/>
            </p:nvSpPr>
            <p:spPr>
              <a:xfrm>
                <a:off x="297180" y="248193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F5B8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grpSp>
            <p:nvGrpSpPr>
              <p:cNvPr id="364" name="Csoportba foglalás 363">
                <a:extLst>
                  <a:ext uri="{FF2B5EF4-FFF2-40B4-BE49-F238E27FC236}">
                    <a16:creationId xmlns:a16="http://schemas.microsoft.com/office/drawing/2014/main" id="{2B24EF0D-7877-40F4-B338-D9415654E197}"/>
                  </a:ext>
                </a:extLst>
              </p:cNvPr>
              <p:cNvGrpSpPr/>
              <p:nvPr/>
            </p:nvGrpSpPr>
            <p:grpSpPr>
              <a:xfrm>
                <a:off x="610570" y="471249"/>
                <a:ext cx="2730375" cy="2793476"/>
                <a:chOff x="1020497" y="892113"/>
                <a:chExt cx="2730375" cy="2793476"/>
              </a:xfrm>
            </p:grpSpPr>
            <p:sp>
              <p:nvSpPr>
                <p:cNvPr id="365" name="Téglalap 364">
                  <a:extLst>
                    <a:ext uri="{FF2B5EF4-FFF2-40B4-BE49-F238E27FC236}">
                      <a16:creationId xmlns:a16="http://schemas.microsoft.com/office/drawing/2014/main" id="{34DBC495-8A82-4A71-861E-94A1260D9FE1}"/>
                    </a:ext>
                  </a:extLst>
                </p:cNvPr>
                <p:cNvSpPr/>
                <p:nvPr/>
              </p:nvSpPr>
              <p:spPr>
                <a:xfrm>
                  <a:off x="1020498" y="1441568"/>
                  <a:ext cx="936000" cy="452851"/>
                </a:xfrm>
                <a:prstGeom prst="rect">
                  <a:avLst/>
                </a:prstGeom>
                <a:solidFill>
                  <a:srgbClr val="F8CA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grpSp>
              <p:nvGrpSpPr>
                <p:cNvPr id="366" name="Csoportba foglalás 365">
                  <a:extLst>
                    <a:ext uri="{FF2B5EF4-FFF2-40B4-BE49-F238E27FC236}">
                      <a16:creationId xmlns:a16="http://schemas.microsoft.com/office/drawing/2014/main" id="{D52C3E5F-D69A-4B73-A9AD-A20A2F752742}"/>
                    </a:ext>
                  </a:extLst>
                </p:cNvPr>
                <p:cNvGrpSpPr/>
                <p:nvPr/>
              </p:nvGrpSpPr>
              <p:grpSpPr>
                <a:xfrm>
                  <a:off x="1020498" y="1777288"/>
                  <a:ext cx="936000" cy="1105308"/>
                  <a:chOff x="1020498" y="1783638"/>
                  <a:chExt cx="936000" cy="1105308"/>
                </a:xfrm>
              </p:grpSpPr>
              <p:sp>
                <p:nvSpPr>
                  <p:cNvPr id="379" name="Téglalap 378">
                    <a:extLst>
                      <a:ext uri="{FF2B5EF4-FFF2-40B4-BE49-F238E27FC236}">
                        <a16:creationId xmlns:a16="http://schemas.microsoft.com/office/drawing/2014/main" id="{F74236C8-9B76-48F9-863B-6C9F11910448}"/>
                      </a:ext>
                    </a:extLst>
                  </p:cNvPr>
                  <p:cNvSpPr/>
                  <p:nvPr/>
                </p:nvSpPr>
                <p:spPr>
                  <a:xfrm>
                    <a:off x="1020498" y="1783638"/>
                    <a:ext cx="936000" cy="1105308"/>
                  </a:xfrm>
                  <a:prstGeom prst="rect">
                    <a:avLst/>
                  </a:prstGeom>
                  <a:solidFill>
                    <a:srgbClr val="FFD34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380" name="Derékszögű háromszög 379">
                    <a:extLst>
                      <a:ext uri="{FF2B5EF4-FFF2-40B4-BE49-F238E27FC236}">
                        <a16:creationId xmlns:a16="http://schemas.microsoft.com/office/drawing/2014/main" id="{21219226-CAE8-4884-BDEC-0711A979D81A}"/>
                      </a:ext>
                    </a:extLst>
                  </p:cNvPr>
                  <p:cNvSpPr/>
                  <p:nvPr/>
                </p:nvSpPr>
                <p:spPr>
                  <a:xfrm>
                    <a:off x="1020498" y="2573271"/>
                    <a:ext cx="403825" cy="315675"/>
                  </a:xfrm>
                  <a:prstGeom prst="rtTriangle">
                    <a:avLst/>
                  </a:prstGeom>
                  <a:solidFill>
                    <a:srgbClr val="F5B82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</p:grpSp>
            <p:sp>
              <p:nvSpPr>
                <p:cNvPr id="367" name="Téglalap 366">
                  <a:extLst>
                    <a:ext uri="{FF2B5EF4-FFF2-40B4-BE49-F238E27FC236}">
                      <a16:creationId xmlns:a16="http://schemas.microsoft.com/office/drawing/2014/main" id="{B8A19626-F885-4E34-BCA1-D5D216CA5D8B}"/>
                    </a:ext>
                  </a:extLst>
                </p:cNvPr>
                <p:cNvSpPr/>
                <p:nvPr/>
              </p:nvSpPr>
              <p:spPr>
                <a:xfrm>
                  <a:off x="1020497" y="2884184"/>
                  <a:ext cx="936000" cy="799054"/>
                </a:xfrm>
                <a:prstGeom prst="rect">
                  <a:avLst/>
                </a:prstGeom>
                <a:solidFill>
                  <a:srgbClr val="FFF4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68" name="Szabadkézi sokszög: alakzat 367">
                  <a:extLst>
                    <a:ext uri="{FF2B5EF4-FFF2-40B4-BE49-F238E27FC236}">
                      <a16:creationId xmlns:a16="http://schemas.microsoft.com/office/drawing/2014/main" id="{8E037CC3-FB6D-45F4-873A-3776310BC684}"/>
                    </a:ext>
                  </a:extLst>
                </p:cNvPr>
                <p:cNvSpPr/>
                <p:nvPr/>
              </p:nvSpPr>
              <p:spPr>
                <a:xfrm flipH="1" flipV="1">
                  <a:off x="1020498" y="893535"/>
                  <a:ext cx="936000" cy="547227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69" name="Szabadkézi sokszög: alakzat 368">
                  <a:extLst>
                    <a:ext uri="{FF2B5EF4-FFF2-40B4-BE49-F238E27FC236}">
                      <a16:creationId xmlns:a16="http://schemas.microsoft.com/office/drawing/2014/main" id="{E2A95C8E-AE70-42B2-AD23-74257F58B51C}"/>
                    </a:ext>
                  </a:extLst>
                </p:cNvPr>
                <p:cNvSpPr/>
                <p:nvPr/>
              </p:nvSpPr>
              <p:spPr>
                <a:xfrm rot="10800000" flipH="1">
                  <a:off x="1949175" y="2876245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EC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70" name="Derékszögű háromszög 369">
                  <a:extLst>
                    <a:ext uri="{FF2B5EF4-FFF2-40B4-BE49-F238E27FC236}">
                      <a16:creationId xmlns:a16="http://schemas.microsoft.com/office/drawing/2014/main" id="{44BB0970-38D9-4569-84D5-24FF54F0ABD0}"/>
                    </a:ext>
                  </a:extLst>
                </p:cNvPr>
                <p:cNvSpPr/>
                <p:nvPr/>
              </p:nvSpPr>
              <p:spPr>
                <a:xfrm flipH="1" flipV="1">
                  <a:off x="1420662" y="2885994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371" name="Téglalap 370">
                  <a:extLst>
                    <a:ext uri="{FF2B5EF4-FFF2-40B4-BE49-F238E27FC236}">
                      <a16:creationId xmlns:a16="http://schemas.microsoft.com/office/drawing/2014/main" id="{D2AF3365-8E08-4537-8325-E21A43CBD180}"/>
                    </a:ext>
                  </a:extLst>
                </p:cNvPr>
                <p:cNvSpPr/>
                <p:nvPr/>
              </p:nvSpPr>
              <p:spPr>
                <a:xfrm>
                  <a:off x="1949174" y="892113"/>
                  <a:ext cx="1067850" cy="587022"/>
                </a:xfrm>
                <a:prstGeom prst="rect">
                  <a:avLst/>
                </a:prstGeom>
                <a:solidFill>
                  <a:srgbClr val="FFE6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72" name="Téglalap 371">
                  <a:extLst>
                    <a:ext uri="{FF2B5EF4-FFF2-40B4-BE49-F238E27FC236}">
                      <a16:creationId xmlns:a16="http://schemas.microsoft.com/office/drawing/2014/main" id="{9B0E99ED-61A1-49D5-A3D3-71F70AA3D737}"/>
                    </a:ext>
                  </a:extLst>
                </p:cNvPr>
                <p:cNvSpPr/>
                <p:nvPr/>
              </p:nvSpPr>
              <p:spPr>
                <a:xfrm>
                  <a:off x="1949174" y="1441810"/>
                  <a:ext cx="969171" cy="1418208"/>
                </a:xfrm>
                <a:prstGeom prst="rect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73" name="Szabadkézi sokszög: alakzat 372">
                  <a:extLst>
                    <a:ext uri="{FF2B5EF4-FFF2-40B4-BE49-F238E27FC236}">
                      <a16:creationId xmlns:a16="http://schemas.microsoft.com/office/drawing/2014/main" id="{C46DA08D-C950-4FCB-8328-6CF2930167B2}"/>
                    </a:ext>
                  </a:extLst>
                </p:cNvPr>
                <p:cNvSpPr/>
                <p:nvPr/>
              </p:nvSpPr>
              <p:spPr>
                <a:xfrm>
                  <a:off x="2887896" y="893536"/>
                  <a:ext cx="860752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F7C9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74" name="Szabadkézi sokszög: alakzat 373">
                  <a:extLst>
                    <a:ext uri="{FF2B5EF4-FFF2-40B4-BE49-F238E27FC236}">
                      <a16:creationId xmlns:a16="http://schemas.microsoft.com/office/drawing/2014/main" id="{2758AA55-B084-4234-A05C-C7A418167CA8}"/>
                    </a:ext>
                  </a:extLst>
                </p:cNvPr>
                <p:cNvSpPr/>
                <p:nvPr/>
              </p:nvSpPr>
              <p:spPr>
                <a:xfrm flipH="1">
                  <a:off x="1949174" y="1802596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75" name="Ellipszis 374">
                  <a:extLst>
                    <a:ext uri="{FF2B5EF4-FFF2-40B4-BE49-F238E27FC236}">
                      <a16:creationId xmlns:a16="http://schemas.microsoft.com/office/drawing/2014/main" id="{178D6900-91B0-44F7-9F1E-68E38BA6881E}"/>
                    </a:ext>
                  </a:extLst>
                </p:cNvPr>
                <p:cNvSpPr/>
                <p:nvPr/>
              </p:nvSpPr>
              <p:spPr>
                <a:xfrm flipH="1">
                  <a:off x="2103201" y="3407382"/>
                  <a:ext cx="144000" cy="144000"/>
                </a:xfrm>
                <a:prstGeom prst="ellipse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76" name="Szabadkézi sokszög: alakzat 375">
                  <a:extLst>
                    <a:ext uri="{FF2B5EF4-FFF2-40B4-BE49-F238E27FC236}">
                      <a16:creationId xmlns:a16="http://schemas.microsoft.com/office/drawing/2014/main" id="{EC7B3C1D-7F1D-4014-9754-FCAB7E23A9AB}"/>
                    </a:ext>
                  </a:extLst>
                </p:cNvPr>
                <p:cNvSpPr/>
                <p:nvPr/>
              </p:nvSpPr>
              <p:spPr>
                <a:xfrm rot="10800000" flipH="1">
                  <a:off x="1949175" y="895494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77" name="Szabadkézi sokszög: alakzat 376">
                  <a:extLst>
                    <a:ext uri="{FF2B5EF4-FFF2-40B4-BE49-F238E27FC236}">
                      <a16:creationId xmlns:a16="http://schemas.microsoft.com/office/drawing/2014/main" id="{F2F08C8C-12E5-40D8-803D-E647C960750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2899413" y="2031137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78" name="Ellipszis 377">
                  <a:extLst>
                    <a:ext uri="{FF2B5EF4-FFF2-40B4-BE49-F238E27FC236}">
                      <a16:creationId xmlns:a16="http://schemas.microsoft.com/office/drawing/2014/main" id="{DF93DE22-15A5-4BA9-8430-92C32ED80E7E}"/>
                    </a:ext>
                  </a:extLst>
                </p:cNvPr>
                <p:cNvSpPr/>
                <p:nvPr/>
              </p:nvSpPr>
              <p:spPr>
                <a:xfrm flipH="1">
                  <a:off x="2674082" y="935179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360" name="Csoportba foglalás 359">
              <a:extLst>
                <a:ext uri="{FF2B5EF4-FFF2-40B4-BE49-F238E27FC236}">
                  <a16:creationId xmlns:a16="http://schemas.microsoft.com/office/drawing/2014/main" id="{D946CED8-E7DD-4B01-8DBC-6D3AC6A2F86F}"/>
                </a:ext>
              </a:extLst>
            </p:cNvPr>
            <p:cNvGrpSpPr/>
            <p:nvPr/>
          </p:nvGrpSpPr>
          <p:grpSpPr>
            <a:xfrm>
              <a:off x="776826" y="1190410"/>
              <a:ext cx="2500060" cy="1151958"/>
              <a:chOff x="776826" y="1108016"/>
              <a:chExt cx="2500060" cy="1151958"/>
            </a:xfrm>
          </p:grpSpPr>
          <p:sp>
            <p:nvSpPr>
              <p:cNvPr id="361" name="Szövegdoboz 360">
                <a:extLst>
                  <a:ext uri="{FF2B5EF4-FFF2-40B4-BE49-F238E27FC236}">
                    <a16:creationId xmlns:a16="http://schemas.microsoft.com/office/drawing/2014/main" id="{673418A7-1BF7-46ED-AF88-44FA452026F4}"/>
                  </a:ext>
                </a:extLst>
              </p:cNvPr>
              <p:cNvSpPr txBox="1"/>
              <p:nvPr/>
            </p:nvSpPr>
            <p:spPr>
              <a:xfrm>
                <a:off x="776826" y="1108016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362" name="Szövegdoboz 361">
                <a:extLst>
                  <a:ext uri="{FF2B5EF4-FFF2-40B4-BE49-F238E27FC236}">
                    <a16:creationId xmlns:a16="http://schemas.microsoft.com/office/drawing/2014/main" id="{92D5B029-B04A-453B-8668-FA849BA987BB}"/>
                  </a:ext>
                </a:extLst>
              </p:cNvPr>
              <p:cNvSpPr txBox="1"/>
              <p:nvPr/>
            </p:nvSpPr>
            <p:spPr>
              <a:xfrm>
                <a:off x="776826" y="1613643"/>
                <a:ext cx="232730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sz="1800" b="1" dirty="0">
                    <a:latin typeface="Corbel Light" panose="020B0303020204020204" pitchFamily="34" charset="0"/>
                  </a:rPr>
                  <a:t>AZÉRT LÁTLAK NAGYNAK, MERT …</a:t>
                </a:r>
                <a:endParaRPr lang="hu-HU" dirty="0"/>
              </a:p>
            </p:txBody>
          </p:sp>
        </p:grpSp>
      </p:grpSp>
      <p:grpSp>
        <p:nvGrpSpPr>
          <p:cNvPr id="336" name="Csoportba foglalás 335">
            <a:extLst>
              <a:ext uri="{FF2B5EF4-FFF2-40B4-BE49-F238E27FC236}">
                <a16:creationId xmlns:a16="http://schemas.microsoft.com/office/drawing/2014/main" id="{5B525BC4-C466-4762-86EC-FFD3218A0FAF}"/>
              </a:ext>
            </a:extLst>
          </p:cNvPr>
          <p:cNvGrpSpPr/>
          <p:nvPr/>
        </p:nvGrpSpPr>
        <p:grpSpPr>
          <a:xfrm>
            <a:off x="4004761" y="7145678"/>
            <a:ext cx="3240000" cy="3239589"/>
            <a:chOff x="3934438" y="248193"/>
            <a:chExt cx="3240000" cy="3239589"/>
          </a:xfrm>
        </p:grpSpPr>
        <p:grpSp>
          <p:nvGrpSpPr>
            <p:cNvPr id="337" name="Csoportba foglalás 336">
              <a:extLst>
                <a:ext uri="{FF2B5EF4-FFF2-40B4-BE49-F238E27FC236}">
                  <a16:creationId xmlns:a16="http://schemas.microsoft.com/office/drawing/2014/main" id="{DE83F8CB-683C-412F-8ECD-C13B070092BC}"/>
                </a:ext>
              </a:extLst>
            </p:cNvPr>
            <p:cNvGrpSpPr/>
            <p:nvPr/>
          </p:nvGrpSpPr>
          <p:grpSpPr>
            <a:xfrm>
              <a:off x="3934438" y="248193"/>
              <a:ext cx="3240000" cy="3239589"/>
              <a:chOff x="297180" y="248193"/>
              <a:chExt cx="3240000" cy="3239589"/>
            </a:xfrm>
          </p:grpSpPr>
          <p:sp>
            <p:nvSpPr>
              <p:cNvPr id="341" name="Téglalap: lekerekített 340">
                <a:extLst>
                  <a:ext uri="{FF2B5EF4-FFF2-40B4-BE49-F238E27FC236}">
                    <a16:creationId xmlns:a16="http://schemas.microsoft.com/office/drawing/2014/main" id="{4D0631A7-88B8-4F2A-AB95-BF80C3D8C9B2}"/>
                  </a:ext>
                </a:extLst>
              </p:cNvPr>
              <p:cNvSpPr/>
              <p:nvPr/>
            </p:nvSpPr>
            <p:spPr>
              <a:xfrm>
                <a:off x="297180" y="248193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F5B82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grpSp>
            <p:nvGrpSpPr>
              <p:cNvPr id="342" name="Csoportba foglalás 341">
                <a:extLst>
                  <a:ext uri="{FF2B5EF4-FFF2-40B4-BE49-F238E27FC236}">
                    <a16:creationId xmlns:a16="http://schemas.microsoft.com/office/drawing/2014/main" id="{A2544D2D-B654-4FAB-B6E5-202B9B4D7B27}"/>
                  </a:ext>
                </a:extLst>
              </p:cNvPr>
              <p:cNvGrpSpPr/>
              <p:nvPr/>
            </p:nvGrpSpPr>
            <p:grpSpPr>
              <a:xfrm>
                <a:off x="610570" y="471249"/>
                <a:ext cx="2730375" cy="2793476"/>
                <a:chOff x="1020497" y="892113"/>
                <a:chExt cx="2730375" cy="2793476"/>
              </a:xfrm>
            </p:grpSpPr>
            <p:sp>
              <p:nvSpPr>
                <p:cNvPr id="343" name="Téglalap 342">
                  <a:extLst>
                    <a:ext uri="{FF2B5EF4-FFF2-40B4-BE49-F238E27FC236}">
                      <a16:creationId xmlns:a16="http://schemas.microsoft.com/office/drawing/2014/main" id="{387AC050-6550-4407-9A67-0939DA4B1616}"/>
                    </a:ext>
                  </a:extLst>
                </p:cNvPr>
                <p:cNvSpPr/>
                <p:nvPr/>
              </p:nvSpPr>
              <p:spPr>
                <a:xfrm>
                  <a:off x="1020498" y="1441568"/>
                  <a:ext cx="936000" cy="452851"/>
                </a:xfrm>
                <a:prstGeom prst="rect">
                  <a:avLst/>
                </a:prstGeom>
                <a:solidFill>
                  <a:srgbClr val="F8CA6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grpSp>
              <p:nvGrpSpPr>
                <p:cNvPr id="344" name="Csoportba foglalás 343">
                  <a:extLst>
                    <a:ext uri="{FF2B5EF4-FFF2-40B4-BE49-F238E27FC236}">
                      <a16:creationId xmlns:a16="http://schemas.microsoft.com/office/drawing/2014/main" id="{BDB13DCA-3033-4D5C-9C58-FBA6DDA16226}"/>
                    </a:ext>
                  </a:extLst>
                </p:cNvPr>
                <p:cNvGrpSpPr/>
                <p:nvPr/>
              </p:nvGrpSpPr>
              <p:grpSpPr>
                <a:xfrm>
                  <a:off x="1020498" y="1777288"/>
                  <a:ext cx="936000" cy="1105308"/>
                  <a:chOff x="1020498" y="1783638"/>
                  <a:chExt cx="936000" cy="1105308"/>
                </a:xfrm>
              </p:grpSpPr>
              <p:sp>
                <p:nvSpPr>
                  <p:cNvPr id="357" name="Téglalap 356">
                    <a:extLst>
                      <a:ext uri="{FF2B5EF4-FFF2-40B4-BE49-F238E27FC236}">
                        <a16:creationId xmlns:a16="http://schemas.microsoft.com/office/drawing/2014/main" id="{68DCABE0-F0AF-4AFF-AF87-2DD66592F851}"/>
                      </a:ext>
                    </a:extLst>
                  </p:cNvPr>
                  <p:cNvSpPr/>
                  <p:nvPr/>
                </p:nvSpPr>
                <p:spPr>
                  <a:xfrm>
                    <a:off x="1020498" y="1783638"/>
                    <a:ext cx="936000" cy="1105308"/>
                  </a:xfrm>
                  <a:prstGeom prst="rect">
                    <a:avLst/>
                  </a:prstGeom>
                  <a:solidFill>
                    <a:srgbClr val="FFD34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358" name="Derékszögű háromszög 357">
                    <a:extLst>
                      <a:ext uri="{FF2B5EF4-FFF2-40B4-BE49-F238E27FC236}">
                        <a16:creationId xmlns:a16="http://schemas.microsoft.com/office/drawing/2014/main" id="{C00229AB-C6D6-4130-8410-E9FDC009147D}"/>
                      </a:ext>
                    </a:extLst>
                  </p:cNvPr>
                  <p:cNvSpPr/>
                  <p:nvPr/>
                </p:nvSpPr>
                <p:spPr>
                  <a:xfrm>
                    <a:off x="1020498" y="2573271"/>
                    <a:ext cx="403825" cy="315675"/>
                  </a:xfrm>
                  <a:prstGeom prst="rtTriangle">
                    <a:avLst/>
                  </a:prstGeom>
                  <a:solidFill>
                    <a:srgbClr val="F5B82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</p:grpSp>
            <p:sp>
              <p:nvSpPr>
                <p:cNvPr id="345" name="Téglalap 344">
                  <a:extLst>
                    <a:ext uri="{FF2B5EF4-FFF2-40B4-BE49-F238E27FC236}">
                      <a16:creationId xmlns:a16="http://schemas.microsoft.com/office/drawing/2014/main" id="{88687CE9-B10C-4308-8DC7-D2AF9DA80CD5}"/>
                    </a:ext>
                  </a:extLst>
                </p:cNvPr>
                <p:cNvSpPr/>
                <p:nvPr/>
              </p:nvSpPr>
              <p:spPr>
                <a:xfrm>
                  <a:off x="1020497" y="2884184"/>
                  <a:ext cx="936000" cy="799054"/>
                </a:xfrm>
                <a:prstGeom prst="rect">
                  <a:avLst/>
                </a:prstGeom>
                <a:solidFill>
                  <a:srgbClr val="FFF4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46" name="Szabadkézi sokszög: alakzat 345">
                  <a:extLst>
                    <a:ext uri="{FF2B5EF4-FFF2-40B4-BE49-F238E27FC236}">
                      <a16:creationId xmlns:a16="http://schemas.microsoft.com/office/drawing/2014/main" id="{551CE1C6-0B11-45FC-A0A1-C4E44565B35C}"/>
                    </a:ext>
                  </a:extLst>
                </p:cNvPr>
                <p:cNvSpPr/>
                <p:nvPr/>
              </p:nvSpPr>
              <p:spPr>
                <a:xfrm flipH="1" flipV="1">
                  <a:off x="1020498" y="893535"/>
                  <a:ext cx="936000" cy="547227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47" name="Szabadkézi sokszög: alakzat 346">
                  <a:extLst>
                    <a:ext uri="{FF2B5EF4-FFF2-40B4-BE49-F238E27FC236}">
                      <a16:creationId xmlns:a16="http://schemas.microsoft.com/office/drawing/2014/main" id="{C7DCBD0F-F2B0-4029-B034-82DD47CAE6E2}"/>
                    </a:ext>
                  </a:extLst>
                </p:cNvPr>
                <p:cNvSpPr/>
                <p:nvPr/>
              </p:nvSpPr>
              <p:spPr>
                <a:xfrm rot="10800000" flipH="1">
                  <a:off x="1949175" y="2876245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EC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48" name="Derékszögű háromszög 347">
                  <a:extLst>
                    <a:ext uri="{FF2B5EF4-FFF2-40B4-BE49-F238E27FC236}">
                      <a16:creationId xmlns:a16="http://schemas.microsoft.com/office/drawing/2014/main" id="{A1A347AF-CEF1-46D7-A79A-9EC2C18C8EBF}"/>
                    </a:ext>
                  </a:extLst>
                </p:cNvPr>
                <p:cNvSpPr/>
                <p:nvPr/>
              </p:nvSpPr>
              <p:spPr>
                <a:xfrm flipH="1" flipV="1">
                  <a:off x="1420662" y="2885994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349" name="Téglalap 348">
                  <a:extLst>
                    <a:ext uri="{FF2B5EF4-FFF2-40B4-BE49-F238E27FC236}">
                      <a16:creationId xmlns:a16="http://schemas.microsoft.com/office/drawing/2014/main" id="{04C925AE-4EB5-49CB-BEFD-D55427077DC6}"/>
                    </a:ext>
                  </a:extLst>
                </p:cNvPr>
                <p:cNvSpPr/>
                <p:nvPr/>
              </p:nvSpPr>
              <p:spPr>
                <a:xfrm>
                  <a:off x="1949174" y="892113"/>
                  <a:ext cx="1067850" cy="587022"/>
                </a:xfrm>
                <a:prstGeom prst="rect">
                  <a:avLst/>
                </a:prstGeom>
                <a:solidFill>
                  <a:srgbClr val="FFE6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50" name="Téglalap 349">
                  <a:extLst>
                    <a:ext uri="{FF2B5EF4-FFF2-40B4-BE49-F238E27FC236}">
                      <a16:creationId xmlns:a16="http://schemas.microsoft.com/office/drawing/2014/main" id="{50EBFED2-2E22-4CF7-8AA5-0A6537FC0EEB}"/>
                    </a:ext>
                  </a:extLst>
                </p:cNvPr>
                <p:cNvSpPr/>
                <p:nvPr/>
              </p:nvSpPr>
              <p:spPr>
                <a:xfrm>
                  <a:off x="1949174" y="1441810"/>
                  <a:ext cx="969171" cy="1418208"/>
                </a:xfrm>
                <a:prstGeom prst="rect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51" name="Szabadkézi sokszög: alakzat 350">
                  <a:extLst>
                    <a:ext uri="{FF2B5EF4-FFF2-40B4-BE49-F238E27FC236}">
                      <a16:creationId xmlns:a16="http://schemas.microsoft.com/office/drawing/2014/main" id="{DC112C19-FCA9-4587-B9A1-96C9C69E14F9}"/>
                    </a:ext>
                  </a:extLst>
                </p:cNvPr>
                <p:cNvSpPr/>
                <p:nvPr/>
              </p:nvSpPr>
              <p:spPr>
                <a:xfrm>
                  <a:off x="2887896" y="893536"/>
                  <a:ext cx="860752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F7C96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52" name="Szabadkézi sokszög: alakzat 351">
                  <a:extLst>
                    <a:ext uri="{FF2B5EF4-FFF2-40B4-BE49-F238E27FC236}">
                      <a16:creationId xmlns:a16="http://schemas.microsoft.com/office/drawing/2014/main" id="{156F44E0-03B0-4766-AB0D-5F9B7A3EDD8E}"/>
                    </a:ext>
                  </a:extLst>
                </p:cNvPr>
                <p:cNvSpPr/>
                <p:nvPr/>
              </p:nvSpPr>
              <p:spPr>
                <a:xfrm flipH="1">
                  <a:off x="1949174" y="1802596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53" name="Ellipszis 352">
                  <a:extLst>
                    <a:ext uri="{FF2B5EF4-FFF2-40B4-BE49-F238E27FC236}">
                      <a16:creationId xmlns:a16="http://schemas.microsoft.com/office/drawing/2014/main" id="{8DEBB119-C1D1-444C-AA20-BB0D5AB68C50}"/>
                    </a:ext>
                  </a:extLst>
                </p:cNvPr>
                <p:cNvSpPr/>
                <p:nvPr/>
              </p:nvSpPr>
              <p:spPr>
                <a:xfrm flipH="1">
                  <a:off x="2103201" y="3407382"/>
                  <a:ext cx="144000" cy="144000"/>
                </a:xfrm>
                <a:prstGeom prst="ellipse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54" name="Szabadkézi sokszög: alakzat 353">
                  <a:extLst>
                    <a:ext uri="{FF2B5EF4-FFF2-40B4-BE49-F238E27FC236}">
                      <a16:creationId xmlns:a16="http://schemas.microsoft.com/office/drawing/2014/main" id="{10D1E59E-A99C-4948-8552-B4F12DB6A603}"/>
                    </a:ext>
                  </a:extLst>
                </p:cNvPr>
                <p:cNvSpPr/>
                <p:nvPr/>
              </p:nvSpPr>
              <p:spPr>
                <a:xfrm rot="10800000" flipH="1">
                  <a:off x="1949175" y="895494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55" name="Szabadkézi sokszög: alakzat 354">
                  <a:extLst>
                    <a:ext uri="{FF2B5EF4-FFF2-40B4-BE49-F238E27FC236}">
                      <a16:creationId xmlns:a16="http://schemas.microsoft.com/office/drawing/2014/main" id="{7B714010-41A5-4308-82C8-1057FFAD874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2899413" y="2031137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56" name="Ellipszis 355">
                  <a:extLst>
                    <a:ext uri="{FF2B5EF4-FFF2-40B4-BE49-F238E27FC236}">
                      <a16:creationId xmlns:a16="http://schemas.microsoft.com/office/drawing/2014/main" id="{593F1BA1-FBDC-48A3-A65D-37E551088C1F}"/>
                    </a:ext>
                  </a:extLst>
                </p:cNvPr>
                <p:cNvSpPr/>
                <p:nvPr/>
              </p:nvSpPr>
              <p:spPr>
                <a:xfrm flipH="1">
                  <a:off x="2674082" y="935179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338" name="Csoportba foglalás 337">
              <a:extLst>
                <a:ext uri="{FF2B5EF4-FFF2-40B4-BE49-F238E27FC236}">
                  <a16:creationId xmlns:a16="http://schemas.microsoft.com/office/drawing/2014/main" id="{15165735-C5C8-4BA6-957D-13DA4CDCF116}"/>
                </a:ext>
              </a:extLst>
            </p:cNvPr>
            <p:cNvGrpSpPr/>
            <p:nvPr/>
          </p:nvGrpSpPr>
          <p:grpSpPr>
            <a:xfrm>
              <a:off x="4423070" y="1197050"/>
              <a:ext cx="2500060" cy="1151958"/>
              <a:chOff x="776826" y="1078988"/>
              <a:chExt cx="2500060" cy="1151958"/>
            </a:xfrm>
          </p:grpSpPr>
          <p:sp>
            <p:nvSpPr>
              <p:cNvPr id="339" name="Szövegdoboz 338">
                <a:extLst>
                  <a:ext uri="{FF2B5EF4-FFF2-40B4-BE49-F238E27FC236}">
                    <a16:creationId xmlns:a16="http://schemas.microsoft.com/office/drawing/2014/main" id="{6F1FF66F-6CF3-4E3E-BC82-7B8C4BD943A2}"/>
                  </a:ext>
                </a:extLst>
              </p:cNvPr>
              <p:cNvSpPr txBox="1"/>
              <p:nvPr/>
            </p:nvSpPr>
            <p:spPr>
              <a:xfrm>
                <a:off x="776826" y="1078988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340" name="Szövegdoboz 339">
                <a:extLst>
                  <a:ext uri="{FF2B5EF4-FFF2-40B4-BE49-F238E27FC236}">
                    <a16:creationId xmlns:a16="http://schemas.microsoft.com/office/drawing/2014/main" id="{889DCC87-2BA8-43DB-8BCE-F906077E1932}"/>
                  </a:ext>
                </a:extLst>
              </p:cNvPr>
              <p:cNvSpPr txBox="1"/>
              <p:nvPr/>
            </p:nvSpPr>
            <p:spPr>
              <a:xfrm>
                <a:off x="776826" y="1584615"/>
                <a:ext cx="232730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b="1" dirty="0">
                    <a:latin typeface="Corbel Light" panose="020B0303020204020204" pitchFamily="34" charset="0"/>
                  </a:rPr>
                  <a:t>NAGYON SZERETEM BENNED AZT, HOGY</a:t>
                </a:r>
                <a:r>
                  <a:rPr lang="hu-HU" sz="1800" b="1" dirty="0">
                    <a:latin typeface="Corbel Light" panose="020B0303020204020204" pitchFamily="34" charset="0"/>
                  </a:rPr>
                  <a:t> …</a:t>
                </a:r>
                <a:endParaRPr lang="hu-HU" dirty="0"/>
              </a:p>
            </p:txBody>
          </p:sp>
        </p:grpSp>
      </p:grpSp>
      <p:grpSp>
        <p:nvGrpSpPr>
          <p:cNvPr id="9" name="Csoportba foglalás 8">
            <a:extLst>
              <a:ext uri="{FF2B5EF4-FFF2-40B4-BE49-F238E27FC236}">
                <a16:creationId xmlns:a16="http://schemas.microsoft.com/office/drawing/2014/main" id="{F0FA507F-F20E-4DFA-A9D7-4B3616E59DE0}"/>
              </a:ext>
            </a:extLst>
          </p:cNvPr>
          <p:cNvGrpSpPr/>
          <p:nvPr/>
        </p:nvGrpSpPr>
        <p:grpSpPr>
          <a:xfrm>
            <a:off x="4003306" y="307521"/>
            <a:ext cx="3240000" cy="3239589"/>
            <a:chOff x="3887194" y="248193"/>
            <a:chExt cx="3240000" cy="3239589"/>
          </a:xfrm>
        </p:grpSpPr>
        <p:sp>
          <p:nvSpPr>
            <p:cNvPr id="149" name="Téglalap: lekerekített 148">
              <a:extLst>
                <a:ext uri="{FF2B5EF4-FFF2-40B4-BE49-F238E27FC236}">
                  <a16:creationId xmlns:a16="http://schemas.microsoft.com/office/drawing/2014/main" id="{A8D9FF88-ED7F-4D32-A730-0F04C9B02781}"/>
                </a:ext>
              </a:extLst>
            </p:cNvPr>
            <p:cNvSpPr/>
            <p:nvPr/>
          </p:nvSpPr>
          <p:spPr>
            <a:xfrm>
              <a:off x="3887194" y="248193"/>
              <a:ext cx="3240000" cy="323958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F5B82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grpSp>
          <p:nvGrpSpPr>
            <p:cNvPr id="150" name="Csoportba foglalás 149">
              <a:extLst>
                <a:ext uri="{FF2B5EF4-FFF2-40B4-BE49-F238E27FC236}">
                  <a16:creationId xmlns:a16="http://schemas.microsoft.com/office/drawing/2014/main" id="{0B088810-33C4-4260-9E19-D8C7F54E05B5}"/>
                </a:ext>
              </a:extLst>
            </p:cNvPr>
            <p:cNvGrpSpPr/>
            <p:nvPr/>
          </p:nvGrpSpPr>
          <p:grpSpPr>
            <a:xfrm>
              <a:off x="4142007" y="471249"/>
              <a:ext cx="2730375" cy="2793476"/>
              <a:chOff x="1020497" y="892113"/>
              <a:chExt cx="2730375" cy="2793476"/>
            </a:xfrm>
          </p:grpSpPr>
          <p:sp>
            <p:nvSpPr>
              <p:cNvPr id="151" name="Téglalap 150">
                <a:extLst>
                  <a:ext uri="{FF2B5EF4-FFF2-40B4-BE49-F238E27FC236}">
                    <a16:creationId xmlns:a16="http://schemas.microsoft.com/office/drawing/2014/main" id="{423E70F8-DF9F-4727-86CD-218A48F2285D}"/>
                  </a:ext>
                </a:extLst>
              </p:cNvPr>
              <p:cNvSpPr/>
              <p:nvPr/>
            </p:nvSpPr>
            <p:spPr>
              <a:xfrm>
                <a:off x="1020498" y="1441568"/>
                <a:ext cx="936000" cy="452851"/>
              </a:xfrm>
              <a:prstGeom prst="rect">
                <a:avLst/>
              </a:prstGeom>
              <a:solidFill>
                <a:srgbClr val="F8CA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grpSp>
            <p:nvGrpSpPr>
              <p:cNvPr id="152" name="Csoportba foglalás 151">
                <a:extLst>
                  <a:ext uri="{FF2B5EF4-FFF2-40B4-BE49-F238E27FC236}">
                    <a16:creationId xmlns:a16="http://schemas.microsoft.com/office/drawing/2014/main" id="{84EE3D18-87F3-44DB-8136-4FC144EF598A}"/>
                  </a:ext>
                </a:extLst>
              </p:cNvPr>
              <p:cNvGrpSpPr/>
              <p:nvPr/>
            </p:nvGrpSpPr>
            <p:grpSpPr>
              <a:xfrm>
                <a:off x="1020498" y="1777288"/>
                <a:ext cx="936000" cy="1105308"/>
                <a:chOff x="1020498" y="1783638"/>
                <a:chExt cx="936000" cy="1105308"/>
              </a:xfrm>
            </p:grpSpPr>
            <p:sp>
              <p:nvSpPr>
                <p:cNvPr id="165" name="Téglalap 164">
                  <a:extLst>
                    <a:ext uri="{FF2B5EF4-FFF2-40B4-BE49-F238E27FC236}">
                      <a16:creationId xmlns:a16="http://schemas.microsoft.com/office/drawing/2014/main" id="{E930E843-6A3E-40BF-875A-1EB1A50EF0BA}"/>
                    </a:ext>
                  </a:extLst>
                </p:cNvPr>
                <p:cNvSpPr/>
                <p:nvPr/>
              </p:nvSpPr>
              <p:spPr>
                <a:xfrm>
                  <a:off x="1020498" y="1783638"/>
                  <a:ext cx="936000" cy="1105308"/>
                </a:xfrm>
                <a:prstGeom prst="rect">
                  <a:avLst/>
                </a:prstGeom>
                <a:solidFill>
                  <a:srgbClr val="FFD34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66" name="Derékszögű háromszög 165">
                  <a:extLst>
                    <a:ext uri="{FF2B5EF4-FFF2-40B4-BE49-F238E27FC236}">
                      <a16:creationId xmlns:a16="http://schemas.microsoft.com/office/drawing/2014/main" id="{ABE8C2E2-0632-4920-9D90-AF9B9EBD717F}"/>
                    </a:ext>
                  </a:extLst>
                </p:cNvPr>
                <p:cNvSpPr/>
                <p:nvPr/>
              </p:nvSpPr>
              <p:spPr>
                <a:xfrm>
                  <a:off x="1020498" y="2573271"/>
                  <a:ext cx="403825" cy="315675"/>
                </a:xfrm>
                <a:prstGeom prst="rtTriangle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  <p:sp>
            <p:nvSpPr>
              <p:cNvPr id="153" name="Téglalap 152">
                <a:extLst>
                  <a:ext uri="{FF2B5EF4-FFF2-40B4-BE49-F238E27FC236}">
                    <a16:creationId xmlns:a16="http://schemas.microsoft.com/office/drawing/2014/main" id="{2911F202-7937-434E-8049-FCBBB4B1F70D}"/>
                  </a:ext>
                </a:extLst>
              </p:cNvPr>
              <p:cNvSpPr/>
              <p:nvPr/>
            </p:nvSpPr>
            <p:spPr>
              <a:xfrm>
                <a:off x="1020497" y="2884184"/>
                <a:ext cx="936000" cy="799054"/>
              </a:xfrm>
              <a:prstGeom prst="rect">
                <a:avLst/>
              </a:prstGeom>
              <a:solidFill>
                <a:srgbClr val="FFF4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54" name="Szabadkézi sokszög: alakzat 153">
                <a:extLst>
                  <a:ext uri="{FF2B5EF4-FFF2-40B4-BE49-F238E27FC236}">
                    <a16:creationId xmlns:a16="http://schemas.microsoft.com/office/drawing/2014/main" id="{4F08E75A-17F7-4C45-87FA-6A146AF1418B}"/>
                  </a:ext>
                </a:extLst>
              </p:cNvPr>
              <p:cNvSpPr/>
              <p:nvPr/>
            </p:nvSpPr>
            <p:spPr>
              <a:xfrm flipH="1" flipV="1">
                <a:off x="1020498" y="893535"/>
                <a:ext cx="936000" cy="547227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B8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55" name="Szabadkézi sokszög: alakzat 154">
                <a:extLst>
                  <a:ext uri="{FF2B5EF4-FFF2-40B4-BE49-F238E27FC236}">
                    <a16:creationId xmlns:a16="http://schemas.microsoft.com/office/drawing/2014/main" id="{0CEC806F-F5EE-461E-AC91-254FD33D91C7}"/>
                  </a:ext>
                </a:extLst>
              </p:cNvPr>
              <p:cNvSpPr/>
              <p:nvPr/>
            </p:nvSpPr>
            <p:spPr>
              <a:xfrm rot="10800000" flipH="1">
                <a:off x="1949175" y="2876245"/>
                <a:ext cx="1374764" cy="809344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C8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56" name="Derékszögű háromszög 155">
                <a:extLst>
                  <a:ext uri="{FF2B5EF4-FFF2-40B4-BE49-F238E27FC236}">
                    <a16:creationId xmlns:a16="http://schemas.microsoft.com/office/drawing/2014/main" id="{373D152A-F639-4CEE-BBC0-14B92A5172AD}"/>
                  </a:ext>
                </a:extLst>
              </p:cNvPr>
              <p:cNvSpPr/>
              <p:nvPr/>
            </p:nvSpPr>
            <p:spPr>
              <a:xfrm flipH="1" flipV="1">
                <a:off x="1420662" y="2885994"/>
                <a:ext cx="532174" cy="437796"/>
              </a:xfrm>
              <a:prstGeom prst="rtTriangl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157" name="Téglalap 156">
                <a:extLst>
                  <a:ext uri="{FF2B5EF4-FFF2-40B4-BE49-F238E27FC236}">
                    <a16:creationId xmlns:a16="http://schemas.microsoft.com/office/drawing/2014/main" id="{D6EFF56D-0499-4166-8F4A-B2664220C69F}"/>
                  </a:ext>
                </a:extLst>
              </p:cNvPr>
              <p:cNvSpPr/>
              <p:nvPr/>
            </p:nvSpPr>
            <p:spPr>
              <a:xfrm>
                <a:off x="1949174" y="892113"/>
                <a:ext cx="1067850" cy="587022"/>
              </a:xfrm>
              <a:prstGeom prst="rect">
                <a:avLst/>
              </a:prstGeom>
              <a:solidFill>
                <a:srgbClr val="FFE6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58" name="Téglalap 157">
                <a:extLst>
                  <a:ext uri="{FF2B5EF4-FFF2-40B4-BE49-F238E27FC236}">
                    <a16:creationId xmlns:a16="http://schemas.microsoft.com/office/drawing/2014/main" id="{A6BC6589-214C-4B8B-B9AE-68C892C8D71E}"/>
                  </a:ext>
                </a:extLst>
              </p:cNvPr>
              <p:cNvSpPr/>
              <p:nvPr/>
            </p:nvSpPr>
            <p:spPr>
              <a:xfrm>
                <a:off x="1949174" y="1441810"/>
                <a:ext cx="969171" cy="1418208"/>
              </a:xfrm>
              <a:prstGeom prst="rect">
                <a:avLst/>
              </a:pr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59" name="Szabadkézi sokszög: alakzat 158">
                <a:extLst>
                  <a:ext uri="{FF2B5EF4-FFF2-40B4-BE49-F238E27FC236}">
                    <a16:creationId xmlns:a16="http://schemas.microsoft.com/office/drawing/2014/main" id="{018E75AD-10CB-4380-974C-1470422754E4}"/>
                  </a:ext>
                </a:extLst>
              </p:cNvPr>
              <p:cNvSpPr/>
              <p:nvPr/>
            </p:nvSpPr>
            <p:spPr>
              <a:xfrm>
                <a:off x="2887896" y="893536"/>
                <a:ext cx="860752" cy="925114"/>
              </a:xfrm>
              <a:custGeom>
                <a:avLst/>
                <a:gdLst>
                  <a:gd name="connsiteX0" fmla="*/ 0 w 2052637"/>
                  <a:gd name="connsiteY0" fmla="*/ 0 h 1894114"/>
                  <a:gd name="connsiteX1" fmla="*/ 1105837 w 2052637"/>
                  <a:gd name="connsiteY1" fmla="*/ 0 h 1894114"/>
                  <a:gd name="connsiteX2" fmla="*/ 2052637 w 2052637"/>
                  <a:gd name="connsiteY2" fmla="*/ 946800 h 1894114"/>
                  <a:gd name="connsiteX3" fmla="*/ 2052637 w 2052637"/>
                  <a:gd name="connsiteY3" fmla="*/ 1894114 h 1894114"/>
                  <a:gd name="connsiteX4" fmla="*/ 0 w 2052637"/>
                  <a:gd name="connsiteY4" fmla="*/ 1894114 h 189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2637" h="1894114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894114"/>
                    </a:lnTo>
                    <a:lnTo>
                      <a:pt x="0" y="1894114"/>
                    </a:lnTo>
                    <a:close/>
                  </a:path>
                </a:pathLst>
              </a:custGeom>
              <a:solidFill>
                <a:srgbClr val="F7C9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hu-HU"/>
              </a:p>
            </p:txBody>
          </p:sp>
          <p:sp>
            <p:nvSpPr>
              <p:cNvPr id="160" name="Szabadkézi sokszög: alakzat 159">
                <a:extLst>
                  <a:ext uri="{FF2B5EF4-FFF2-40B4-BE49-F238E27FC236}">
                    <a16:creationId xmlns:a16="http://schemas.microsoft.com/office/drawing/2014/main" id="{F3626B94-7780-47C2-9F2F-F881DD98BF44}"/>
                  </a:ext>
                </a:extLst>
              </p:cNvPr>
              <p:cNvSpPr/>
              <p:nvPr/>
            </p:nvSpPr>
            <p:spPr>
              <a:xfrm flipH="1">
                <a:off x="1949174" y="1802596"/>
                <a:ext cx="1800000" cy="1080000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61" name="Ellipszis 160">
                <a:extLst>
                  <a:ext uri="{FF2B5EF4-FFF2-40B4-BE49-F238E27FC236}">
                    <a16:creationId xmlns:a16="http://schemas.microsoft.com/office/drawing/2014/main" id="{71CE5305-ED48-48EC-BB57-890EFF3B8541}"/>
                  </a:ext>
                </a:extLst>
              </p:cNvPr>
              <p:cNvSpPr/>
              <p:nvPr/>
            </p:nvSpPr>
            <p:spPr>
              <a:xfrm flipH="1">
                <a:off x="2103201" y="3407382"/>
                <a:ext cx="144000" cy="144000"/>
              </a:xfrm>
              <a:prstGeom prst="ellipse">
                <a:avLst/>
              </a:pr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62" name="Szabadkézi sokszög: alakzat 161">
                <a:extLst>
                  <a:ext uri="{FF2B5EF4-FFF2-40B4-BE49-F238E27FC236}">
                    <a16:creationId xmlns:a16="http://schemas.microsoft.com/office/drawing/2014/main" id="{44CC5591-A07C-4B97-A6AA-3F74D947840A}"/>
                  </a:ext>
                </a:extLst>
              </p:cNvPr>
              <p:cNvSpPr/>
              <p:nvPr/>
            </p:nvSpPr>
            <p:spPr>
              <a:xfrm rot="10800000" flipH="1">
                <a:off x="1949175" y="895494"/>
                <a:ext cx="940906" cy="542693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63" name="Szabadkézi sokszög: alakzat 162">
                <a:extLst>
                  <a:ext uri="{FF2B5EF4-FFF2-40B4-BE49-F238E27FC236}">
                    <a16:creationId xmlns:a16="http://schemas.microsoft.com/office/drawing/2014/main" id="{FBA69339-E79A-48E7-BB2C-EC561EB0EFC4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 flipH="1">
                <a:off x="2899413" y="2031137"/>
                <a:ext cx="1080000" cy="622919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64" name="Ellipszis 163">
                <a:extLst>
                  <a:ext uri="{FF2B5EF4-FFF2-40B4-BE49-F238E27FC236}">
                    <a16:creationId xmlns:a16="http://schemas.microsoft.com/office/drawing/2014/main" id="{79037DF4-A39D-4B97-8B0A-8AB36CC4388B}"/>
                  </a:ext>
                </a:extLst>
              </p:cNvPr>
              <p:cNvSpPr/>
              <p:nvPr/>
            </p:nvSpPr>
            <p:spPr>
              <a:xfrm flipH="1">
                <a:off x="2674082" y="935179"/>
                <a:ext cx="144000" cy="144000"/>
              </a:xfrm>
              <a:prstGeom prst="ellips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  <p:grpSp>
          <p:nvGrpSpPr>
            <p:cNvPr id="167" name="Csoportba foglalás 166">
              <a:extLst>
                <a:ext uri="{FF2B5EF4-FFF2-40B4-BE49-F238E27FC236}">
                  <a16:creationId xmlns:a16="http://schemas.microsoft.com/office/drawing/2014/main" id="{670FC9BD-CAFF-4063-AE5F-17CE675C6DE1}"/>
                </a:ext>
              </a:extLst>
            </p:cNvPr>
            <p:cNvGrpSpPr/>
            <p:nvPr/>
          </p:nvGrpSpPr>
          <p:grpSpPr>
            <a:xfrm>
              <a:off x="4257164" y="1051910"/>
              <a:ext cx="2500060" cy="1428957"/>
              <a:chOff x="776826" y="933848"/>
              <a:chExt cx="2500060" cy="1428957"/>
            </a:xfrm>
          </p:grpSpPr>
          <p:sp>
            <p:nvSpPr>
              <p:cNvPr id="168" name="Szövegdoboz 167">
                <a:extLst>
                  <a:ext uri="{FF2B5EF4-FFF2-40B4-BE49-F238E27FC236}">
                    <a16:creationId xmlns:a16="http://schemas.microsoft.com/office/drawing/2014/main" id="{2592C32B-F362-4D0F-83E5-B3A17C877BB3}"/>
                  </a:ext>
                </a:extLst>
              </p:cNvPr>
              <p:cNvSpPr txBox="1"/>
              <p:nvPr/>
            </p:nvSpPr>
            <p:spPr>
              <a:xfrm>
                <a:off x="776826" y="933848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169" name="Szövegdoboz 168">
                <a:extLst>
                  <a:ext uri="{FF2B5EF4-FFF2-40B4-BE49-F238E27FC236}">
                    <a16:creationId xmlns:a16="http://schemas.microsoft.com/office/drawing/2014/main" id="{69C6F1D6-BA25-4DB1-B20A-76290CCAECE6}"/>
                  </a:ext>
                </a:extLst>
              </p:cNvPr>
              <p:cNvSpPr txBox="1"/>
              <p:nvPr/>
            </p:nvSpPr>
            <p:spPr>
              <a:xfrm>
                <a:off x="776826" y="1439475"/>
                <a:ext cx="232730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sz="1800" b="1" dirty="0">
                    <a:latin typeface="Corbel Light" panose="020B0303020204020204" pitchFamily="34" charset="0"/>
                  </a:rPr>
                  <a:t>SZERINTEM TE AZÉRT VAGY CSODÁLATOS, MERT …</a:t>
                </a:r>
                <a:endParaRPr lang="hu-HU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65592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Csoportba foglalás 141">
            <a:extLst>
              <a:ext uri="{FF2B5EF4-FFF2-40B4-BE49-F238E27FC236}">
                <a16:creationId xmlns:a16="http://schemas.microsoft.com/office/drawing/2014/main" id="{E0D8FDBE-4BFA-47A6-8653-F3BCE6CC47AA}"/>
              </a:ext>
            </a:extLst>
          </p:cNvPr>
          <p:cNvGrpSpPr/>
          <p:nvPr/>
        </p:nvGrpSpPr>
        <p:grpSpPr>
          <a:xfrm>
            <a:off x="9123166" y="339367"/>
            <a:ext cx="3240000" cy="3239589"/>
            <a:chOff x="3950274" y="285623"/>
            <a:chExt cx="3240000" cy="3239589"/>
          </a:xfrm>
        </p:grpSpPr>
        <p:sp>
          <p:nvSpPr>
            <p:cNvPr id="42" name="Téglalap: lekerekített 41">
              <a:extLst>
                <a:ext uri="{FF2B5EF4-FFF2-40B4-BE49-F238E27FC236}">
                  <a16:creationId xmlns:a16="http://schemas.microsoft.com/office/drawing/2014/main" id="{85671783-4BC4-4677-954A-D999F6281D3B}"/>
                </a:ext>
              </a:extLst>
            </p:cNvPr>
            <p:cNvSpPr/>
            <p:nvPr/>
          </p:nvSpPr>
          <p:spPr>
            <a:xfrm>
              <a:off x="3950274" y="285623"/>
              <a:ext cx="3240000" cy="323958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grpSp>
          <p:nvGrpSpPr>
            <p:cNvPr id="43" name="Csoportba foglalás 42">
              <a:extLst>
                <a:ext uri="{FF2B5EF4-FFF2-40B4-BE49-F238E27FC236}">
                  <a16:creationId xmlns:a16="http://schemas.microsoft.com/office/drawing/2014/main" id="{0400D7C3-12F7-4180-9CB9-26A6424BB6FF}"/>
                </a:ext>
              </a:extLst>
            </p:cNvPr>
            <p:cNvGrpSpPr/>
            <p:nvPr/>
          </p:nvGrpSpPr>
          <p:grpSpPr>
            <a:xfrm>
              <a:off x="4205087" y="508679"/>
              <a:ext cx="2730375" cy="2793476"/>
              <a:chOff x="651401" y="872164"/>
              <a:chExt cx="2730375" cy="2793476"/>
            </a:xfrm>
          </p:grpSpPr>
          <p:sp>
            <p:nvSpPr>
              <p:cNvPr id="44" name="Téglalap 43">
                <a:extLst>
                  <a:ext uri="{FF2B5EF4-FFF2-40B4-BE49-F238E27FC236}">
                    <a16:creationId xmlns:a16="http://schemas.microsoft.com/office/drawing/2014/main" id="{07F6EF1B-799D-4BD0-8A02-B212E118451C}"/>
                  </a:ext>
                </a:extLst>
              </p:cNvPr>
              <p:cNvSpPr/>
              <p:nvPr/>
            </p:nvSpPr>
            <p:spPr>
              <a:xfrm>
                <a:off x="651402" y="1421619"/>
                <a:ext cx="936000" cy="452851"/>
              </a:xfrm>
              <a:prstGeom prst="rect">
                <a:avLst/>
              </a:pr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5" name="Téglalap 44">
                <a:extLst>
                  <a:ext uri="{FF2B5EF4-FFF2-40B4-BE49-F238E27FC236}">
                    <a16:creationId xmlns:a16="http://schemas.microsoft.com/office/drawing/2014/main" id="{ACD7F6E0-C562-4A14-B048-2E88569B0A2E}"/>
                  </a:ext>
                </a:extLst>
              </p:cNvPr>
              <p:cNvSpPr/>
              <p:nvPr/>
            </p:nvSpPr>
            <p:spPr>
              <a:xfrm>
                <a:off x="651402" y="1757339"/>
                <a:ext cx="936000" cy="1105308"/>
              </a:xfrm>
              <a:prstGeom prst="rect">
                <a:avLst/>
              </a:prstGeom>
              <a:solidFill>
                <a:srgbClr val="419F9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46" name="Derékszögű háromszög 45">
                <a:extLst>
                  <a:ext uri="{FF2B5EF4-FFF2-40B4-BE49-F238E27FC236}">
                    <a16:creationId xmlns:a16="http://schemas.microsoft.com/office/drawing/2014/main" id="{E5820A6E-F9C0-4CAF-8539-5E004BFB5D58}"/>
                  </a:ext>
                </a:extLst>
              </p:cNvPr>
              <p:cNvSpPr/>
              <p:nvPr/>
            </p:nvSpPr>
            <p:spPr>
              <a:xfrm>
                <a:off x="651402" y="2546972"/>
                <a:ext cx="403825" cy="315675"/>
              </a:xfrm>
              <a:prstGeom prst="rtTriangle">
                <a:avLst/>
              </a:prstGeom>
              <a:solidFill>
                <a:srgbClr val="F5B8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7" name="Téglalap 46">
                <a:extLst>
                  <a:ext uri="{FF2B5EF4-FFF2-40B4-BE49-F238E27FC236}">
                    <a16:creationId xmlns:a16="http://schemas.microsoft.com/office/drawing/2014/main" id="{92F5D4BA-4FEC-4FCE-AC1B-A305252AD6A7}"/>
                  </a:ext>
                </a:extLst>
              </p:cNvPr>
              <p:cNvSpPr/>
              <p:nvPr/>
            </p:nvSpPr>
            <p:spPr>
              <a:xfrm>
                <a:off x="651401" y="2864235"/>
                <a:ext cx="936000" cy="799054"/>
              </a:xfrm>
              <a:prstGeom prst="rect">
                <a:avLst/>
              </a:prstGeom>
              <a:solidFill>
                <a:srgbClr val="2D6D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8" name="Szabadkézi sokszög: alakzat 47">
                <a:extLst>
                  <a:ext uri="{FF2B5EF4-FFF2-40B4-BE49-F238E27FC236}">
                    <a16:creationId xmlns:a16="http://schemas.microsoft.com/office/drawing/2014/main" id="{378EAB6A-711C-4135-942D-15A19BE90DD2}"/>
                  </a:ext>
                </a:extLst>
              </p:cNvPr>
              <p:cNvSpPr/>
              <p:nvPr/>
            </p:nvSpPr>
            <p:spPr>
              <a:xfrm flipH="1" flipV="1">
                <a:off x="651402" y="873586"/>
                <a:ext cx="936000" cy="547227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4B8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9" name="Szabadkézi sokszög: alakzat 48">
                <a:extLst>
                  <a:ext uri="{FF2B5EF4-FFF2-40B4-BE49-F238E27FC236}">
                    <a16:creationId xmlns:a16="http://schemas.microsoft.com/office/drawing/2014/main" id="{97CE6C8F-FE5D-4C12-8536-C0B570610C3E}"/>
                  </a:ext>
                </a:extLst>
              </p:cNvPr>
              <p:cNvSpPr/>
              <p:nvPr/>
            </p:nvSpPr>
            <p:spPr>
              <a:xfrm rot="10800000" flipH="1">
                <a:off x="1580079" y="2856296"/>
                <a:ext cx="1374764" cy="809344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4B8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0" name="Derékszögű háromszög 49">
                <a:extLst>
                  <a:ext uri="{FF2B5EF4-FFF2-40B4-BE49-F238E27FC236}">
                    <a16:creationId xmlns:a16="http://schemas.microsoft.com/office/drawing/2014/main" id="{DAF17C5D-12C6-453E-84CE-18F327F91024}"/>
                  </a:ext>
                </a:extLst>
              </p:cNvPr>
              <p:cNvSpPr/>
              <p:nvPr/>
            </p:nvSpPr>
            <p:spPr>
              <a:xfrm flipH="1" flipV="1">
                <a:off x="1051566" y="2862870"/>
                <a:ext cx="532174" cy="437796"/>
              </a:xfrm>
              <a:prstGeom prst="rtTriangl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51" name="Téglalap 50">
                <a:extLst>
                  <a:ext uri="{FF2B5EF4-FFF2-40B4-BE49-F238E27FC236}">
                    <a16:creationId xmlns:a16="http://schemas.microsoft.com/office/drawing/2014/main" id="{B817F0B9-9263-4165-9632-17B7C0D69FAA}"/>
                  </a:ext>
                </a:extLst>
              </p:cNvPr>
              <p:cNvSpPr/>
              <p:nvPr/>
            </p:nvSpPr>
            <p:spPr>
              <a:xfrm>
                <a:off x="1580078" y="872164"/>
                <a:ext cx="1067850" cy="587022"/>
              </a:xfrm>
              <a:prstGeom prst="rect">
                <a:avLst/>
              </a:prstGeom>
              <a:solidFill>
                <a:srgbClr val="F5B8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2" name="Téglalap 51">
                <a:extLst>
                  <a:ext uri="{FF2B5EF4-FFF2-40B4-BE49-F238E27FC236}">
                    <a16:creationId xmlns:a16="http://schemas.microsoft.com/office/drawing/2014/main" id="{82093E99-8757-4933-A90B-271137C0949D}"/>
                  </a:ext>
                </a:extLst>
              </p:cNvPr>
              <p:cNvSpPr/>
              <p:nvPr/>
            </p:nvSpPr>
            <p:spPr>
              <a:xfrm>
                <a:off x="1580078" y="1421861"/>
                <a:ext cx="969171" cy="1418208"/>
              </a:xfrm>
              <a:prstGeom prst="rect">
                <a:avLst/>
              </a:prstGeom>
              <a:solidFill>
                <a:srgbClr val="14B8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3" name="Szabadkézi sokszög: alakzat 52">
                <a:extLst>
                  <a:ext uri="{FF2B5EF4-FFF2-40B4-BE49-F238E27FC236}">
                    <a16:creationId xmlns:a16="http://schemas.microsoft.com/office/drawing/2014/main" id="{9E9DA775-F89E-4C73-B6F0-EE0F2C00F0EA}"/>
                  </a:ext>
                </a:extLst>
              </p:cNvPr>
              <p:cNvSpPr/>
              <p:nvPr/>
            </p:nvSpPr>
            <p:spPr>
              <a:xfrm>
                <a:off x="2518800" y="873587"/>
                <a:ext cx="860752" cy="925114"/>
              </a:xfrm>
              <a:custGeom>
                <a:avLst/>
                <a:gdLst>
                  <a:gd name="connsiteX0" fmla="*/ 0 w 2052637"/>
                  <a:gd name="connsiteY0" fmla="*/ 0 h 1894114"/>
                  <a:gd name="connsiteX1" fmla="*/ 1105837 w 2052637"/>
                  <a:gd name="connsiteY1" fmla="*/ 0 h 1894114"/>
                  <a:gd name="connsiteX2" fmla="*/ 2052637 w 2052637"/>
                  <a:gd name="connsiteY2" fmla="*/ 946800 h 1894114"/>
                  <a:gd name="connsiteX3" fmla="*/ 2052637 w 2052637"/>
                  <a:gd name="connsiteY3" fmla="*/ 1894114 h 1894114"/>
                  <a:gd name="connsiteX4" fmla="*/ 0 w 2052637"/>
                  <a:gd name="connsiteY4" fmla="*/ 1894114 h 189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2637" h="1894114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894114"/>
                    </a:lnTo>
                    <a:lnTo>
                      <a:pt x="0" y="1894114"/>
                    </a:lnTo>
                    <a:close/>
                  </a:path>
                </a:pathLst>
              </a:custGeom>
              <a:solidFill>
                <a:srgbClr val="2D6D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hu-HU"/>
              </a:p>
            </p:txBody>
          </p:sp>
          <p:sp>
            <p:nvSpPr>
              <p:cNvPr id="54" name="Szabadkézi sokszög: alakzat 53">
                <a:extLst>
                  <a:ext uri="{FF2B5EF4-FFF2-40B4-BE49-F238E27FC236}">
                    <a16:creationId xmlns:a16="http://schemas.microsoft.com/office/drawing/2014/main" id="{D8A291C6-FBD6-4E15-A9AC-30C4F4314C1B}"/>
                  </a:ext>
                </a:extLst>
              </p:cNvPr>
              <p:cNvSpPr/>
              <p:nvPr/>
            </p:nvSpPr>
            <p:spPr>
              <a:xfrm flipH="1">
                <a:off x="1580078" y="1782647"/>
                <a:ext cx="1800000" cy="1080000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9E5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5" name="Ellipszis 54">
                <a:extLst>
                  <a:ext uri="{FF2B5EF4-FFF2-40B4-BE49-F238E27FC236}">
                    <a16:creationId xmlns:a16="http://schemas.microsoft.com/office/drawing/2014/main" id="{9B281043-0F32-48DE-923B-491113503411}"/>
                  </a:ext>
                </a:extLst>
              </p:cNvPr>
              <p:cNvSpPr/>
              <p:nvPr/>
            </p:nvSpPr>
            <p:spPr>
              <a:xfrm flipH="1">
                <a:off x="3151715" y="3300666"/>
                <a:ext cx="144000" cy="144000"/>
              </a:xfrm>
              <a:prstGeom prst="ellipse">
                <a:avLst/>
              </a:pr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6" name="Szabadkézi sokszög: alakzat 55">
                <a:extLst>
                  <a:ext uri="{FF2B5EF4-FFF2-40B4-BE49-F238E27FC236}">
                    <a16:creationId xmlns:a16="http://schemas.microsoft.com/office/drawing/2014/main" id="{86B18DFB-2D6A-4B3E-980B-77FFAF04029D}"/>
                  </a:ext>
                </a:extLst>
              </p:cNvPr>
              <p:cNvSpPr/>
              <p:nvPr/>
            </p:nvSpPr>
            <p:spPr>
              <a:xfrm rot="10800000" flipH="1">
                <a:off x="1580079" y="875545"/>
                <a:ext cx="940906" cy="542693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7" name="Szabadkézi sokszög: alakzat 56">
                <a:extLst>
                  <a:ext uri="{FF2B5EF4-FFF2-40B4-BE49-F238E27FC236}">
                    <a16:creationId xmlns:a16="http://schemas.microsoft.com/office/drawing/2014/main" id="{2C5D410F-EAFF-46D9-80CA-3BEBB26AB54C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 flipH="1">
                <a:off x="2530317" y="2011188"/>
                <a:ext cx="1080000" cy="622919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8" name="Ellipszis 57">
                <a:extLst>
                  <a:ext uri="{FF2B5EF4-FFF2-40B4-BE49-F238E27FC236}">
                    <a16:creationId xmlns:a16="http://schemas.microsoft.com/office/drawing/2014/main" id="{071F6C61-C074-4F38-A77E-27118035BA78}"/>
                  </a:ext>
                </a:extLst>
              </p:cNvPr>
              <p:cNvSpPr/>
              <p:nvPr/>
            </p:nvSpPr>
            <p:spPr>
              <a:xfrm flipH="1">
                <a:off x="2304986" y="915230"/>
                <a:ext cx="144000" cy="144000"/>
              </a:xfrm>
              <a:prstGeom prst="ellips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</p:grp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BD58CAD5-3433-4CC0-AE51-16DA332F6221}"/>
              </a:ext>
            </a:extLst>
          </p:cNvPr>
          <p:cNvGrpSpPr/>
          <p:nvPr/>
        </p:nvGrpSpPr>
        <p:grpSpPr>
          <a:xfrm>
            <a:off x="321517" y="309064"/>
            <a:ext cx="3240000" cy="3239589"/>
            <a:chOff x="243139" y="269875"/>
            <a:chExt cx="3240000" cy="3239589"/>
          </a:xfrm>
        </p:grpSpPr>
        <p:grpSp>
          <p:nvGrpSpPr>
            <p:cNvPr id="21" name="Csoportba foglalás 20">
              <a:extLst>
                <a:ext uri="{FF2B5EF4-FFF2-40B4-BE49-F238E27FC236}">
                  <a16:creationId xmlns:a16="http://schemas.microsoft.com/office/drawing/2014/main" id="{C5410531-D9A6-490F-8692-A45940C447C1}"/>
                </a:ext>
              </a:extLst>
            </p:cNvPr>
            <p:cNvGrpSpPr/>
            <p:nvPr/>
          </p:nvGrpSpPr>
          <p:grpSpPr>
            <a:xfrm>
              <a:off x="243139" y="269875"/>
              <a:ext cx="3240000" cy="3239589"/>
              <a:chOff x="469683" y="738455"/>
              <a:chExt cx="3240000" cy="3239589"/>
            </a:xfrm>
          </p:grpSpPr>
          <p:sp>
            <p:nvSpPr>
              <p:cNvPr id="4" name="Téglalap: lekerekített 3">
                <a:extLst>
                  <a:ext uri="{FF2B5EF4-FFF2-40B4-BE49-F238E27FC236}">
                    <a16:creationId xmlns:a16="http://schemas.microsoft.com/office/drawing/2014/main" id="{B65A1261-980A-47E4-B365-50FE9417CF4B}"/>
                  </a:ext>
                </a:extLst>
              </p:cNvPr>
              <p:cNvSpPr/>
              <p:nvPr/>
            </p:nvSpPr>
            <p:spPr>
              <a:xfrm>
                <a:off x="469683" y="738455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14B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grpSp>
            <p:nvGrpSpPr>
              <p:cNvPr id="5" name="Csoportba foglalás 4">
                <a:extLst>
                  <a:ext uri="{FF2B5EF4-FFF2-40B4-BE49-F238E27FC236}">
                    <a16:creationId xmlns:a16="http://schemas.microsoft.com/office/drawing/2014/main" id="{1F7BDCA0-48D7-4874-AD30-93E4350543E2}"/>
                  </a:ext>
                </a:extLst>
              </p:cNvPr>
              <p:cNvGrpSpPr/>
              <p:nvPr/>
            </p:nvGrpSpPr>
            <p:grpSpPr>
              <a:xfrm>
                <a:off x="724496" y="962933"/>
                <a:ext cx="2730375" cy="2792054"/>
                <a:chOff x="651401" y="873586"/>
                <a:chExt cx="2730375" cy="2792054"/>
              </a:xfrm>
            </p:grpSpPr>
            <p:sp>
              <p:nvSpPr>
                <p:cNvPr id="6" name="Téglalap 5">
                  <a:extLst>
                    <a:ext uri="{FF2B5EF4-FFF2-40B4-BE49-F238E27FC236}">
                      <a16:creationId xmlns:a16="http://schemas.microsoft.com/office/drawing/2014/main" id="{9A762F97-C60D-4751-B46C-11D895536CC2}"/>
                    </a:ext>
                  </a:extLst>
                </p:cNvPr>
                <p:cNvSpPr/>
                <p:nvPr/>
              </p:nvSpPr>
              <p:spPr>
                <a:xfrm>
                  <a:off x="651402" y="1421619"/>
                  <a:ext cx="936000" cy="452851"/>
                </a:xfrm>
                <a:prstGeom prst="rect">
                  <a:avLst/>
                </a:pr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7" name="Téglalap 6">
                  <a:extLst>
                    <a:ext uri="{FF2B5EF4-FFF2-40B4-BE49-F238E27FC236}">
                      <a16:creationId xmlns:a16="http://schemas.microsoft.com/office/drawing/2014/main" id="{D19370F9-C9CB-49AE-B6D4-8939AF949C74}"/>
                    </a:ext>
                  </a:extLst>
                </p:cNvPr>
                <p:cNvSpPr/>
                <p:nvPr/>
              </p:nvSpPr>
              <p:spPr>
                <a:xfrm>
                  <a:off x="651402" y="1757339"/>
                  <a:ext cx="936000" cy="1105308"/>
                </a:xfrm>
                <a:prstGeom prst="rect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8" name="Derékszögű háromszög 7">
                  <a:extLst>
                    <a:ext uri="{FF2B5EF4-FFF2-40B4-BE49-F238E27FC236}">
                      <a16:creationId xmlns:a16="http://schemas.microsoft.com/office/drawing/2014/main" id="{31190012-C940-4BD6-AA62-F1C5C465764B}"/>
                    </a:ext>
                  </a:extLst>
                </p:cNvPr>
                <p:cNvSpPr/>
                <p:nvPr/>
              </p:nvSpPr>
              <p:spPr>
                <a:xfrm>
                  <a:off x="651402" y="2546972"/>
                  <a:ext cx="403825" cy="315675"/>
                </a:xfrm>
                <a:prstGeom prst="rtTriangle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9" name="Téglalap 8">
                  <a:extLst>
                    <a:ext uri="{FF2B5EF4-FFF2-40B4-BE49-F238E27FC236}">
                      <a16:creationId xmlns:a16="http://schemas.microsoft.com/office/drawing/2014/main" id="{DBDF24AC-0B39-46F6-8F40-397DD11E70F9}"/>
                    </a:ext>
                  </a:extLst>
                </p:cNvPr>
                <p:cNvSpPr/>
                <p:nvPr/>
              </p:nvSpPr>
              <p:spPr>
                <a:xfrm>
                  <a:off x="651401" y="2864235"/>
                  <a:ext cx="936000" cy="799054"/>
                </a:xfrm>
                <a:prstGeom prst="rect">
                  <a:avLst/>
                </a:pr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0" name="Szabadkézi sokszög: alakzat 9">
                  <a:extLst>
                    <a:ext uri="{FF2B5EF4-FFF2-40B4-BE49-F238E27FC236}">
                      <a16:creationId xmlns:a16="http://schemas.microsoft.com/office/drawing/2014/main" id="{E81997F9-868A-435D-B2AF-87540D6CAF29}"/>
                    </a:ext>
                  </a:extLst>
                </p:cNvPr>
                <p:cNvSpPr/>
                <p:nvPr/>
              </p:nvSpPr>
              <p:spPr>
                <a:xfrm flipH="1" flipV="1">
                  <a:off x="651402" y="873586"/>
                  <a:ext cx="936000" cy="547227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1" name="Szabadkézi sokszög: alakzat 10">
                  <a:extLst>
                    <a:ext uri="{FF2B5EF4-FFF2-40B4-BE49-F238E27FC236}">
                      <a16:creationId xmlns:a16="http://schemas.microsoft.com/office/drawing/2014/main" id="{DB3EDD3F-F73A-4134-99FF-46B2A6C35524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2856296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4B8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2" name="Derékszögű háromszög 11">
                  <a:extLst>
                    <a:ext uri="{FF2B5EF4-FFF2-40B4-BE49-F238E27FC236}">
                      <a16:creationId xmlns:a16="http://schemas.microsoft.com/office/drawing/2014/main" id="{A4D433BA-B33A-48E4-96FE-93BCA8BE8B03}"/>
                    </a:ext>
                  </a:extLst>
                </p:cNvPr>
                <p:cNvSpPr/>
                <p:nvPr/>
              </p:nvSpPr>
              <p:spPr>
                <a:xfrm flipH="1" flipV="1">
                  <a:off x="1051566" y="2862870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4" name="Téglalap 13">
                  <a:extLst>
                    <a:ext uri="{FF2B5EF4-FFF2-40B4-BE49-F238E27FC236}">
                      <a16:creationId xmlns:a16="http://schemas.microsoft.com/office/drawing/2014/main" id="{A5CDFC70-7A5C-43CC-925C-518B240DD686}"/>
                    </a:ext>
                  </a:extLst>
                </p:cNvPr>
                <p:cNvSpPr/>
                <p:nvPr/>
              </p:nvSpPr>
              <p:spPr>
                <a:xfrm>
                  <a:off x="1580078" y="1421861"/>
                  <a:ext cx="969171" cy="1418208"/>
                </a:xfrm>
                <a:prstGeom prst="rect">
                  <a:avLst/>
                </a:prstGeom>
                <a:solidFill>
                  <a:srgbClr val="CBF9F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5" name="Szabadkézi sokszög: alakzat 14">
                  <a:extLst>
                    <a:ext uri="{FF2B5EF4-FFF2-40B4-BE49-F238E27FC236}">
                      <a16:creationId xmlns:a16="http://schemas.microsoft.com/office/drawing/2014/main" id="{95DA4579-D7F9-4753-A10F-5CE31643F2DF}"/>
                    </a:ext>
                  </a:extLst>
                </p:cNvPr>
                <p:cNvSpPr/>
                <p:nvPr/>
              </p:nvSpPr>
              <p:spPr>
                <a:xfrm>
                  <a:off x="2518800" y="873587"/>
                  <a:ext cx="860752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6" name="Szabadkézi sokszög: alakzat 15">
                  <a:extLst>
                    <a:ext uri="{FF2B5EF4-FFF2-40B4-BE49-F238E27FC236}">
                      <a16:creationId xmlns:a16="http://schemas.microsoft.com/office/drawing/2014/main" id="{DD35E739-BA64-4C05-86A8-BA7AB87AFC6E}"/>
                    </a:ext>
                  </a:extLst>
                </p:cNvPr>
                <p:cNvSpPr/>
                <p:nvPr/>
              </p:nvSpPr>
              <p:spPr>
                <a:xfrm flipH="1">
                  <a:off x="1580078" y="1782647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EF0E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7" name="Ellipszis 16">
                  <a:extLst>
                    <a:ext uri="{FF2B5EF4-FFF2-40B4-BE49-F238E27FC236}">
                      <a16:creationId xmlns:a16="http://schemas.microsoft.com/office/drawing/2014/main" id="{9B2B48D9-7580-4609-8874-582C18C6FD7E}"/>
                    </a:ext>
                  </a:extLst>
                </p:cNvPr>
                <p:cNvSpPr/>
                <p:nvPr/>
              </p:nvSpPr>
              <p:spPr>
                <a:xfrm flipH="1">
                  <a:off x="3151715" y="3300666"/>
                  <a:ext cx="144000" cy="144000"/>
                </a:xfrm>
                <a:prstGeom prst="ellipse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8" name="Szabadkézi sokszög: alakzat 17">
                  <a:extLst>
                    <a:ext uri="{FF2B5EF4-FFF2-40B4-BE49-F238E27FC236}">
                      <a16:creationId xmlns:a16="http://schemas.microsoft.com/office/drawing/2014/main" id="{2F7B54BE-01F7-43CF-9D6F-5037C50EC34B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875545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9" name="Szabadkézi sokszög: alakzat 18">
                  <a:extLst>
                    <a:ext uri="{FF2B5EF4-FFF2-40B4-BE49-F238E27FC236}">
                      <a16:creationId xmlns:a16="http://schemas.microsoft.com/office/drawing/2014/main" id="{FBA6998C-D0C2-4C12-B960-B414F78C954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2530317" y="2011188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0" name="Ellipszis 19">
                  <a:extLst>
                    <a:ext uri="{FF2B5EF4-FFF2-40B4-BE49-F238E27FC236}">
                      <a16:creationId xmlns:a16="http://schemas.microsoft.com/office/drawing/2014/main" id="{D1350A4B-A544-4617-9964-3E3486B9D48E}"/>
                    </a:ext>
                  </a:extLst>
                </p:cNvPr>
                <p:cNvSpPr/>
                <p:nvPr/>
              </p:nvSpPr>
              <p:spPr>
                <a:xfrm flipH="1">
                  <a:off x="2304986" y="915230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138" name="Csoportba foglalás 137">
              <a:extLst>
                <a:ext uri="{FF2B5EF4-FFF2-40B4-BE49-F238E27FC236}">
                  <a16:creationId xmlns:a16="http://schemas.microsoft.com/office/drawing/2014/main" id="{F806906C-5C03-45E5-A483-E49475805CEF}"/>
                </a:ext>
              </a:extLst>
            </p:cNvPr>
            <p:cNvGrpSpPr/>
            <p:nvPr/>
          </p:nvGrpSpPr>
          <p:grpSpPr>
            <a:xfrm>
              <a:off x="664701" y="1312955"/>
              <a:ext cx="2501759" cy="1123582"/>
              <a:chOff x="790963" y="1328703"/>
              <a:chExt cx="2501759" cy="1123582"/>
            </a:xfrm>
          </p:grpSpPr>
          <p:sp>
            <p:nvSpPr>
              <p:cNvPr id="136" name="Szövegdoboz 135">
                <a:extLst>
                  <a:ext uri="{FF2B5EF4-FFF2-40B4-BE49-F238E27FC236}">
                    <a16:creationId xmlns:a16="http://schemas.microsoft.com/office/drawing/2014/main" id="{0E8DEEAD-F899-4485-91D8-FA9BB78DE346}"/>
                  </a:ext>
                </a:extLst>
              </p:cNvPr>
              <p:cNvSpPr txBox="1"/>
              <p:nvPr/>
            </p:nvSpPr>
            <p:spPr>
              <a:xfrm>
                <a:off x="792662" y="1328703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137" name="Szövegdoboz 136">
                <a:extLst>
                  <a:ext uri="{FF2B5EF4-FFF2-40B4-BE49-F238E27FC236}">
                    <a16:creationId xmlns:a16="http://schemas.microsoft.com/office/drawing/2014/main" id="{89A5D918-99BC-49DD-A2A1-BE2EE8DCEC68}"/>
                  </a:ext>
                </a:extLst>
              </p:cNvPr>
              <p:cNvSpPr txBox="1"/>
              <p:nvPr/>
            </p:nvSpPr>
            <p:spPr>
              <a:xfrm>
                <a:off x="790963" y="1805954"/>
                <a:ext cx="244148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b="1" dirty="0">
                    <a:latin typeface="Corbel Light" panose="020B0303020204020204" pitchFamily="34" charset="0"/>
                  </a:rPr>
                  <a:t>MA ANNAK ÖRÜLTEM A LEGJOBBAN, HOGY</a:t>
                </a:r>
                <a:r>
                  <a:rPr lang="hu-HU" sz="1800" b="1" dirty="0">
                    <a:latin typeface="Corbel Light" panose="020B0303020204020204" pitchFamily="34" charset="0"/>
                  </a:rPr>
                  <a:t> …</a:t>
                </a:r>
                <a:endParaRPr lang="hu-HU" dirty="0">
                  <a:latin typeface="Corbel Light" panose="020B0303020204020204" pitchFamily="34" charset="0"/>
                </a:endParaRPr>
              </a:p>
            </p:txBody>
          </p:sp>
        </p:grpSp>
      </p:grpSp>
      <p:grpSp>
        <p:nvGrpSpPr>
          <p:cNvPr id="144" name="Csoportba foglalás 143">
            <a:extLst>
              <a:ext uri="{FF2B5EF4-FFF2-40B4-BE49-F238E27FC236}">
                <a16:creationId xmlns:a16="http://schemas.microsoft.com/office/drawing/2014/main" id="{4E756E64-CADE-44B5-8AFA-F86F1A209356}"/>
              </a:ext>
            </a:extLst>
          </p:cNvPr>
          <p:cNvGrpSpPr/>
          <p:nvPr/>
        </p:nvGrpSpPr>
        <p:grpSpPr>
          <a:xfrm>
            <a:off x="4015238" y="309064"/>
            <a:ext cx="3240000" cy="3239589"/>
            <a:chOff x="369401" y="285623"/>
            <a:chExt cx="3240000" cy="3239589"/>
          </a:xfrm>
        </p:grpSpPr>
        <p:grpSp>
          <p:nvGrpSpPr>
            <p:cNvPr id="145" name="Csoportba foglalás 144">
              <a:extLst>
                <a:ext uri="{FF2B5EF4-FFF2-40B4-BE49-F238E27FC236}">
                  <a16:creationId xmlns:a16="http://schemas.microsoft.com/office/drawing/2014/main" id="{1DA582DA-61C1-4D7D-A833-53F54FD744C0}"/>
                </a:ext>
              </a:extLst>
            </p:cNvPr>
            <p:cNvGrpSpPr/>
            <p:nvPr/>
          </p:nvGrpSpPr>
          <p:grpSpPr>
            <a:xfrm>
              <a:off x="369401" y="285623"/>
              <a:ext cx="3240000" cy="3239589"/>
              <a:chOff x="469683" y="738455"/>
              <a:chExt cx="3240000" cy="3239589"/>
            </a:xfrm>
          </p:grpSpPr>
          <p:sp>
            <p:nvSpPr>
              <p:cNvPr id="149" name="Téglalap: lekerekített 148">
                <a:extLst>
                  <a:ext uri="{FF2B5EF4-FFF2-40B4-BE49-F238E27FC236}">
                    <a16:creationId xmlns:a16="http://schemas.microsoft.com/office/drawing/2014/main" id="{7CD39526-A06E-449B-89D1-75FBE35AFB9A}"/>
                  </a:ext>
                </a:extLst>
              </p:cNvPr>
              <p:cNvSpPr/>
              <p:nvPr/>
            </p:nvSpPr>
            <p:spPr>
              <a:xfrm>
                <a:off x="469683" y="738455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14B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grpSp>
            <p:nvGrpSpPr>
              <p:cNvPr id="150" name="Csoportba foglalás 149">
                <a:extLst>
                  <a:ext uri="{FF2B5EF4-FFF2-40B4-BE49-F238E27FC236}">
                    <a16:creationId xmlns:a16="http://schemas.microsoft.com/office/drawing/2014/main" id="{DC2B3C4B-9B5E-4800-9F43-A301163D6F5A}"/>
                  </a:ext>
                </a:extLst>
              </p:cNvPr>
              <p:cNvGrpSpPr/>
              <p:nvPr/>
            </p:nvGrpSpPr>
            <p:grpSpPr>
              <a:xfrm>
                <a:off x="724496" y="962933"/>
                <a:ext cx="2730375" cy="2792054"/>
                <a:chOff x="651401" y="873586"/>
                <a:chExt cx="2730375" cy="2792054"/>
              </a:xfrm>
            </p:grpSpPr>
            <p:sp>
              <p:nvSpPr>
                <p:cNvPr id="151" name="Téglalap 150">
                  <a:extLst>
                    <a:ext uri="{FF2B5EF4-FFF2-40B4-BE49-F238E27FC236}">
                      <a16:creationId xmlns:a16="http://schemas.microsoft.com/office/drawing/2014/main" id="{9AF1F107-98DB-4DFB-9E11-733872D790A8}"/>
                    </a:ext>
                  </a:extLst>
                </p:cNvPr>
                <p:cNvSpPr/>
                <p:nvPr/>
              </p:nvSpPr>
              <p:spPr>
                <a:xfrm>
                  <a:off x="651402" y="1421619"/>
                  <a:ext cx="936000" cy="452851"/>
                </a:xfrm>
                <a:prstGeom prst="rect">
                  <a:avLst/>
                </a:pr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52" name="Téglalap 151">
                  <a:extLst>
                    <a:ext uri="{FF2B5EF4-FFF2-40B4-BE49-F238E27FC236}">
                      <a16:creationId xmlns:a16="http://schemas.microsoft.com/office/drawing/2014/main" id="{40DDB993-EE5D-4FDF-82E5-A300DA9F0EE2}"/>
                    </a:ext>
                  </a:extLst>
                </p:cNvPr>
                <p:cNvSpPr/>
                <p:nvPr/>
              </p:nvSpPr>
              <p:spPr>
                <a:xfrm>
                  <a:off x="651402" y="1757339"/>
                  <a:ext cx="936000" cy="1105308"/>
                </a:xfrm>
                <a:prstGeom prst="rect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53" name="Derékszögű háromszög 152">
                  <a:extLst>
                    <a:ext uri="{FF2B5EF4-FFF2-40B4-BE49-F238E27FC236}">
                      <a16:creationId xmlns:a16="http://schemas.microsoft.com/office/drawing/2014/main" id="{74BC72A8-059C-41F6-B9E8-400AB85EC6AB}"/>
                    </a:ext>
                  </a:extLst>
                </p:cNvPr>
                <p:cNvSpPr/>
                <p:nvPr/>
              </p:nvSpPr>
              <p:spPr>
                <a:xfrm>
                  <a:off x="651402" y="2546972"/>
                  <a:ext cx="403825" cy="315675"/>
                </a:xfrm>
                <a:prstGeom prst="rtTriangle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54" name="Téglalap 153">
                  <a:extLst>
                    <a:ext uri="{FF2B5EF4-FFF2-40B4-BE49-F238E27FC236}">
                      <a16:creationId xmlns:a16="http://schemas.microsoft.com/office/drawing/2014/main" id="{F7EB2D9C-D8F9-4BE1-8A70-4C65FE3F3804}"/>
                    </a:ext>
                  </a:extLst>
                </p:cNvPr>
                <p:cNvSpPr/>
                <p:nvPr/>
              </p:nvSpPr>
              <p:spPr>
                <a:xfrm>
                  <a:off x="651401" y="2864235"/>
                  <a:ext cx="936000" cy="799054"/>
                </a:xfrm>
                <a:prstGeom prst="rect">
                  <a:avLst/>
                </a:pr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55" name="Szabadkézi sokszög: alakzat 154">
                  <a:extLst>
                    <a:ext uri="{FF2B5EF4-FFF2-40B4-BE49-F238E27FC236}">
                      <a16:creationId xmlns:a16="http://schemas.microsoft.com/office/drawing/2014/main" id="{214DEBC0-F8CF-47F7-972B-E9A5F5568B14}"/>
                    </a:ext>
                  </a:extLst>
                </p:cNvPr>
                <p:cNvSpPr/>
                <p:nvPr/>
              </p:nvSpPr>
              <p:spPr>
                <a:xfrm flipH="1" flipV="1">
                  <a:off x="651402" y="873586"/>
                  <a:ext cx="936000" cy="547227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56" name="Szabadkézi sokszög: alakzat 155">
                  <a:extLst>
                    <a:ext uri="{FF2B5EF4-FFF2-40B4-BE49-F238E27FC236}">
                      <a16:creationId xmlns:a16="http://schemas.microsoft.com/office/drawing/2014/main" id="{C24D67F6-8469-4C4E-BD5D-9269FCCF4619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2856296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4B8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57" name="Derékszögű háromszög 156">
                  <a:extLst>
                    <a:ext uri="{FF2B5EF4-FFF2-40B4-BE49-F238E27FC236}">
                      <a16:creationId xmlns:a16="http://schemas.microsoft.com/office/drawing/2014/main" id="{3C17B323-786B-4725-9AB8-B5845DE26290}"/>
                    </a:ext>
                  </a:extLst>
                </p:cNvPr>
                <p:cNvSpPr/>
                <p:nvPr/>
              </p:nvSpPr>
              <p:spPr>
                <a:xfrm flipH="1" flipV="1">
                  <a:off x="1051566" y="2862870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58" name="Téglalap 157">
                  <a:extLst>
                    <a:ext uri="{FF2B5EF4-FFF2-40B4-BE49-F238E27FC236}">
                      <a16:creationId xmlns:a16="http://schemas.microsoft.com/office/drawing/2014/main" id="{7100EE04-09EA-451C-BA37-3B549AD81281}"/>
                    </a:ext>
                  </a:extLst>
                </p:cNvPr>
                <p:cNvSpPr/>
                <p:nvPr/>
              </p:nvSpPr>
              <p:spPr>
                <a:xfrm>
                  <a:off x="1580078" y="1421861"/>
                  <a:ext cx="969171" cy="1418208"/>
                </a:xfrm>
                <a:prstGeom prst="rect">
                  <a:avLst/>
                </a:prstGeom>
                <a:solidFill>
                  <a:srgbClr val="CBF9F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59" name="Szabadkézi sokszög: alakzat 158">
                  <a:extLst>
                    <a:ext uri="{FF2B5EF4-FFF2-40B4-BE49-F238E27FC236}">
                      <a16:creationId xmlns:a16="http://schemas.microsoft.com/office/drawing/2014/main" id="{0D74FF6F-2FA3-488D-921F-1645504F396F}"/>
                    </a:ext>
                  </a:extLst>
                </p:cNvPr>
                <p:cNvSpPr/>
                <p:nvPr/>
              </p:nvSpPr>
              <p:spPr>
                <a:xfrm>
                  <a:off x="2518800" y="873587"/>
                  <a:ext cx="860752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60" name="Szabadkézi sokszög: alakzat 159">
                  <a:extLst>
                    <a:ext uri="{FF2B5EF4-FFF2-40B4-BE49-F238E27FC236}">
                      <a16:creationId xmlns:a16="http://schemas.microsoft.com/office/drawing/2014/main" id="{B1A75BC0-4BBA-4C7C-913D-0810031F1980}"/>
                    </a:ext>
                  </a:extLst>
                </p:cNvPr>
                <p:cNvSpPr/>
                <p:nvPr/>
              </p:nvSpPr>
              <p:spPr>
                <a:xfrm flipH="1">
                  <a:off x="1580078" y="1782647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EF0E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61" name="Ellipszis 160">
                  <a:extLst>
                    <a:ext uri="{FF2B5EF4-FFF2-40B4-BE49-F238E27FC236}">
                      <a16:creationId xmlns:a16="http://schemas.microsoft.com/office/drawing/2014/main" id="{B3130C23-FE85-49A6-800E-E51844A1DE44}"/>
                    </a:ext>
                  </a:extLst>
                </p:cNvPr>
                <p:cNvSpPr/>
                <p:nvPr/>
              </p:nvSpPr>
              <p:spPr>
                <a:xfrm flipH="1">
                  <a:off x="3151715" y="3300666"/>
                  <a:ext cx="144000" cy="144000"/>
                </a:xfrm>
                <a:prstGeom prst="ellipse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62" name="Szabadkézi sokszög: alakzat 161">
                  <a:extLst>
                    <a:ext uri="{FF2B5EF4-FFF2-40B4-BE49-F238E27FC236}">
                      <a16:creationId xmlns:a16="http://schemas.microsoft.com/office/drawing/2014/main" id="{34D832F4-0B7F-470A-8936-FA2EF6BA948A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875545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63" name="Szabadkézi sokszög: alakzat 162">
                  <a:extLst>
                    <a:ext uri="{FF2B5EF4-FFF2-40B4-BE49-F238E27FC236}">
                      <a16:creationId xmlns:a16="http://schemas.microsoft.com/office/drawing/2014/main" id="{49B87A76-03A4-40AD-95CE-AAA863A717B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2530317" y="2011188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64" name="Ellipszis 163">
                  <a:extLst>
                    <a:ext uri="{FF2B5EF4-FFF2-40B4-BE49-F238E27FC236}">
                      <a16:creationId xmlns:a16="http://schemas.microsoft.com/office/drawing/2014/main" id="{74876739-552C-4718-82E4-AE909044DBD8}"/>
                    </a:ext>
                  </a:extLst>
                </p:cNvPr>
                <p:cNvSpPr/>
                <p:nvPr/>
              </p:nvSpPr>
              <p:spPr>
                <a:xfrm flipH="1">
                  <a:off x="2304986" y="915230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146" name="Csoportba foglalás 145">
              <a:extLst>
                <a:ext uri="{FF2B5EF4-FFF2-40B4-BE49-F238E27FC236}">
                  <a16:creationId xmlns:a16="http://schemas.microsoft.com/office/drawing/2014/main" id="{E02F6568-B01D-4F82-B6C1-DDE979A123D9}"/>
                </a:ext>
              </a:extLst>
            </p:cNvPr>
            <p:cNvGrpSpPr/>
            <p:nvPr/>
          </p:nvGrpSpPr>
          <p:grpSpPr>
            <a:xfrm>
              <a:off x="790963" y="1328703"/>
              <a:ext cx="2501759" cy="1400581"/>
              <a:chOff x="790963" y="1328703"/>
              <a:chExt cx="2501759" cy="1400581"/>
            </a:xfrm>
          </p:grpSpPr>
          <p:sp>
            <p:nvSpPr>
              <p:cNvPr id="147" name="Szövegdoboz 146">
                <a:extLst>
                  <a:ext uri="{FF2B5EF4-FFF2-40B4-BE49-F238E27FC236}">
                    <a16:creationId xmlns:a16="http://schemas.microsoft.com/office/drawing/2014/main" id="{DA86A92A-3D32-4175-833E-E6EC02B973D3}"/>
                  </a:ext>
                </a:extLst>
              </p:cNvPr>
              <p:cNvSpPr txBox="1"/>
              <p:nvPr/>
            </p:nvSpPr>
            <p:spPr>
              <a:xfrm>
                <a:off x="792662" y="1328703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148" name="Szövegdoboz 147">
                <a:extLst>
                  <a:ext uri="{FF2B5EF4-FFF2-40B4-BE49-F238E27FC236}">
                    <a16:creationId xmlns:a16="http://schemas.microsoft.com/office/drawing/2014/main" id="{BF4E9C1B-20EB-4497-AEB0-8E8ECB39EFC5}"/>
                  </a:ext>
                </a:extLst>
              </p:cNvPr>
              <p:cNvSpPr txBox="1"/>
              <p:nvPr/>
            </p:nvSpPr>
            <p:spPr>
              <a:xfrm>
                <a:off x="790963" y="1805954"/>
                <a:ext cx="2441487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sz="1800" b="1" dirty="0">
                    <a:latin typeface="Corbel Light" panose="020B0303020204020204" pitchFamily="34" charset="0"/>
                  </a:rPr>
                  <a:t>KÖSZÖNÖM, HOGY MA AZT KAPTAM TŐLED, HOGY …</a:t>
                </a:r>
                <a:endParaRPr lang="hu-HU" dirty="0">
                  <a:latin typeface="Corbel Light" panose="020B0303020204020204" pitchFamily="34" charset="0"/>
                </a:endParaRPr>
              </a:p>
            </p:txBody>
          </p:sp>
        </p:grpSp>
      </p:grpSp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4EBC5003-8CC2-467A-9FE0-36AF74E265A2}"/>
              </a:ext>
            </a:extLst>
          </p:cNvPr>
          <p:cNvGrpSpPr/>
          <p:nvPr/>
        </p:nvGrpSpPr>
        <p:grpSpPr>
          <a:xfrm>
            <a:off x="321517" y="3729691"/>
            <a:ext cx="3240000" cy="3239589"/>
            <a:chOff x="418768" y="3710097"/>
            <a:chExt cx="3240000" cy="3239589"/>
          </a:xfrm>
        </p:grpSpPr>
        <p:grpSp>
          <p:nvGrpSpPr>
            <p:cNvPr id="189" name="Csoportba foglalás 188">
              <a:extLst>
                <a:ext uri="{FF2B5EF4-FFF2-40B4-BE49-F238E27FC236}">
                  <a16:creationId xmlns:a16="http://schemas.microsoft.com/office/drawing/2014/main" id="{79EAB740-11BE-44E8-8E9E-3175858CE1DA}"/>
                </a:ext>
              </a:extLst>
            </p:cNvPr>
            <p:cNvGrpSpPr/>
            <p:nvPr/>
          </p:nvGrpSpPr>
          <p:grpSpPr>
            <a:xfrm>
              <a:off x="418768" y="3710097"/>
              <a:ext cx="3240000" cy="3239589"/>
              <a:chOff x="469683" y="738455"/>
              <a:chExt cx="3240000" cy="3239589"/>
            </a:xfrm>
          </p:grpSpPr>
          <p:sp>
            <p:nvSpPr>
              <p:cNvPr id="193" name="Téglalap: lekerekített 192">
                <a:extLst>
                  <a:ext uri="{FF2B5EF4-FFF2-40B4-BE49-F238E27FC236}">
                    <a16:creationId xmlns:a16="http://schemas.microsoft.com/office/drawing/2014/main" id="{E84E5154-6966-4FEB-9FA9-DB6CDB771DE5}"/>
                  </a:ext>
                </a:extLst>
              </p:cNvPr>
              <p:cNvSpPr/>
              <p:nvPr/>
            </p:nvSpPr>
            <p:spPr>
              <a:xfrm>
                <a:off x="469683" y="738455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14B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grpSp>
            <p:nvGrpSpPr>
              <p:cNvPr id="194" name="Csoportba foglalás 193">
                <a:extLst>
                  <a:ext uri="{FF2B5EF4-FFF2-40B4-BE49-F238E27FC236}">
                    <a16:creationId xmlns:a16="http://schemas.microsoft.com/office/drawing/2014/main" id="{6BF5445A-9C75-48E4-A412-165E75D2FE81}"/>
                  </a:ext>
                </a:extLst>
              </p:cNvPr>
              <p:cNvGrpSpPr/>
              <p:nvPr/>
            </p:nvGrpSpPr>
            <p:grpSpPr>
              <a:xfrm>
                <a:off x="724496" y="962933"/>
                <a:ext cx="2730375" cy="2792054"/>
                <a:chOff x="651401" y="873586"/>
                <a:chExt cx="2730375" cy="2792054"/>
              </a:xfrm>
            </p:grpSpPr>
            <p:sp>
              <p:nvSpPr>
                <p:cNvPr id="195" name="Téglalap 194">
                  <a:extLst>
                    <a:ext uri="{FF2B5EF4-FFF2-40B4-BE49-F238E27FC236}">
                      <a16:creationId xmlns:a16="http://schemas.microsoft.com/office/drawing/2014/main" id="{C750A93B-E0CE-42B3-9CFA-D747DED909B8}"/>
                    </a:ext>
                  </a:extLst>
                </p:cNvPr>
                <p:cNvSpPr/>
                <p:nvPr/>
              </p:nvSpPr>
              <p:spPr>
                <a:xfrm>
                  <a:off x="651402" y="1421619"/>
                  <a:ext cx="936000" cy="452851"/>
                </a:xfrm>
                <a:prstGeom prst="rect">
                  <a:avLst/>
                </a:pr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96" name="Téglalap 195">
                  <a:extLst>
                    <a:ext uri="{FF2B5EF4-FFF2-40B4-BE49-F238E27FC236}">
                      <a16:creationId xmlns:a16="http://schemas.microsoft.com/office/drawing/2014/main" id="{884560F7-8991-4095-839E-C6AB44AAA438}"/>
                    </a:ext>
                  </a:extLst>
                </p:cNvPr>
                <p:cNvSpPr/>
                <p:nvPr/>
              </p:nvSpPr>
              <p:spPr>
                <a:xfrm>
                  <a:off x="651402" y="1757339"/>
                  <a:ext cx="936000" cy="1105308"/>
                </a:xfrm>
                <a:prstGeom prst="rect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97" name="Derékszögű háromszög 196">
                  <a:extLst>
                    <a:ext uri="{FF2B5EF4-FFF2-40B4-BE49-F238E27FC236}">
                      <a16:creationId xmlns:a16="http://schemas.microsoft.com/office/drawing/2014/main" id="{AFDA9777-3DE2-4793-8DF5-21FE666407C3}"/>
                    </a:ext>
                  </a:extLst>
                </p:cNvPr>
                <p:cNvSpPr/>
                <p:nvPr/>
              </p:nvSpPr>
              <p:spPr>
                <a:xfrm>
                  <a:off x="651402" y="2546972"/>
                  <a:ext cx="403825" cy="315675"/>
                </a:xfrm>
                <a:prstGeom prst="rtTriangle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98" name="Téglalap 197">
                  <a:extLst>
                    <a:ext uri="{FF2B5EF4-FFF2-40B4-BE49-F238E27FC236}">
                      <a16:creationId xmlns:a16="http://schemas.microsoft.com/office/drawing/2014/main" id="{8578B36A-C319-4B1D-BC55-37D4E10EA7F7}"/>
                    </a:ext>
                  </a:extLst>
                </p:cNvPr>
                <p:cNvSpPr/>
                <p:nvPr/>
              </p:nvSpPr>
              <p:spPr>
                <a:xfrm>
                  <a:off x="651401" y="2864235"/>
                  <a:ext cx="936000" cy="799054"/>
                </a:xfrm>
                <a:prstGeom prst="rect">
                  <a:avLst/>
                </a:pr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99" name="Szabadkézi sokszög: alakzat 198">
                  <a:extLst>
                    <a:ext uri="{FF2B5EF4-FFF2-40B4-BE49-F238E27FC236}">
                      <a16:creationId xmlns:a16="http://schemas.microsoft.com/office/drawing/2014/main" id="{DF7E30B0-A96D-4F1E-9CF1-D09EB852D6C6}"/>
                    </a:ext>
                  </a:extLst>
                </p:cNvPr>
                <p:cNvSpPr/>
                <p:nvPr/>
              </p:nvSpPr>
              <p:spPr>
                <a:xfrm flipH="1" flipV="1">
                  <a:off x="651402" y="873586"/>
                  <a:ext cx="936000" cy="547227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00" name="Szabadkézi sokszög: alakzat 199">
                  <a:extLst>
                    <a:ext uri="{FF2B5EF4-FFF2-40B4-BE49-F238E27FC236}">
                      <a16:creationId xmlns:a16="http://schemas.microsoft.com/office/drawing/2014/main" id="{FC3F85B3-8FAC-4B7D-9097-E65ADC1DF53C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2856296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4B8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01" name="Derékszögű háromszög 200">
                  <a:extLst>
                    <a:ext uri="{FF2B5EF4-FFF2-40B4-BE49-F238E27FC236}">
                      <a16:creationId xmlns:a16="http://schemas.microsoft.com/office/drawing/2014/main" id="{7311A609-6E20-4553-BD04-9D1EB4C65F69}"/>
                    </a:ext>
                  </a:extLst>
                </p:cNvPr>
                <p:cNvSpPr/>
                <p:nvPr/>
              </p:nvSpPr>
              <p:spPr>
                <a:xfrm flipH="1" flipV="1">
                  <a:off x="1051566" y="2862870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202" name="Téglalap 201">
                  <a:extLst>
                    <a:ext uri="{FF2B5EF4-FFF2-40B4-BE49-F238E27FC236}">
                      <a16:creationId xmlns:a16="http://schemas.microsoft.com/office/drawing/2014/main" id="{3F3588F7-DDBD-4574-9E54-7B8D95D17A24}"/>
                    </a:ext>
                  </a:extLst>
                </p:cNvPr>
                <p:cNvSpPr/>
                <p:nvPr/>
              </p:nvSpPr>
              <p:spPr>
                <a:xfrm>
                  <a:off x="1580078" y="1421861"/>
                  <a:ext cx="969171" cy="1418208"/>
                </a:xfrm>
                <a:prstGeom prst="rect">
                  <a:avLst/>
                </a:prstGeom>
                <a:solidFill>
                  <a:srgbClr val="CBF9F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203" name="Szabadkézi sokszög: alakzat 202">
                  <a:extLst>
                    <a:ext uri="{FF2B5EF4-FFF2-40B4-BE49-F238E27FC236}">
                      <a16:creationId xmlns:a16="http://schemas.microsoft.com/office/drawing/2014/main" id="{12FEB4AA-09E6-4A4A-AC96-20DA129182C6}"/>
                    </a:ext>
                  </a:extLst>
                </p:cNvPr>
                <p:cNvSpPr/>
                <p:nvPr/>
              </p:nvSpPr>
              <p:spPr>
                <a:xfrm>
                  <a:off x="2518800" y="873587"/>
                  <a:ext cx="860752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204" name="Szabadkézi sokszög: alakzat 203">
                  <a:extLst>
                    <a:ext uri="{FF2B5EF4-FFF2-40B4-BE49-F238E27FC236}">
                      <a16:creationId xmlns:a16="http://schemas.microsoft.com/office/drawing/2014/main" id="{4DD6B8DE-3FE3-4D20-BE9B-FFCC2E3062E5}"/>
                    </a:ext>
                  </a:extLst>
                </p:cNvPr>
                <p:cNvSpPr/>
                <p:nvPr/>
              </p:nvSpPr>
              <p:spPr>
                <a:xfrm flipH="1">
                  <a:off x="1580078" y="1782647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EF0E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05" name="Ellipszis 204">
                  <a:extLst>
                    <a:ext uri="{FF2B5EF4-FFF2-40B4-BE49-F238E27FC236}">
                      <a16:creationId xmlns:a16="http://schemas.microsoft.com/office/drawing/2014/main" id="{2FFAAFA6-D938-4F6D-B04D-F7950F6B03C5}"/>
                    </a:ext>
                  </a:extLst>
                </p:cNvPr>
                <p:cNvSpPr/>
                <p:nvPr/>
              </p:nvSpPr>
              <p:spPr>
                <a:xfrm flipH="1">
                  <a:off x="3151715" y="3300666"/>
                  <a:ext cx="144000" cy="144000"/>
                </a:xfrm>
                <a:prstGeom prst="ellipse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06" name="Szabadkézi sokszög: alakzat 205">
                  <a:extLst>
                    <a:ext uri="{FF2B5EF4-FFF2-40B4-BE49-F238E27FC236}">
                      <a16:creationId xmlns:a16="http://schemas.microsoft.com/office/drawing/2014/main" id="{44ABA487-5AD9-4138-920E-69EAAFD66E96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875545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07" name="Szabadkézi sokszög: alakzat 206">
                  <a:extLst>
                    <a:ext uri="{FF2B5EF4-FFF2-40B4-BE49-F238E27FC236}">
                      <a16:creationId xmlns:a16="http://schemas.microsoft.com/office/drawing/2014/main" id="{EB671D07-6B0D-4099-A9C6-9D4C5C49340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2530317" y="2011188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08" name="Ellipszis 207">
                  <a:extLst>
                    <a:ext uri="{FF2B5EF4-FFF2-40B4-BE49-F238E27FC236}">
                      <a16:creationId xmlns:a16="http://schemas.microsoft.com/office/drawing/2014/main" id="{54F862F3-0EB3-4C38-9963-868586CFD28B}"/>
                    </a:ext>
                  </a:extLst>
                </p:cNvPr>
                <p:cNvSpPr/>
                <p:nvPr/>
              </p:nvSpPr>
              <p:spPr>
                <a:xfrm flipH="1">
                  <a:off x="2304986" y="915230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190" name="Csoportba foglalás 189">
              <a:extLst>
                <a:ext uri="{FF2B5EF4-FFF2-40B4-BE49-F238E27FC236}">
                  <a16:creationId xmlns:a16="http://schemas.microsoft.com/office/drawing/2014/main" id="{EBBCFF95-7F1D-41B4-98CE-7FA6B26B1D94}"/>
                </a:ext>
              </a:extLst>
            </p:cNvPr>
            <p:cNvGrpSpPr/>
            <p:nvPr/>
          </p:nvGrpSpPr>
          <p:grpSpPr>
            <a:xfrm>
              <a:off x="840476" y="4450358"/>
              <a:ext cx="2500060" cy="1824000"/>
              <a:chOff x="791109" y="1025884"/>
              <a:chExt cx="2500060" cy="1824000"/>
            </a:xfrm>
          </p:grpSpPr>
          <p:sp>
            <p:nvSpPr>
              <p:cNvPr id="191" name="Szövegdoboz 190">
                <a:extLst>
                  <a:ext uri="{FF2B5EF4-FFF2-40B4-BE49-F238E27FC236}">
                    <a16:creationId xmlns:a16="http://schemas.microsoft.com/office/drawing/2014/main" id="{3A77D45E-7EAC-4D2E-AE70-0C1908C006A9}"/>
                  </a:ext>
                </a:extLst>
              </p:cNvPr>
              <p:cNvSpPr txBox="1"/>
              <p:nvPr/>
            </p:nvSpPr>
            <p:spPr>
              <a:xfrm>
                <a:off x="791109" y="1025884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192" name="Szövegdoboz 191">
                <a:extLst>
                  <a:ext uri="{FF2B5EF4-FFF2-40B4-BE49-F238E27FC236}">
                    <a16:creationId xmlns:a16="http://schemas.microsoft.com/office/drawing/2014/main" id="{2AF4FB60-F1B3-4400-A651-DDFE1B4A9F1B}"/>
                  </a:ext>
                </a:extLst>
              </p:cNvPr>
              <p:cNvSpPr txBox="1"/>
              <p:nvPr/>
            </p:nvSpPr>
            <p:spPr>
              <a:xfrm>
                <a:off x="791109" y="1649555"/>
                <a:ext cx="2441487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sz="1800" b="1" dirty="0">
                    <a:latin typeface="Corbel Light" panose="020B0303020204020204" pitchFamily="34" charset="0"/>
                  </a:rPr>
                  <a:t>HA CSAK HÁROM DOLGO</a:t>
                </a:r>
                <a:r>
                  <a:rPr lang="hu-HU" b="1" dirty="0">
                    <a:latin typeface="Corbel Light" panose="020B0303020204020204" pitchFamily="34" charset="0"/>
                  </a:rPr>
                  <a:t>T KÖSZÖNHETNÉK MEG, AKKOR EZ LENNE: </a:t>
                </a:r>
                <a:r>
                  <a:rPr lang="hu-HU" sz="1800" b="1" dirty="0">
                    <a:latin typeface="Corbel Light" panose="020B0303020204020204" pitchFamily="34" charset="0"/>
                  </a:rPr>
                  <a:t>…</a:t>
                </a:r>
                <a:endParaRPr lang="hu-HU" dirty="0">
                  <a:latin typeface="Corbel Light" panose="020B0303020204020204" pitchFamily="34" charset="0"/>
                </a:endParaRPr>
              </a:p>
            </p:txBody>
          </p:sp>
        </p:grpSp>
      </p:grpSp>
      <p:grpSp>
        <p:nvGrpSpPr>
          <p:cNvPr id="168" name="Csoportba foglalás 167">
            <a:extLst>
              <a:ext uri="{FF2B5EF4-FFF2-40B4-BE49-F238E27FC236}">
                <a16:creationId xmlns:a16="http://schemas.microsoft.com/office/drawing/2014/main" id="{EC26E1AD-2D65-4710-8D37-DC34A9CCD434}"/>
              </a:ext>
            </a:extLst>
          </p:cNvPr>
          <p:cNvGrpSpPr/>
          <p:nvPr/>
        </p:nvGrpSpPr>
        <p:grpSpPr>
          <a:xfrm>
            <a:off x="4015238" y="3729691"/>
            <a:ext cx="3240000" cy="3239589"/>
            <a:chOff x="369401" y="285623"/>
            <a:chExt cx="3240000" cy="3239589"/>
          </a:xfrm>
        </p:grpSpPr>
        <p:grpSp>
          <p:nvGrpSpPr>
            <p:cNvPr id="169" name="Csoportba foglalás 168">
              <a:extLst>
                <a:ext uri="{FF2B5EF4-FFF2-40B4-BE49-F238E27FC236}">
                  <a16:creationId xmlns:a16="http://schemas.microsoft.com/office/drawing/2014/main" id="{9B64F77A-6624-4069-8562-272FBC2EDB66}"/>
                </a:ext>
              </a:extLst>
            </p:cNvPr>
            <p:cNvGrpSpPr/>
            <p:nvPr/>
          </p:nvGrpSpPr>
          <p:grpSpPr>
            <a:xfrm>
              <a:off x="369401" y="285623"/>
              <a:ext cx="3240000" cy="3239589"/>
              <a:chOff x="469683" y="738455"/>
              <a:chExt cx="3240000" cy="3239589"/>
            </a:xfrm>
          </p:grpSpPr>
          <p:sp>
            <p:nvSpPr>
              <p:cNvPr id="173" name="Téglalap: lekerekített 172">
                <a:extLst>
                  <a:ext uri="{FF2B5EF4-FFF2-40B4-BE49-F238E27FC236}">
                    <a16:creationId xmlns:a16="http://schemas.microsoft.com/office/drawing/2014/main" id="{33299632-2ECD-4AF6-B999-108E620C39C2}"/>
                  </a:ext>
                </a:extLst>
              </p:cNvPr>
              <p:cNvSpPr/>
              <p:nvPr/>
            </p:nvSpPr>
            <p:spPr>
              <a:xfrm>
                <a:off x="469683" y="738455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14B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grpSp>
            <p:nvGrpSpPr>
              <p:cNvPr id="174" name="Csoportba foglalás 173">
                <a:extLst>
                  <a:ext uri="{FF2B5EF4-FFF2-40B4-BE49-F238E27FC236}">
                    <a16:creationId xmlns:a16="http://schemas.microsoft.com/office/drawing/2014/main" id="{68D615F4-ED87-4E4A-938C-2F6CE17AC5A1}"/>
                  </a:ext>
                </a:extLst>
              </p:cNvPr>
              <p:cNvGrpSpPr/>
              <p:nvPr/>
            </p:nvGrpSpPr>
            <p:grpSpPr>
              <a:xfrm>
                <a:off x="724496" y="962933"/>
                <a:ext cx="2730375" cy="2792054"/>
                <a:chOff x="651401" y="873586"/>
                <a:chExt cx="2730375" cy="2792054"/>
              </a:xfrm>
            </p:grpSpPr>
            <p:sp>
              <p:nvSpPr>
                <p:cNvPr id="175" name="Téglalap 174">
                  <a:extLst>
                    <a:ext uri="{FF2B5EF4-FFF2-40B4-BE49-F238E27FC236}">
                      <a16:creationId xmlns:a16="http://schemas.microsoft.com/office/drawing/2014/main" id="{77F099CE-34D5-4294-9807-6BB868C9223B}"/>
                    </a:ext>
                  </a:extLst>
                </p:cNvPr>
                <p:cNvSpPr/>
                <p:nvPr/>
              </p:nvSpPr>
              <p:spPr>
                <a:xfrm>
                  <a:off x="651402" y="1421619"/>
                  <a:ext cx="936000" cy="452851"/>
                </a:xfrm>
                <a:prstGeom prst="rect">
                  <a:avLst/>
                </a:pr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76" name="Téglalap 175">
                  <a:extLst>
                    <a:ext uri="{FF2B5EF4-FFF2-40B4-BE49-F238E27FC236}">
                      <a16:creationId xmlns:a16="http://schemas.microsoft.com/office/drawing/2014/main" id="{D80AB241-59B4-40C6-952C-7BD63BBB3B5E}"/>
                    </a:ext>
                  </a:extLst>
                </p:cNvPr>
                <p:cNvSpPr/>
                <p:nvPr/>
              </p:nvSpPr>
              <p:spPr>
                <a:xfrm>
                  <a:off x="651402" y="1757339"/>
                  <a:ext cx="936000" cy="1105308"/>
                </a:xfrm>
                <a:prstGeom prst="rect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77" name="Derékszögű háromszög 176">
                  <a:extLst>
                    <a:ext uri="{FF2B5EF4-FFF2-40B4-BE49-F238E27FC236}">
                      <a16:creationId xmlns:a16="http://schemas.microsoft.com/office/drawing/2014/main" id="{01627E0B-70FA-43FA-8F8D-D63D280882A2}"/>
                    </a:ext>
                  </a:extLst>
                </p:cNvPr>
                <p:cNvSpPr/>
                <p:nvPr/>
              </p:nvSpPr>
              <p:spPr>
                <a:xfrm>
                  <a:off x="651402" y="2546972"/>
                  <a:ext cx="403825" cy="315675"/>
                </a:xfrm>
                <a:prstGeom prst="rtTriangle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78" name="Téglalap 177">
                  <a:extLst>
                    <a:ext uri="{FF2B5EF4-FFF2-40B4-BE49-F238E27FC236}">
                      <a16:creationId xmlns:a16="http://schemas.microsoft.com/office/drawing/2014/main" id="{85BA1EC7-B514-4A4E-AB44-95F48491DE08}"/>
                    </a:ext>
                  </a:extLst>
                </p:cNvPr>
                <p:cNvSpPr/>
                <p:nvPr/>
              </p:nvSpPr>
              <p:spPr>
                <a:xfrm>
                  <a:off x="651401" y="2864235"/>
                  <a:ext cx="936000" cy="799054"/>
                </a:xfrm>
                <a:prstGeom prst="rect">
                  <a:avLst/>
                </a:pr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79" name="Szabadkézi sokszög: alakzat 178">
                  <a:extLst>
                    <a:ext uri="{FF2B5EF4-FFF2-40B4-BE49-F238E27FC236}">
                      <a16:creationId xmlns:a16="http://schemas.microsoft.com/office/drawing/2014/main" id="{5A7D7D36-0600-47A3-9B07-6D89358CB1AE}"/>
                    </a:ext>
                  </a:extLst>
                </p:cNvPr>
                <p:cNvSpPr/>
                <p:nvPr/>
              </p:nvSpPr>
              <p:spPr>
                <a:xfrm flipH="1" flipV="1">
                  <a:off x="651402" y="873586"/>
                  <a:ext cx="936000" cy="547227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80" name="Szabadkézi sokszög: alakzat 179">
                  <a:extLst>
                    <a:ext uri="{FF2B5EF4-FFF2-40B4-BE49-F238E27FC236}">
                      <a16:creationId xmlns:a16="http://schemas.microsoft.com/office/drawing/2014/main" id="{716FE71C-A2CB-4D4C-BBD6-B33059092499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2856296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4B8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81" name="Derékszögű háromszög 180">
                  <a:extLst>
                    <a:ext uri="{FF2B5EF4-FFF2-40B4-BE49-F238E27FC236}">
                      <a16:creationId xmlns:a16="http://schemas.microsoft.com/office/drawing/2014/main" id="{26CA2639-24A5-4E5C-9E01-0AACC0267B9B}"/>
                    </a:ext>
                  </a:extLst>
                </p:cNvPr>
                <p:cNvSpPr/>
                <p:nvPr/>
              </p:nvSpPr>
              <p:spPr>
                <a:xfrm flipH="1" flipV="1">
                  <a:off x="1051566" y="2862870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82" name="Téglalap 181">
                  <a:extLst>
                    <a:ext uri="{FF2B5EF4-FFF2-40B4-BE49-F238E27FC236}">
                      <a16:creationId xmlns:a16="http://schemas.microsoft.com/office/drawing/2014/main" id="{A0DF8923-EA8A-4D6C-ABA4-500792157850}"/>
                    </a:ext>
                  </a:extLst>
                </p:cNvPr>
                <p:cNvSpPr/>
                <p:nvPr/>
              </p:nvSpPr>
              <p:spPr>
                <a:xfrm>
                  <a:off x="1580078" y="1421861"/>
                  <a:ext cx="969171" cy="1418208"/>
                </a:xfrm>
                <a:prstGeom prst="rect">
                  <a:avLst/>
                </a:prstGeom>
                <a:solidFill>
                  <a:srgbClr val="CBF9F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83" name="Szabadkézi sokszög: alakzat 182">
                  <a:extLst>
                    <a:ext uri="{FF2B5EF4-FFF2-40B4-BE49-F238E27FC236}">
                      <a16:creationId xmlns:a16="http://schemas.microsoft.com/office/drawing/2014/main" id="{EA6F4B60-0FC0-4CD1-AC57-01EB5BA2F302}"/>
                    </a:ext>
                  </a:extLst>
                </p:cNvPr>
                <p:cNvSpPr/>
                <p:nvPr/>
              </p:nvSpPr>
              <p:spPr>
                <a:xfrm>
                  <a:off x="2518800" y="873587"/>
                  <a:ext cx="860752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84" name="Szabadkézi sokszög: alakzat 183">
                  <a:extLst>
                    <a:ext uri="{FF2B5EF4-FFF2-40B4-BE49-F238E27FC236}">
                      <a16:creationId xmlns:a16="http://schemas.microsoft.com/office/drawing/2014/main" id="{26DFE82B-B2AD-42F8-A108-1D53F4092675}"/>
                    </a:ext>
                  </a:extLst>
                </p:cNvPr>
                <p:cNvSpPr/>
                <p:nvPr/>
              </p:nvSpPr>
              <p:spPr>
                <a:xfrm flipH="1">
                  <a:off x="1580078" y="1782647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EF0E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85" name="Ellipszis 184">
                  <a:extLst>
                    <a:ext uri="{FF2B5EF4-FFF2-40B4-BE49-F238E27FC236}">
                      <a16:creationId xmlns:a16="http://schemas.microsoft.com/office/drawing/2014/main" id="{8F6D75E1-8583-4852-B84A-AC0059BDAB20}"/>
                    </a:ext>
                  </a:extLst>
                </p:cNvPr>
                <p:cNvSpPr/>
                <p:nvPr/>
              </p:nvSpPr>
              <p:spPr>
                <a:xfrm flipH="1">
                  <a:off x="3151715" y="3300666"/>
                  <a:ext cx="144000" cy="144000"/>
                </a:xfrm>
                <a:prstGeom prst="ellipse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86" name="Szabadkézi sokszög: alakzat 185">
                  <a:extLst>
                    <a:ext uri="{FF2B5EF4-FFF2-40B4-BE49-F238E27FC236}">
                      <a16:creationId xmlns:a16="http://schemas.microsoft.com/office/drawing/2014/main" id="{E829B721-AE91-428A-B766-990734869545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875545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87" name="Szabadkézi sokszög: alakzat 186">
                  <a:extLst>
                    <a:ext uri="{FF2B5EF4-FFF2-40B4-BE49-F238E27FC236}">
                      <a16:creationId xmlns:a16="http://schemas.microsoft.com/office/drawing/2014/main" id="{522BA1DD-B6FE-45B6-9969-E692D560082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2530317" y="2011188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88" name="Ellipszis 187">
                  <a:extLst>
                    <a:ext uri="{FF2B5EF4-FFF2-40B4-BE49-F238E27FC236}">
                      <a16:creationId xmlns:a16="http://schemas.microsoft.com/office/drawing/2014/main" id="{D53E17EB-6E82-45BF-9BA9-D75D3B9545F8}"/>
                    </a:ext>
                  </a:extLst>
                </p:cNvPr>
                <p:cNvSpPr/>
                <p:nvPr/>
              </p:nvSpPr>
              <p:spPr>
                <a:xfrm flipH="1">
                  <a:off x="2304986" y="915230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170" name="Csoportba foglalás 169">
              <a:extLst>
                <a:ext uri="{FF2B5EF4-FFF2-40B4-BE49-F238E27FC236}">
                  <a16:creationId xmlns:a16="http://schemas.microsoft.com/office/drawing/2014/main" id="{8BD5065E-6F6F-4AFE-9D08-D23D974C9A06}"/>
                </a:ext>
              </a:extLst>
            </p:cNvPr>
            <p:cNvGrpSpPr/>
            <p:nvPr/>
          </p:nvGrpSpPr>
          <p:grpSpPr>
            <a:xfrm>
              <a:off x="790963" y="1276451"/>
              <a:ext cx="2501759" cy="1400581"/>
              <a:chOff x="790963" y="1276451"/>
              <a:chExt cx="2501759" cy="1400581"/>
            </a:xfrm>
          </p:grpSpPr>
          <p:sp>
            <p:nvSpPr>
              <p:cNvPr id="171" name="Szövegdoboz 170">
                <a:extLst>
                  <a:ext uri="{FF2B5EF4-FFF2-40B4-BE49-F238E27FC236}">
                    <a16:creationId xmlns:a16="http://schemas.microsoft.com/office/drawing/2014/main" id="{E5B6FE8F-4F8E-4DA1-858D-A700BB344E9B}"/>
                  </a:ext>
                </a:extLst>
              </p:cNvPr>
              <p:cNvSpPr txBox="1"/>
              <p:nvPr/>
            </p:nvSpPr>
            <p:spPr>
              <a:xfrm>
                <a:off x="792662" y="1276451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172" name="Szövegdoboz 171">
                <a:extLst>
                  <a:ext uri="{FF2B5EF4-FFF2-40B4-BE49-F238E27FC236}">
                    <a16:creationId xmlns:a16="http://schemas.microsoft.com/office/drawing/2014/main" id="{4619E47E-8A1A-4EE3-9E25-79FA5E11B3D9}"/>
                  </a:ext>
                </a:extLst>
              </p:cNvPr>
              <p:cNvSpPr txBox="1"/>
              <p:nvPr/>
            </p:nvSpPr>
            <p:spPr>
              <a:xfrm>
                <a:off x="790963" y="1753702"/>
                <a:ext cx="2441487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sz="1800" b="1" dirty="0">
                    <a:latin typeface="Corbel Light" panose="020B0303020204020204" pitchFamily="34" charset="0"/>
                  </a:rPr>
                  <a:t>KÖSZÖNÖM A BARÁTOMAT, AKINEK A NEVE: …</a:t>
                </a:r>
                <a:endParaRPr lang="hu-HU" dirty="0">
                  <a:latin typeface="Corbel Light" panose="020B0303020204020204" pitchFamily="34" charset="0"/>
                </a:endParaRPr>
              </a:p>
            </p:txBody>
          </p:sp>
        </p:grpSp>
      </p:grpSp>
      <p:grpSp>
        <p:nvGrpSpPr>
          <p:cNvPr id="210" name="Csoportba foglalás 209">
            <a:extLst>
              <a:ext uri="{FF2B5EF4-FFF2-40B4-BE49-F238E27FC236}">
                <a16:creationId xmlns:a16="http://schemas.microsoft.com/office/drawing/2014/main" id="{AA0F6572-26B7-4D58-AD16-0D24FD4D3C60}"/>
              </a:ext>
            </a:extLst>
          </p:cNvPr>
          <p:cNvGrpSpPr/>
          <p:nvPr/>
        </p:nvGrpSpPr>
        <p:grpSpPr>
          <a:xfrm>
            <a:off x="321517" y="7150319"/>
            <a:ext cx="3240000" cy="3239589"/>
            <a:chOff x="369401" y="285623"/>
            <a:chExt cx="3240000" cy="3239589"/>
          </a:xfrm>
        </p:grpSpPr>
        <p:grpSp>
          <p:nvGrpSpPr>
            <p:cNvPr id="232" name="Csoportba foglalás 231">
              <a:extLst>
                <a:ext uri="{FF2B5EF4-FFF2-40B4-BE49-F238E27FC236}">
                  <a16:creationId xmlns:a16="http://schemas.microsoft.com/office/drawing/2014/main" id="{1D45491F-4688-48AA-866F-40B3A1127155}"/>
                </a:ext>
              </a:extLst>
            </p:cNvPr>
            <p:cNvGrpSpPr/>
            <p:nvPr/>
          </p:nvGrpSpPr>
          <p:grpSpPr>
            <a:xfrm>
              <a:off x="369401" y="285623"/>
              <a:ext cx="3240000" cy="3239589"/>
              <a:chOff x="469683" y="738455"/>
              <a:chExt cx="3240000" cy="3239589"/>
            </a:xfrm>
          </p:grpSpPr>
          <p:sp>
            <p:nvSpPr>
              <p:cNvPr id="236" name="Téglalap: lekerekített 235">
                <a:extLst>
                  <a:ext uri="{FF2B5EF4-FFF2-40B4-BE49-F238E27FC236}">
                    <a16:creationId xmlns:a16="http://schemas.microsoft.com/office/drawing/2014/main" id="{8A651DC0-CD69-4264-B34B-D44DD26F46B4}"/>
                  </a:ext>
                </a:extLst>
              </p:cNvPr>
              <p:cNvSpPr/>
              <p:nvPr/>
            </p:nvSpPr>
            <p:spPr>
              <a:xfrm>
                <a:off x="469683" y="738455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14B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grpSp>
            <p:nvGrpSpPr>
              <p:cNvPr id="237" name="Csoportba foglalás 236">
                <a:extLst>
                  <a:ext uri="{FF2B5EF4-FFF2-40B4-BE49-F238E27FC236}">
                    <a16:creationId xmlns:a16="http://schemas.microsoft.com/office/drawing/2014/main" id="{DDD91038-DA02-4AA3-A836-AD1A100B2FBB}"/>
                  </a:ext>
                </a:extLst>
              </p:cNvPr>
              <p:cNvGrpSpPr/>
              <p:nvPr/>
            </p:nvGrpSpPr>
            <p:grpSpPr>
              <a:xfrm>
                <a:off x="724496" y="962933"/>
                <a:ext cx="2730375" cy="2792054"/>
                <a:chOff x="651401" y="873586"/>
                <a:chExt cx="2730375" cy="2792054"/>
              </a:xfrm>
            </p:grpSpPr>
            <p:sp>
              <p:nvSpPr>
                <p:cNvPr id="238" name="Téglalap 237">
                  <a:extLst>
                    <a:ext uri="{FF2B5EF4-FFF2-40B4-BE49-F238E27FC236}">
                      <a16:creationId xmlns:a16="http://schemas.microsoft.com/office/drawing/2014/main" id="{8D241BF1-9DD3-4D96-A80D-2FA2567F805D}"/>
                    </a:ext>
                  </a:extLst>
                </p:cNvPr>
                <p:cNvSpPr/>
                <p:nvPr/>
              </p:nvSpPr>
              <p:spPr>
                <a:xfrm>
                  <a:off x="651402" y="1421619"/>
                  <a:ext cx="936000" cy="452851"/>
                </a:xfrm>
                <a:prstGeom prst="rect">
                  <a:avLst/>
                </a:pr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239" name="Téglalap 238">
                  <a:extLst>
                    <a:ext uri="{FF2B5EF4-FFF2-40B4-BE49-F238E27FC236}">
                      <a16:creationId xmlns:a16="http://schemas.microsoft.com/office/drawing/2014/main" id="{28DA83F7-8C92-482F-B674-0631F141F3CF}"/>
                    </a:ext>
                  </a:extLst>
                </p:cNvPr>
                <p:cNvSpPr/>
                <p:nvPr/>
              </p:nvSpPr>
              <p:spPr>
                <a:xfrm>
                  <a:off x="651402" y="1757339"/>
                  <a:ext cx="936000" cy="1105308"/>
                </a:xfrm>
                <a:prstGeom prst="rect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240" name="Derékszögű háromszög 239">
                  <a:extLst>
                    <a:ext uri="{FF2B5EF4-FFF2-40B4-BE49-F238E27FC236}">
                      <a16:creationId xmlns:a16="http://schemas.microsoft.com/office/drawing/2014/main" id="{C6B5A66A-5963-4738-A467-D5528E1D25C7}"/>
                    </a:ext>
                  </a:extLst>
                </p:cNvPr>
                <p:cNvSpPr/>
                <p:nvPr/>
              </p:nvSpPr>
              <p:spPr>
                <a:xfrm>
                  <a:off x="651402" y="2546972"/>
                  <a:ext cx="403825" cy="315675"/>
                </a:xfrm>
                <a:prstGeom prst="rtTriangle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41" name="Téglalap 240">
                  <a:extLst>
                    <a:ext uri="{FF2B5EF4-FFF2-40B4-BE49-F238E27FC236}">
                      <a16:creationId xmlns:a16="http://schemas.microsoft.com/office/drawing/2014/main" id="{46F3B553-4F58-4A3D-9666-C22022DDDE31}"/>
                    </a:ext>
                  </a:extLst>
                </p:cNvPr>
                <p:cNvSpPr/>
                <p:nvPr/>
              </p:nvSpPr>
              <p:spPr>
                <a:xfrm>
                  <a:off x="651401" y="2864235"/>
                  <a:ext cx="936000" cy="799054"/>
                </a:xfrm>
                <a:prstGeom prst="rect">
                  <a:avLst/>
                </a:pr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42" name="Szabadkézi sokszög: alakzat 241">
                  <a:extLst>
                    <a:ext uri="{FF2B5EF4-FFF2-40B4-BE49-F238E27FC236}">
                      <a16:creationId xmlns:a16="http://schemas.microsoft.com/office/drawing/2014/main" id="{6E35D31C-2A10-4D1A-9968-1F5F96206128}"/>
                    </a:ext>
                  </a:extLst>
                </p:cNvPr>
                <p:cNvSpPr/>
                <p:nvPr/>
              </p:nvSpPr>
              <p:spPr>
                <a:xfrm flipH="1" flipV="1">
                  <a:off x="651402" y="873586"/>
                  <a:ext cx="936000" cy="547227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43" name="Szabadkézi sokszög: alakzat 242">
                  <a:extLst>
                    <a:ext uri="{FF2B5EF4-FFF2-40B4-BE49-F238E27FC236}">
                      <a16:creationId xmlns:a16="http://schemas.microsoft.com/office/drawing/2014/main" id="{CE310E2F-47E5-4FB4-9164-E0192EEF68E2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2856296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4B8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44" name="Derékszögű háromszög 243">
                  <a:extLst>
                    <a:ext uri="{FF2B5EF4-FFF2-40B4-BE49-F238E27FC236}">
                      <a16:creationId xmlns:a16="http://schemas.microsoft.com/office/drawing/2014/main" id="{68D08CEB-8DE8-49E1-8460-7A514F534BE6}"/>
                    </a:ext>
                  </a:extLst>
                </p:cNvPr>
                <p:cNvSpPr/>
                <p:nvPr/>
              </p:nvSpPr>
              <p:spPr>
                <a:xfrm flipH="1" flipV="1">
                  <a:off x="1051566" y="2862870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245" name="Téglalap 244">
                  <a:extLst>
                    <a:ext uri="{FF2B5EF4-FFF2-40B4-BE49-F238E27FC236}">
                      <a16:creationId xmlns:a16="http://schemas.microsoft.com/office/drawing/2014/main" id="{F2E66B38-B425-4F9B-881C-1EE77C5C7FE7}"/>
                    </a:ext>
                  </a:extLst>
                </p:cNvPr>
                <p:cNvSpPr/>
                <p:nvPr/>
              </p:nvSpPr>
              <p:spPr>
                <a:xfrm>
                  <a:off x="1580078" y="1421861"/>
                  <a:ext cx="969171" cy="1418208"/>
                </a:xfrm>
                <a:prstGeom prst="rect">
                  <a:avLst/>
                </a:prstGeom>
                <a:solidFill>
                  <a:srgbClr val="CBF9F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246" name="Szabadkézi sokszög: alakzat 245">
                  <a:extLst>
                    <a:ext uri="{FF2B5EF4-FFF2-40B4-BE49-F238E27FC236}">
                      <a16:creationId xmlns:a16="http://schemas.microsoft.com/office/drawing/2014/main" id="{C2B98AC1-1E13-4496-AFE2-84DB00BF4002}"/>
                    </a:ext>
                  </a:extLst>
                </p:cNvPr>
                <p:cNvSpPr/>
                <p:nvPr/>
              </p:nvSpPr>
              <p:spPr>
                <a:xfrm>
                  <a:off x="2518800" y="873587"/>
                  <a:ext cx="860752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247" name="Szabadkézi sokszög: alakzat 246">
                  <a:extLst>
                    <a:ext uri="{FF2B5EF4-FFF2-40B4-BE49-F238E27FC236}">
                      <a16:creationId xmlns:a16="http://schemas.microsoft.com/office/drawing/2014/main" id="{66FE425A-958F-41C4-A108-2AE8EBF0F9EB}"/>
                    </a:ext>
                  </a:extLst>
                </p:cNvPr>
                <p:cNvSpPr/>
                <p:nvPr/>
              </p:nvSpPr>
              <p:spPr>
                <a:xfrm flipH="1">
                  <a:off x="1580078" y="1782647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EF0E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48" name="Ellipszis 247">
                  <a:extLst>
                    <a:ext uri="{FF2B5EF4-FFF2-40B4-BE49-F238E27FC236}">
                      <a16:creationId xmlns:a16="http://schemas.microsoft.com/office/drawing/2014/main" id="{8B393E50-32B7-4F7E-AA6F-744912A73D1C}"/>
                    </a:ext>
                  </a:extLst>
                </p:cNvPr>
                <p:cNvSpPr/>
                <p:nvPr/>
              </p:nvSpPr>
              <p:spPr>
                <a:xfrm flipH="1">
                  <a:off x="3151715" y="3300666"/>
                  <a:ext cx="144000" cy="144000"/>
                </a:xfrm>
                <a:prstGeom prst="ellipse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49" name="Szabadkézi sokszög: alakzat 248">
                  <a:extLst>
                    <a:ext uri="{FF2B5EF4-FFF2-40B4-BE49-F238E27FC236}">
                      <a16:creationId xmlns:a16="http://schemas.microsoft.com/office/drawing/2014/main" id="{D143C61E-2ABD-46D0-B00B-A50DBD29BF58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875545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50" name="Szabadkézi sokszög: alakzat 249">
                  <a:extLst>
                    <a:ext uri="{FF2B5EF4-FFF2-40B4-BE49-F238E27FC236}">
                      <a16:creationId xmlns:a16="http://schemas.microsoft.com/office/drawing/2014/main" id="{4E981CB2-7386-491B-8DAE-20A15E0257E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2530317" y="2011188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51" name="Ellipszis 250">
                  <a:extLst>
                    <a:ext uri="{FF2B5EF4-FFF2-40B4-BE49-F238E27FC236}">
                      <a16:creationId xmlns:a16="http://schemas.microsoft.com/office/drawing/2014/main" id="{F8F188C0-D962-495D-BAB2-DA8464A3B1F1}"/>
                    </a:ext>
                  </a:extLst>
                </p:cNvPr>
                <p:cNvSpPr/>
                <p:nvPr/>
              </p:nvSpPr>
              <p:spPr>
                <a:xfrm flipH="1">
                  <a:off x="2304986" y="915230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233" name="Csoportba foglalás 232">
              <a:extLst>
                <a:ext uri="{FF2B5EF4-FFF2-40B4-BE49-F238E27FC236}">
                  <a16:creationId xmlns:a16="http://schemas.microsoft.com/office/drawing/2014/main" id="{8ED8FADB-2878-4C5F-B23E-54D120738360}"/>
                </a:ext>
              </a:extLst>
            </p:cNvPr>
            <p:cNvGrpSpPr/>
            <p:nvPr/>
          </p:nvGrpSpPr>
          <p:grpSpPr>
            <a:xfrm>
              <a:off x="790963" y="1328703"/>
              <a:ext cx="2501759" cy="1123582"/>
              <a:chOff x="790963" y="1328703"/>
              <a:chExt cx="2501759" cy="1123582"/>
            </a:xfrm>
          </p:grpSpPr>
          <p:sp>
            <p:nvSpPr>
              <p:cNvPr id="234" name="Szövegdoboz 233">
                <a:extLst>
                  <a:ext uri="{FF2B5EF4-FFF2-40B4-BE49-F238E27FC236}">
                    <a16:creationId xmlns:a16="http://schemas.microsoft.com/office/drawing/2014/main" id="{F8F03CD3-84C7-4A92-8D29-5FFA80E6AEA7}"/>
                  </a:ext>
                </a:extLst>
              </p:cNvPr>
              <p:cNvSpPr txBox="1"/>
              <p:nvPr/>
            </p:nvSpPr>
            <p:spPr>
              <a:xfrm>
                <a:off x="792662" y="1328703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235" name="Szövegdoboz 234">
                <a:extLst>
                  <a:ext uri="{FF2B5EF4-FFF2-40B4-BE49-F238E27FC236}">
                    <a16:creationId xmlns:a16="http://schemas.microsoft.com/office/drawing/2014/main" id="{11671DB7-4A84-40B7-A147-2716C9919F20}"/>
                  </a:ext>
                </a:extLst>
              </p:cNvPr>
              <p:cNvSpPr txBox="1"/>
              <p:nvPr/>
            </p:nvSpPr>
            <p:spPr>
              <a:xfrm>
                <a:off x="790963" y="1805954"/>
                <a:ext cx="244148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b="1" dirty="0">
                    <a:latin typeface="Corbel Light" panose="020B0303020204020204" pitchFamily="34" charset="0"/>
                  </a:rPr>
                  <a:t>HÁLÁS VAGYOK NEKED, HOGY</a:t>
                </a:r>
                <a:r>
                  <a:rPr lang="hu-HU" sz="1800" b="1" dirty="0">
                    <a:latin typeface="Corbel Light" panose="020B0303020204020204" pitchFamily="34" charset="0"/>
                  </a:rPr>
                  <a:t>…</a:t>
                </a:r>
                <a:endParaRPr lang="hu-HU" dirty="0">
                  <a:latin typeface="Corbel Light" panose="020B0303020204020204" pitchFamily="34" charset="0"/>
                </a:endParaRPr>
              </a:p>
            </p:txBody>
          </p:sp>
        </p:grpSp>
      </p:grpSp>
      <p:grpSp>
        <p:nvGrpSpPr>
          <p:cNvPr id="211" name="Csoportba foglalás 210">
            <a:extLst>
              <a:ext uri="{FF2B5EF4-FFF2-40B4-BE49-F238E27FC236}">
                <a16:creationId xmlns:a16="http://schemas.microsoft.com/office/drawing/2014/main" id="{BA53B33C-3DCF-46A4-9C15-F690A06FA813}"/>
              </a:ext>
            </a:extLst>
          </p:cNvPr>
          <p:cNvGrpSpPr/>
          <p:nvPr/>
        </p:nvGrpSpPr>
        <p:grpSpPr>
          <a:xfrm>
            <a:off x="4002175" y="7150319"/>
            <a:ext cx="3240000" cy="3239589"/>
            <a:chOff x="369401" y="285623"/>
            <a:chExt cx="3240000" cy="3239589"/>
          </a:xfrm>
        </p:grpSpPr>
        <p:grpSp>
          <p:nvGrpSpPr>
            <p:cNvPr id="212" name="Csoportba foglalás 211">
              <a:extLst>
                <a:ext uri="{FF2B5EF4-FFF2-40B4-BE49-F238E27FC236}">
                  <a16:creationId xmlns:a16="http://schemas.microsoft.com/office/drawing/2014/main" id="{10C6BD03-C140-42DF-A0E4-850628CDFE63}"/>
                </a:ext>
              </a:extLst>
            </p:cNvPr>
            <p:cNvGrpSpPr/>
            <p:nvPr/>
          </p:nvGrpSpPr>
          <p:grpSpPr>
            <a:xfrm>
              <a:off x="369401" y="285623"/>
              <a:ext cx="3240000" cy="3239589"/>
              <a:chOff x="469683" y="738455"/>
              <a:chExt cx="3240000" cy="3239589"/>
            </a:xfrm>
          </p:grpSpPr>
          <p:sp>
            <p:nvSpPr>
              <p:cNvPr id="216" name="Téglalap: lekerekített 215">
                <a:extLst>
                  <a:ext uri="{FF2B5EF4-FFF2-40B4-BE49-F238E27FC236}">
                    <a16:creationId xmlns:a16="http://schemas.microsoft.com/office/drawing/2014/main" id="{32EC62EC-AECE-4BA3-B933-974613D4249F}"/>
                  </a:ext>
                </a:extLst>
              </p:cNvPr>
              <p:cNvSpPr/>
              <p:nvPr/>
            </p:nvSpPr>
            <p:spPr>
              <a:xfrm>
                <a:off x="469683" y="738455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14B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grpSp>
            <p:nvGrpSpPr>
              <p:cNvPr id="217" name="Csoportba foglalás 216">
                <a:extLst>
                  <a:ext uri="{FF2B5EF4-FFF2-40B4-BE49-F238E27FC236}">
                    <a16:creationId xmlns:a16="http://schemas.microsoft.com/office/drawing/2014/main" id="{F6DE7F82-3B73-4F8C-9B05-1EF4C3830EBB}"/>
                  </a:ext>
                </a:extLst>
              </p:cNvPr>
              <p:cNvGrpSpPr/>
              <p:nvPr/>
            </p:nvGrpSpPr>
            <p:grpSpPr>
              <a:xfrm>
                <a:off x="724496" y="962933"/>
                <a:ext cx="2730375" cy="2792054"/>
                <a:chOff x="651401" y="873586"/>
                <a:chExt cx="2730375" cy="2792054"/>
              </a:xfrm>
            </p:grpSpPr>
            <p:sp>
              <p:nvSpPr>
                <p:cNvPr id="218" name="Téglalap 217">
                  <a:extLst>
                    <a:ext uri="{FF2B5EF4-FFF2-40B4-BE49-F238E27FC236}">
                      <a16:creationId xmlns:a16="http://schemas.microsoft.com/office/drawing/2014/main" id="{62C35534-EC80-44C9-969C-6DD8756AED59}"/>
                    </a:ext>
                  </a:extLst>
                </p:cNvPr>
                <p:cNvSpPr/>
                <p:nvPr/>
              </p:nvSpPr>
              <p:spPr>
                <a:xfrm>
                  <a:off x="651402" y="1421619"/>
                  <a:ext cx="936000" cy="452851"/>
                </a:xfrm>
                <a:prstGeom prst="rect">
                  <a:avLst/>
                </a:pr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219" name="Téglalap 218">
                  <a:extLst>
                    <a:ext uri="{FF2B5EF4-FFF2-40B4-BE49-F238E27FC236}">
                      <a16:creationId xmlns:a16="http://schemas.microsoft.com/office/drawing/2014/main" id="{3AC737FA-4CCD-469D-BFD2-EB1780FFF0F4}"/>
                    </a:ext>
                  </a:extLst>
                </p:cNvPr>
                <p:cNvSpPr/>
                <p:nvPr/>
              </p:nvSpPr>
              <p:spPr>
                <a:xfrm>
                  <a:off x="651402" y="1757339"/>
                  <a:ext cx="936000" cy="1105308"/>
                </a:xfrm>
                <a:prstGeom prst="rect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220" name="Derékszögű háromszög 219">
                  <a:extLst>
                    <a:ext uri="{FF2B5EF4-FFF2-40B4-BE49-F238E27FC236}">
                      <a16:creationId xmlns:a16="http://schemas.microsoft.com/office/drawing/2014/main" id="{89EFDDE4-C992-4A95-AC57-2F29FCF3EF81}"/>
                    </a:ext>
                  </a:extLst>
                </p:cNvPr>
                <p:cNvSpPr/>
                <p:nvPr/>
              </p:nvSpPr>
              <p:spPr>
                <a:xfrm>
                  <a:off x="651402" y="2546972"/>
                  <a:ext cx="403825" cy="315675"/>
                </a:xfrm>
                <a:prstGeom prst="rtTriangle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21" name="Téglalap 220">
                  <a:extLst>
                    <a:ext uri="{FF2B5EF4-FFF2-40B4-BE49-F238E27FC236}">
                      <a16:creationId xmlns:a16="http://schemas.microsoft.com/office/drawing/2014/main" id="{C6BCBAC0-7EC6-4011-9DFE-6F99EA0A3B4D}"/>
                    </a:ext>
                  </a:extLst>
                </p:cNvPr>
                <p:cNvSpPr/>
                <p:nvPr/>
              </p:nvSpPr>
              <p:spPr>
                <a:xfrm>
                  <a:off x="651401" y="2864235"/>
                  <a:ext cx="936000" cy="799054"/>
                </a:xfrm>
                <a:prstGeom prst="rect">
                  <a:avLst/>
                </a:pr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22" name="Szabadkézi sokszög: alakzat 221">
                  <a:extLst>
                    <a:ext uri="{FF2B5EF4-FFF2-40B4-BE49-F238E27FC236}">
                      <a16:creationId xmlns:a16="http://schemas.microsoft.com/office/drawing/2014/main" id="{63C488A0-6D45-4FC0-9A7A-A5374AB8D917}"/>
                    </a:ext>
                  </a:extLst>
                </p:cNvPr>
                <p:cNvSpPr/>
                <p:nvPr/>
              </p:nvSpPr>
              <p:spPr>
                <a:xfrm flipH="1" flipV="1">
                  <a:off x="651402" y="873586"/>
                  <a:ext cx="936000" cy="547227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23" name="Szabadkézi sokszög: alakzat 222">
                  <a:extLst>
                    <a:ext uri="{FF2B5EF4-FFF2-40B4-BE49-F238E27FC236}">
                      <a16:creationId xmlns:a16="http://schemas.microsoft.com/office/drawing/2014/main" id="{A7D8C1D3-A5C1-42AD-B5B7-EFED87F74359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2856296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14B8A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24" name="Derékszögű háromszög 223">
                  <a:extLst>
                    <a:ext uri="{FF2B5EF4-FFF2-40B4-BE49-F238E27FC236}">
                      <a16:creationId xmlns:a16="http://schemas.microsoft.com/office/drawing/2014/main" id="{F133395F-326E-45C7-A39C-3CCDD3BDFD9C}"/>
                    </a:ext>
                  </a:extLst>
                </p:cNvPr>
                <p:cNvSpPr/>
                <p:nvPr/>
              </p:nvSpPr>
              <p:spPr>
                <a:xfrm flipH="1" flipV="1">
                  <a:off x="1051566" y="2862870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225" name="Téglalap 224">
                  <a:extLst>
                    <a:ext uri="{FF2B5EF4-FFF2-40B4-BE49-F238E27FC236}">
                      <a16:creationId xmlns:a16="http://schemas.microsoft.com/office/drawing/2014/main" id="{22329E01-F582-4499-A6B0-2CC69E80F334}"/>
                    </a:ext>
                  </a:extLst>
                </p:cNvPr>
                <p:cNvSpPr/>
                <p:nvPr/>
              </p:nvSpPr>
              <p:spPr>
                <a:xfrm>
                  <a:off x="1580078" y="1421861"/>
                  <a:ext cx="969171" cy="1418208"/>
                </a:xfrm>
                <a:prstGeom prst="rect">
                  <a:avLst/>
                </a:prstGeom>
                <a:solidFill>
                  <a:srgbClr val="CBF9F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226" name="Szabadkézi sokszög: alakzat 225">
                  <a:extLst>
                    <a:ext uri="{FF2B5EF4-FFF2-40B4-BE49-F238E27FC236}">
                      <a16:creationId xmlns:a16="http://schemas.microsoft.com/office/drawing/2014/main" id="{8B4F76DA-5861-4C5A-9C6E-D7E43F6CD136}"/>
                    </a:ext>
                  </a:extLst>
                </p:cNvPr>
                <p:cNvSpPr/>
                <p:nvPr/>
              </p:nvSpPr>
              <p:spPr>
                <a:xfrm>
                  <a:off x="2518800" y="873587"/>
                  <a:ext cx="860752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ADF5E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227" name="Szabadkézi sokszög: alakzat 226">
                  <a:extLst>
                    <a:ext uri="{FF2B5EF4-FFF2-40B4-BE49-F238E27FC236}">
                      <a16:creationId xmlns:a16="http://schemas.microsoft.com/office/drawing/2014/main" id="{BAC78252-B007-4260-991E-BB36A0512238}"/>
                    </a:ext>
                  </a:extLst>
                </p:cNvPr>
                <p:cNvSpPr/>
                <p:nvPr/>
              </p:nvSpPr>
              <p:spPr>
                <a:xfrm flipH="1">
                  <a:off x="1580078" y="1782647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7EF0E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28" name="Ellipszis 227">
                  <a:extLst>
                    <a:ext uri="{FF2B5EF4-FFF2-40B4-BE49-F238E27FC236}">
                      <a16:creationId xmlns:a16="http://schemas.microsoft.com/office/drawing/2014/main" id="{CB6CDCED-16A8-4E12-95E8-3D262770E05A}"/>
                    </a:ext>
                  </a:extLst>
                </p:cNvPr>
                <p:cNvSpPr/>
                <p:nvPr/>
              </p:nvSpPr>
              <p:spPr>
                <a:xfrm flipH="1">
                  <a:off x="3151715" y="3300666"/>
                  <a:ext cx="144000" cy="144000"/>
                </a:xfrm>
                <a:prstGeom prst="ellipse">
                  <a:avLst/>
                </a:pr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29" name="Szabadkézi sokszög: alakzat 228">
                  <a:extLst>
                    <a:ext uri="{FF2B5EF4-FFF2-40B4-BE49-F238E27FC236}">
                      <a16:creationId xmlns:a16="http://schemas.microsoft.com/office/drawing/2014/main" id="{9C221C52-9AD5-4F52-815A-DA8567020AE1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875545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30" name="Szabadkézi sokszög: alakzat 229">
                  <a:extLst>
                    <a:ext uri="{FF2B5EF4-FFF2-40B4-BE49-F238E27FC236}">
                      <a16:creationId xmlns:a16="http://schemas.microsoft.com/office/drawing/2014/main" id="{295EB00F-E2FD-4509-A062-E587A964C06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2530317" y="2011188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31" name="Ellipszis 230">
                  <a:extLst>
                    <a:ext uri="{FF2B5EF4-FFF2-40B4-BE49-F238E27FC236}">
                      <a16:creationId xmlns:a16="http://schemas.microsoft.com/office/drawing/2014/main" id="{AD8505DC-9FAE-4115-BF00-B7E44CD49F6C}"/>
                    </a:ext>
                  </a:extLst>
                </p:cNvPr>
                <p:cNvSpPr/>
                <p:nvPr/>
              </p:nvSpPr>
              <p:spPr>
                <a:xfrm flipH="1">
                  <a:off x="2304986" y="915230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213" name="Csoportba foglalás 212">
              <a:extLst>
                <a:ext uri="{FF2B5EF4-FFF2-40B4-BE49-F238E27FC236}">
                  <a16:creationId xmlns:a16="http://schemas.microsoft.com/office/drawing/2014/main" id="{18595B36-56F0-48F4-B5A1-D83A99DF5607}"/>
                </a:ext>
              </a:extLst>
            </p:cNvPr>
            <p:cNvGrpSpPr/>
            <p:nvPr/>
          </p:nvGrpSpPr>
          <p:grpSpPr>
            <a:xfrm>
              <a:off x="790963" y="1328703"/>
              <a:ext cx="2501759" cy="1123582"/>
              <a:chOff x="790963" y="1328703"/>
              <a:chExt cx="2501759" cy="1123582"/>
            </a:xfrm>
          </p:grpSpPr>
          <p:sp>
            <p:nvSpPr>
              <p:cNvPr id="214" name="Szövegdoboz 213">
                <a:extLst>
                  <a:ext uri="{FF2B5EF4-FFF2-40B4-BE49-F238E27FC236}">
                    <a16:creationId xmlns:a16="http://schemas.microsoft.com/office/drawing/2014/main" id="{23FC0131-CF49-4C47-BA7A-8676A2B0D27D}"/>
                  </a:ext>
                </a:extLst>
              </p:cNvPr>
              <p:cNvSpPr txBox="1"/>
              <p:nvPr/>
            </p:nvSpPr>
            <p:spPr>
              <a:xfrm>
                <a:off x="792662" y="1328703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215" name="Szövegdoboz 214">
                <a:extLst>
                  <a:ext uri="{FF2B5EF4-FFF2-40B4-BE49-F238E27FC236}">
                    <a16:creationId xmlns:a16="http://schemas.microsoft.com/office/drawing/2014/main" id="{9BAAFBF2-461F-40D8-B6CE-E1802B895B95}"/>
                  </a:ext>
                </a:extLst>
              </p:cNvPr>
              <p:cNvSpPr txBox="1"/>
              <p:nvPr/>
            </p:nvSpPr>
            <p:spPr>
              <a:xfrm>
                <a:off x="790963" y="1805954"/>
                <a:ext cx="244148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sz="1800" b="1" dirty="0">
                    <a:latin typeface="Corbel Light" panose="020B0303020204020204" pitchFamily="34" charset="0"/>
                  </a:rPr>
                  <a:t>KÖSZÖNÖM SZÉPEN, HOGY MINDIG …</a:t>
                </a:r>
                <a:endParaRPr lang="hu-HU" dirty="0">
                  <a:latin typeface="Corbel Light" panose="020B03030202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7006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Csoportba foglalás 22">
            <a:extLst>
              <a:ext uri="{FF2B5EF4-FFF2-40B4-BE49-F238E27FC236}">
                <a16:creationId xmlns:a16="http://schemas.microsoft.com/office/drawing/2014/main" id="{37EDF349-981D-4402-B8CD-42E749767AAB}"/>
              </a:ext>
            </a:extLst>
          </p:cNvPr>
          <p:cNvGrpSpPr/>
          <p:nvPr/>
        </p:nvGrpSpPr>
        <p:grpSpPr>
          <a:xfrm>
            <a:off x="320555" y="315413"/>
            <a:ext cx="3240000" cy="3239589"/>
            <a:chOff x="250825" y="269875"/>
            <a:chExt cx="3240000" cy="3239589"/>
          </a:xfrm>
        </p:grpSpPr>
        <p:sp>
          <p:nvSpPr>
            <p:cNvPr id="4" name="Téglalap: lekerekített 3">
              <a:extLst>
                <a:ext uri="{FF2B5EF4-FFF2-40B4-BE49-F238E27FC236}">
                  <a16:creationId xmlns:a16="http://schemas.microsoft.com/office/drawing/2014/main" id="{1000498B-0949-47A5-9A89-44AA6C3A43E9}"/>
                </a:ext>
              </a:extLst>
            </p:cNvPr>
            <p:cNvSpPr/>
            <p:nvPr/>
          </p:nvSpPr>
          <p:spPr>
            <a:xfrm>
              <a:off x="250825" y="269875"/>
              <a:ext cx="3240000" cy="323958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38AE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grpSp>
          <p:nvGrpSpPr>
            <p:cNvPr id="5" name="Csoportba foglalás 4">
              <a:extLst>
                <a:ext uri="{FF2B5EF4-FFF2-40B4-BE49-F238E27FC236}">
                  <a16:creationId xmlns:a16="http://schemas.microsoft.com/office/drawing/2014/main" id="{93CBAB01-06BD-4B72-8942-6D483B35D0F8}"/>
                </a:ext>
              </a:extLst>
            </p:cNvPr>
            <p:cNvGrpSpPr/>
            <p:nvPr/>
          </p:nvGrpSpPr>
          <p:grpSpPr>
            <a:xfrm>
              <a:off x="504307" y="472509"/>
              <a:ext cx="2733036" cy="2834320"/>
              <a:chOff x="667346" y="815892"/>
              <a:chExt cx="2733036" cy="2834320"/>
            </a:xfrm>
          </p:grpSpPr>
          <p:sp>
            <p:nvSpPr>
              <p:cNvPr id="6" name="Téglalap 5">
                <a:extLst>
                  <a:ext uri="{FF2B5EF4-FFF2-40B4-BE49-F238E27FC236}">
                    <a16:creationId xmlns:a16="http://schemas.microsoft.com/office/drawing/2014/main" id="{92C6E4A5-12EF-498D-8EF0-367E2F8DB1E6}"/>
                  </a:ext>
                </a:extLst>
              </p:cNvPr>
              <p:cNvSpPr/>
              <p:nvPr/>
            </p:nvSpPr>
            <p:spPr>
              <a:xfrm>
                <a:off x="2532022" y="1404621"/>
                <a:ext cx="868360" cy="380609"/>
              </a:xfrm>
              <a:prstGeom prst="rect">
                <a:avLst/>
              </a:prstGeom>
              <a:solidFill>
                <a:srgbClr val="38AE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7" name="Szabadkézi sokszög: alakzat 6">
                <a:extLst>
                  <a:ext uri="{FF2B5EF4-FFF2-40B4-BE49-F238E27FC236}">
                    <a16:creationId xmlns:a16="http://schemas.microsoft.com/office/drawing/2014/main" id="{82FFD375-32A3-43D7-B5B6-2FF86B687BE8}"/>
                  </a:ext>
                </a:extLst>
              </p:cNvPr>
              <p:cNvSpPr/>
              <p:nvPr/>
            </p:nvSpPr>
            <p:spPr>
              <a:xfrm>
                <a:off x="680867" y="815892"/>
                <a:ext cx="922479" cy="925114"/>
              </a:xfrm>
              <a:custGeom>
                <a:avLst/>
                <a:gdLst>
                  <a:gd name="connsiteX0" fmla="*/ 0 w 2052637"/>
                  <a:gd name="connsiteY0" fmla="*/ 0 h 1894114"/>
                  <a:gd name="connsiteX1" fmla="*/ 1105837 w 2052637"/>
                  <a:gd name="connsiteY1" fmla="*/ 0 h 1894114"/>
                  <a:gd name="connsiteX2" fmla="*/ 2052637 w 2052637"/>
                  <a:gd name="connsiteY2" fmla="*/ 946800 h 1894114"/>
                  <a:gd name="connsiteX3" fmla="*/ 2052637 w 2052637"/>
                  <a:gd name="connsiteY3" fmla="*/ 1894114 h 1894114"/>
                  <a:gd name="connsiteX4" fmla="*/ 0 w 2052637"/>
                  <a:gd name="connsiteY4" fmla="*/ 1894114 h 189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2637" h="1894114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894114"/>
                    </a:lnTo>
                    <a:lnTo>
                      <a:pt x="0" y="1894114"/>
                    </a:lnTo>
                    <a:close/>
                  </a:path>
                </a:pathLst>
              </a:cu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hu-HU"/>
              </a:p>
            </p:txBody>
          </p:sp>
          <p:sp>
            <p:nvSpPr>
              <p:cNvPr id="8" name="Téglalap 7">
                <a:extLst>
                  <a:ext uri="{FF2B5EF4-FFF2-40B4-BE49-F238E27FC236}">
                    <a16:creationId xmlns:a16="http://schemas.microsoft.com/office/drawing/2014/main" id="{98A5B024-3F71-4F87-BAB8-DEAE43B979FC}"/>
                  </a:ext>
                </a:extLst>
              </p:cNvPr>
              <p:cNvSpPr/>
              <p:nvPr/>
            </p:nvSpPr>
            <p:spPr>
              <a:xfrm>
                <a:off x="667347" y="1406191"/>
                <a:ext cx="936000" cy="452851"/>
              </a:xfrm>
              <a:prstGeom prst="rect">
                <a:avLst/>
              </a:prstGeom>
              <a:solidFill>
                <a:srgbClr val="9ADE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9" name="Téglalap 8">
                <a:extLst>
                  <a:ext uri="{FF2B5EF4-FFF2-40B4-BE49-F238E27FC236}">
                    <a16:creationId xmlns:a16="http://schemas.microsoft.com/office/drawing/2014/main" id="{92AED494-10D4-48AD-9A44-6C915A60A30D}"/>
                  </a:ext>
                </a:extLst>
              </p:cNvPr>
              <p:cNvSpPr/>
              <p:nvPr/>
            </p:nvSpPr>
            <p:spPr>
              <a:xfrm>
                <a:off x="667347" y="1749168"/>
                <a:ext cx="936000" cy="1105308"/>
              </a:xfrm>
              <a:prstGeom prst="rect">
                <a:avLst/>
              </a:pr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10" name="Derékszögű háromszög 9">
                <a:extLst>
                  <a:ext uri="{FF2B5EF4-FFF2-40B4-BE49-F238E27FC236}">
                    <a16:creationId xmlns:a16="http://schemas.microsoft.com/office/drawing/2014/main" id="{2B56F87F-18BD-4EFA-A15F-848BC43341E4}"/>
                  </a:ext>
                </a:extLst>
              </p:cNvPr>
              <p:cNvSpPr/>
              <p:nvPr/>
            </p:nvSpPr>
            <p:spPr>
              <a:xfrm>
                <a:off x="667347" y="2538801"/>
                <a:ext cx="403825" cy="315675"/>
              </a:xfrm>
              <a:prstGeom prst="rtTriangle">
                <a:avLst/>
              </a:prstGeom>
              <a:solidFill>
                <a:srgbClr val="81D6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1" name="Téglalap 10">
                <a:extLst>
                  <a:ext uri="{FF2B5EF4-FFF2-40B4-BE49-F238E27FC236}">
                    <a16:creationId xmlns:a16="http://schemas.microsoft.com/office/drawing/2014/main" id="{7D4B07E7-553E-4B4A-8ECF-DC91ABDE4905}"/>
                  </a:ext>
                </a:extLst>
              </p:cNvPr>
              <p:cNvSpPr/>
              <p:nvPr/>
            </p:nvSpPr>
            <p:spPr>
              <a:xfrm>
                <a:off x="667346" y="2848807"/>
                <a:ext cx="936000" cy="799054"/>
              </a:xfrm>
              <a:prstGeom prst="rect">
                <a:avLst/>
              </a:prstGeom>
              <a:solidFill>
                <a:srgbClr val="9ADE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2" name="Szabadkézi sokszög: alakzat 11">
                <a:extLst>
                  <a:ext uri="{FF2B5EF4-FFF2-40B4-BE49-F238E27FC236}">
                    <a16:creationId xmlns:a16="http://schemas.microsoft.com/office/drawing/2014/main" id="{9969FEEA-211E-4B66-B55A-A1BC778F7683}"/>
                  </a:ext>
                </a:extLst>
              </p:cNvPr>
              <p:cNvSpPr/>
              <p:nvPr/>
            </p:nvSpPr>
            <p:spPr>
              <a:xfrm rot="10800000" flipH="1" flipV="1">
                <a:off x="2550782" y="860117"/>
                <a:ext cx="849600" cy="544505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3" name="Szabadkézi sokszög: alakzat 12">
                <a:extLst>
                  <a:ext uri="{FF2B5EF4-FFF2-40B4-BE49-F238E27FC236}">
                    <a16:creationId xmlns:a16="http://schemas.microsoft.com/office/drawing/2014/main" id="{8BF7D0E4-A975-46D6-8F4A-49EEE658B1F9}"/>
                  </a:ext>
                </a:extLst>
              </p:cNvPr>
              <p:cNvSpPr/>
              <p:nvPr/>
            </p:nvSpPr>
            <p:spPr>
              <a:xfrm rot="10800000" flipH="1">
                <a:off x="1596024" y="2840868"/>
                <a:ext cx="1374764" cy="809344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4" name="Derékszögű háromszög 13">
                <a:extLst>
                  <a:ext uri="{FF2B5EF4-FFF2-40B4-BE49-F238E27FC236}">
                    <a16:creationId xmlns:a16="http://schemas.microsoft.com/office/drawing/2014/main" id="{C7882327-AC88-4827-A240-0FD965732E3B}"/>
                  </a:ext>
                </a:extLst>
              </p:cNvPr>
              <p:cNvSpPr/>
              <p:nvPr/>
            </p:nvSpPr>
            <p:spPr>
              <a:xfrm flipH="1" flipV="1">
                <a:off x="1067511" y="2850617"/>
                <a:ext cx="532174" cy="437796"/>
              </a:xfrm>
              <a:prstGeom prst="rtTriangl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15" name="Téglalap 14">
                <a:extLst>
                  <a:ext uri="{FF2B5EF4-FFF2-40B4-BE49-F238E27FC236}">
                    <a16:creationId xmlns:a16="http://schemas.microsoft.com/office/drawing/2014/main" id="{AC007682-AA93-475F-B4F0-55D8A7FE0C49}"/>
                  </a:ext>
                </a:extLst>
              </p:cNvPr>
              <p:cNvSpPr/>
              <p:nvPr/>
            </p:nvSpPr>
            <p:spPr>
              <a:xfrm>
                <a:off x="1596023" y="1402810"/>
                <a:ext cx="948003" cy="1451665"/>
              </a:xfrm>
              <a:prstGeom prst="rect">
                <a:avLst/>
              </a:pr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16" name="Szabadkézi sokszög: alakzat 15">
                <a:extLst>
                  <a:ext uri="{FF2B5EF4-FFF2-40B4-BE49-F238E27FC236}">
                    <a16:creationId xmlns:a16="http://schemas.microsoft.com/office/drawing/2014/main" id="{9058B091-F3DB-4E63-A8C0-C09C44AC94C2}"/>
                  </a:ext>
                </a:extLst>
              </p:cNvPr>
              <p:cNvSpPr/>
              <p:nvPr/>
            </p:nvSpPr>
            <p:spPr>
              <a:xfrm flipH="1">
                <a:off x="1600382" y="1774476"/>
                <a:ext cx="1800000" cy="1080000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1D6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7" name="Szabadkézi sokszög: alakzat 16">
                <a:extLst>
                  <a:ext uri="{FF2B5EF4-FFF2-40B4-BE49-F238E27FC236}">
                    <a16:creationId xmlns:a16="http://schemas.microsoft.com/office/drawing/2014/main" id="{3132DFF5-65B0-46B0-8768-41BD7F463D60}"/>
                  </a:ext>
                </a:extLst>
              </p:cNvPr>
              <p:cNvSpPr/>
              <p:nvPr/>
            </p:nvSpPr>
            <p:spPr>
              <a:xfrm rot="10800000" flipH="1">
                <a:off x="1596024" y="860117"/>
                <a:ext cx="940906" cy="542693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8" name="Szabadkézi sokszög: alakzat 17">
                <a:extLst>
                  <a:ext uri="{FF2B5EF4-FFF2-40B4-BE49-F238E27FC236}">
                    <a16:creationId xmlns:a16="http://schemas.microsoft.com/office/drawing/2014/main" id="{BAEABCF4-27B5-45A4-9844-4C6655B43C8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 flipH="1">
                <a:off x="740165" y="1987141"/>
                <a:ext cx="1080000" cy="622919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9" name="Ellipszis 18">
                <a:extLst>
                  <a:ext uri="{FF2B5EF4-FFF2-40B4-BE49-F238E27FC236}">
                    <a16:creationId xmlns:a16="http://schemas.microsoft.com/office/drawing/2014/main" id="{2AC0A939-29B3-4B2C-B336-8EF398BCDE65}"/>
                  </a:ext>
                </a:extLst>
              </p:cNvPr>
              <p:cNvSpPr/>
              <p:nvPr/>
            </p:nvSpPr>
            <p:spPr>
              <a:xfrm flipH="1">
                <a:off x="732493" y="2108366"/>
                <a:ext cx="144000" cy="144000"/>
              </a:xfrm>
              <a:prstGeom prst="ellips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20" name="Derékszögű háromszög 19">
                <a:extLst>
                  <a:ext uri="{FF2B5EF4-FFF2-40B4-BE49-F238E27FC236}">
                    <a16:creationId xmlns:a16="http://schemas.microsoft.com/office/drawing/2014/main" id="{D32DC0EE-94E1-432F-B040-4C0921BE6DDE}"/>
                  </a:ext>
                </a:extLst>
              </p:cNvPr>
              <p:cNvSpPr/>
              <p:nvPr/>
            </p:nvSpPr>
            <p:spPr>
              <a:xfrm rot="16200000">
                <a:off x="2781890" y="2235984"/>
                <a:ext cx="766941" cy="470043"/>
              </a:xfrm>
              <a:prstGeom prst="rtTriangle">
                <a:avLst/>
              </a:prstGeom>
              <a:solidFill>
                <a:srgbClr val="F8CA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21" name="Ellipszis 20">
                <a:extLst>
                  <a:ext uri="{FF2B5EF4-FFF2-40B4-BE49-F238E27FC236}">
                    <a16:creationId xmlns:a16="http://schemas.microsoft.com/office/drawing/2014/main" id="{12762006-03C4-4DEE-95E5-C56E91BDB910}"/>
                  </a:ext>
                </a:extLst>
              </p:cNvPr>
              <p:cNvSpPr/>
              <p:nvPr/>
            </p:nvSpPr>
            <p:spPr>
              <a:xfrm flipH="1">
                <a:off x="732493" y="1859042"/>
                <a:ext cx="144000" cy="144000"/>
              </a:xfrm>
              <a:prstGeom prst="ellips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</p:grpSp>
      <p:grpSp>
        <p:nvGrpSpPr>
          <p:cNvPr id="24" name="Csoportba foglalás 23">
            <a:extLst>
              <a:ext uri="{FF2B5EF4-FFF2-40B4-BE49-F238E27FC236}">
                <a16:creationId xmlns:a16="http://schemas.microsoft.com/office/drawing/2014/main" id="{08FCAB64-C78B-4D55-AFEB-D6646E8210C9}"/>
              </a:ext>
            </a:extLst>
          </p:cNvPr>
          <p:cNvGrpSpPr/>
          <p:nvPr/>
        </p:nvGrpSpPr>
        <p:grpSpPr>
          <a:xfrm>
            <a:off x="4012183" y="315413"/>
            <a:ext cx="3240000" cy="3239589"/>
            <a:chOff x="250825" y="269875"/>
            <a:chExt cx="3240000" cy="3239589"/>
          </a:xfrm>
        </p:grpSpPr>
        <p:sp>
          <p:nvSpPr>
            <p:cNvPr id="25" name="Téglalap: lekerekített 24">
              <a:extLst>
                <a:ext uri="{FF2B5EF4-FFF2-40B4-BE49-F238E27FC236}">
                  <a16:creationId xmlns:a16="http://schemas.microsoft.com/office/drawing/2014/main" id="{CCE34EFC-4CB1-4807-9F7A-0197F4ECC19B}"/>
                </a:ext>
              </a:extLst>
            </p:cNvPr>
            <p:cNvSpPr/>
            <p:nvPr/>
          </p:nvSpPr>
          <p:spPr>
            <a:xfrm>
              <a:off x="250825" y="269875"/>
              <a:ext cx="3240000" cy="323958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38AE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grpSp>
          <p:nvGrpSpPr>
            <p:cNvPr id="26" name="Csoportba foglalás 25">
              <a:extLst>
                <a:ext uri="{FF2B5EF4-FFF2-40B4-BE49-F238E27FC236}">
                  <a16:creationId xmlns:a16="http://schemas.microsoft.com/office/drawing/2014/main" id="{A63CE3CB-BA01-4A35-8D21-B94A3202B96A}"/>
                </a:ext>
              </a:extLst>
            </p:cNvPr>
            <p:cNvGrpSpPr/>
            <p:nvPr/>
          </p:nvGrpSpPr>
          <p:grpSpPr>
            <a:xfrm>
              <a:off x="504307" y="472509"/>
              <a:ext cx="2733036" cy="2834320"/>
              <a:chOff x="667346" y="815892"/>
              <a:chExt cx="2733036" cy="2834320"/>
            </a:xfrm>
          </p:grpSpPr>
          <p:sp>
            <p:nvSpPr>
              <p:cNvPr id="27" name="Téglalap 26">
                <a:extLst>
                  <a:ext uri="{FF2B5EF4-FFF2-40B4-BE49-F238E27FC236}">
                    <a16:creationId xmlns:a16="http://schemas.microsoft.com/office/drawing/2014/main" id="{B687316F-4435-4A6B-A5EC-4AF29BF6F775}"/>
                  </a:ext>
                </a:extLst>
              </p:cNvPr>
              <p:cNvSpPr/>
              <p:nvPr/>
            </p:nvSpPr>
            <p:spPr>
              <a:xfrm>
                <a:off x="2532022" y="1404621"/>
                <a:ext cx="868360" cy="380609"/>
              </a:xfrm>
              <a:prstGeom prst="rect">
                <a:avLst/>
              </a:prstGeom>
              <a:solidFill>
                <a:srgbClr val="38AE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28" name="Szabadkézi sokszög: alakzat 27">
                <a:extLst>
                  <a:ext uri="{FF2B5EF4-FFF2-40B4-BE49-F238E27FC236}">
                    <a16:creationId xmlns:a16="http://schemas.microsoft.com/office/drawing/2014/main" id="{5EAD4618-195E-4806-AE2E-70EC8BD06FAC}"/>
                  </a:ext>
                </a:extLst>
              </p:cNvPr>
              <p:cNvSpPr/>
              <p:nvPr/>
            </p:nvSpPr>
            <p:spPr>
              <a:xfrm>
                <a:off x="680867" y="815892"/>
                <a:ext cx="922479" cy="925114"/>
              </a:xfrm>
              <a:custGeom>
                <a:avLst/>
                <a:gdLst>
                  <a:gd name="connsiteX0" fmla="*/ 0 w 2052637"/>
                  <a:gd name="connsiteY0" fmla="*/ 0 h 1894114"/>
                  <a:gd name="connsiteX1" fmla="*/ 1105837 w 2052637"/>
                  <a:gd name="connsiteY1" fmla="*/ 0 h 1894114"/>
                  <a:gd name="connsiteX2" fmla="*/ 2052637 w 2052637"/>
                  <a:gd name="connsiteY2" fmla="*/ 946800 h 1894114"/>
                  <a:gd name="connsiteX3" fmla="*/ 2052637 w 2052637"/>
                  <a:gd name="connsiteY3" fmla="*/ 1894114 h 1894114"/>
                  <a:gd name="connsiteX4" fmla="*/ 0 w 2052637"/>
                  <a:gd name="connsiteY4" fmla="*/ 1894114 h 189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2637" h="1894114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894114"/>
                    </a:lnTo>
                    <a:lnTo>
                      <a:pt x="0" y="1894114"/>
                    </a:lnTo>
                    <a:close/>
                  </a:path>
                </a:pathLst>
              </a:cu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hu-HU"/>
              </a:p>
            </p:txBody>
          </p:sp>
          <p:sp>
            <p:nvSpPr>
              <p:cNvPr id="29" name="Téglalap 28">
                <a:extLst>
                  <a:ext uri="{FF2B5EF4-FFF2-40B4-BE49-F238E27FC236}">
                    <a16:creationId xmlns:a16="http://schemas.microsoft.com/office/drawing/2014/main" id="{35FBB825-4E75-4F0A-AD01-9770CEE85660}"/>
                  </a:ext>
                </a:extLst>
              </p:cNvPr>
              <p:cNvSpPr/>
              <p:nvPr/>
            </p:nvSpPr>
            <p:spPr>
              <a:xfrm>
                <a:off x="667347" y="1406191"/>
                <a:ext cx="936000" cy="452851"/>
              </a:xfrm>
              <a:prstGeom prst="rect">
                <a:avLst/>
              </a:prstGeom>
              <a:solidFill>
                <a:srgbClr val="9ADE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30" name="Téglalap 29">
                <a:extLst>
                  <a:ext uri="{FF2B5EF4-FFF2-40B4-BE49-F238E27FC236}">
                    <a16:creationId xmlns:a16="http://schemas.microsoft.com/office/drawing/2014/main" id="{42EAE11A-C36D-423F-926C-411E21FEF14C}"/>
                  </a:ext>
                </a:extLst>
              </p:cNvPr>
              <p:cNvSpPr/>
              <p:nvPr/>
            </p:nvSpPr>
            <p:spPr>
              <a:xfrm>
                <a:off x="667347" y="1749168"/>
                <a:ext cx="936000" cy="1105308"/>
              </a:xfrm>
              <a:prstGeom prst="rect">
                <a:avLst/>
              </a:pr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31" name="Derékszögű háromszög 30">
                <a:extLst>
                  <a:ext uri="{FF2B5EF4-FFF2-40B4-BE49-F238E27FC236}">
                    <a16:creationId xmlns:a16="http://schemas.microsoft.com/office/drawing/2014/main" id="{38F1EF50-6B89-4F18-8FB5-3AA77E887A7A}"/>
                  </a:ext>
                </a:extLst>
              </p:cNvPr>
              <p:cNvSpPr/>
              <p:nvPr/>
            </p:nvSpPr>
            <p:spPr>
              <a:xfrm>
                <a:off x="667347" y="2538801"/>
                <a:ext cx="403825" cy="315675"/>
              </a:xfrm>
              <a:prstGeom prst="rtTriangle">
                <a:avLst/>
              </a:prstGeom>
              <a:solidFill>
                <a:srgbClr val="81D6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2" name="Téglalap 31">
                <a:extLst>
                  <a:ext uri="{FF2B5EF4-FFF2-40B4-BE49-F238E27FC236}">
                    <a16:creationId xmlns:a16="http://schemas.microsoft.com/office/drawing/2014/main" id="{BCCA36F2-375B-4667-9003-D95971600481}"/>
                  </a:ext>
                </a:extLst>
              </p:cNvPr>
              <p:cNvSpPr/>
              <p:nvPr/>
            </p:nvSpPr>
            <p:spPr>
              <a:xfrm>
                <a:off x="667346" y="2848807"/>
                <a:ext cx="936000" cy="799054"/>
              </a:xfrm>
              <a:prstGeom prst="rect">
                <a:avLst/>
              </a:prstGeom>
              <a:solidFill>
                <a:srgbClr val="9ADE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3" name="Szabadkézi sokszög: alakzat 32">
                <a:extLst>
                  <a:ext uri="{FF2B5EF4-FFF2-40B4-BE49-F238E27FC236}">
                    <a16:creationId xmlns:a16="http://schemas.microsoft.com/office/drawing/2014/main" id="{C8D82306-AD3E-439E-91B7-C4509967C6A2}"/>
                  </a:ext>
                </a:extLst>
              </p:cNvPr>
              <p:cNvSpPr/>
              <p:nvPr/>
            </p:nvSpPr>
            <p:spPr>
              <a:xfrm rot="10800000" flipH="1" flipV="1">
                <a:off x="2550782" y="860117"/>
                <a:ext cx="849600" cy="544505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4" name="Szabadkézi sokszög: alakzat 33">
                <a:extLst>
                  <a:ext uri="{FF2B5EF4-FFF2-40B4-BE49-F238E27FC236}">
                    <a16:creationId xmlns:a16="http://schemas.microsoft.com/office/drawing/2014/main" id="{8CAC7FBA-AC83-4714-85C5-3C99CA3BA08A}"/>
                  </a:ext>
                </a:extLst>
              </p:cNvPr>
              <p:cNvSpPr/>
              <p:nvPr/>
            </p:nvSpPr>
            <p:spPr>
              <a:xfrm rot="10800000" flipH="1">
                <a:off x="1596024" y="2840868"/>
                <a:ext cx="1374764" cy="809344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5" name="Derékszögű háromszög 34">
                <a:extLst>
                  <a:ext uri="{FF2B5EF4-FFF2-40B4-BE49-F238E27FC236}">
                    <a16:creationId xmlns:a16="http://schemas.microsoft.com/office/drawing/2014/main" id="{9B342696-5779-4505-8A6E-B9D81BF1E0DD}"/>
                  </a:ext>
                </a:extLst>
              </p:cNvPr>
              <p:cNvSpPr/>
              <p:nvPr/>
            </p:nvSpPr>
            <p:spPr>
              <a:xfrm flipH="1" flipV="1">
                <a:off x="1067511" y="2850617"/>
                <a:ext cx="532174" cy="437796"/>
              </a:xfrm>
              <a:prstGeom prst="rtTriangl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36" name="Téglalap 35">
                <a:extLst>
                  <a:ext uri="{FF2B5EF4-FFF2-40B4-BE49-F238E27FC236}">
                    <a16:creationId xmlns:a16="http://schemas.microsoft.com/office/drawing/2014/main" id="{215EC6EB-B198-4DCF-9143-374006E3D332}"/>
                  </a:ext>
                </a:extLst>
              </p:cNvPr>
              <p:cNvSpPr/>
              <p:nvPr/>
            </p:nvSpPr>
            <p:spPr>
              <a:xfrm>
                <a:off x="1596023" y="1402810"/>
                <a:ext cx="948003" cy="1451665"/>
              </a:xfrm>
              <a:prstGeom prst="rect">
                <a:avLst/>
              </a:pr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37" name="Szabadkézi sokszög: alakzat 36">
                <a:extLst>
                  <a:ext uri="{FF2B5EF4-FFF2-40B4-BE49-F238E27FC236}">
                    <a16:creationId xmlns:a16="http://schemas.microsoft.com/office/drawing/2014/main" id="{BE6DF04D-9C2C-44EC-8316-9809D79CC129}"/>
                  </a:ext>
                </a:extLst>
              </p:cNvPr>
              <p:cNvSpPr/>
              <p:nvPr/>
            </p:nvSpPr>
            <p:spPr>
              <a:xfrm flipH="1">
                <a:off x="1600382" y="1774476"/>
                <a:ext cx="1800000" cy="1080000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1D6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8" name="Szabadkézi sokszög: alakzat 37">
                <a:extLst>
                  <a:ext uri="{FF2B5EF4-FFF2-40B4-BE49-F238E27FC236}">
                    <a16:creationId xmlns:a16="http://schemas.microsoft.com/office/drawing/2014/main" id="{C78DA7AF-3EF0-425C-9D11-F5B36779BFE6}"/>
                  </a:ext>
                </a:extLst>
              </p:cNvPr>
              <p:cNvSpPr/>
              <p:nvPr/>
            </p:nvSpPr>
            <p:spPr>
              <a:xfrm rot="10800000" flipH="1">
                <a:off x="1596024" y="860117"/>
                <a:ext cx="940906" cy="542693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9" name="Szabadkézi sokszög: alakzat 38">
                <a:extLst>
                  <a:ext uri="{FF2B5EF4-FFF2-40B4-BE49-F238E27FC236}">
                    <a16:creationId xmlns:a16="http://schemas.microsoft.com/office/drawing/2014/main" id="{2FA396C6-CF96-45FE-8B93-7B432315271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 flipH="1">
                <a:off x="740165" y="1987141"/>
                <a:ext cx="1080000" cy="622919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0" name="Ellipszis 39">
                <a:extLst>
                  <a:ext uri="{FF2B5EF4-FFF2-40B4-BE49-F238E27FC236}">
                    <a16:creationId xmlns:a16="http://schemas.microsoft.com/office/drawing/2014/main" id="{76421F0B-9171-444E-BC30-4CE845BCAA14}"/>
                  </a:ext>
                </a:extLst>
              </p:cNvPr>
              <p:cNvSpPr/>
              <p:nvPr/>
            </p:nvSpPr>
            <p:spPr>
              <a:xfrm flipH="1">
                <a:off x="732493" y="2108366"/>
                <a:ext cx="144000" cy="144000"/>
              </a:xfrm>
              <a:prstGeom prst="ellips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1" name="Derékszögű háromszög 40">
                <a:extLst>
                  <a:ext uri="{FF2B5EF4-FFF2-40B4-BE49-F238E27FC236}">
                    <a16:creationId xmlns:a16="http://schemas.microsoft.com/office/drawing/2014/main" id="{3066F394-EA58-40FF-8864-B376C14E00AB}"/>
                  </a:ext>
                </a:extLst>
              </p:cNvPr>
              <p:cNvSpPr/>
              <p:nvPr/>
            </p:nvSpPr>
            <p:spPr>
              <a:xfrm rot="16200000">
                <a:off x="2781890" y="2235984"/>
                <a:ext cx="766941" cy="470043"/>
              </a:xfrm>
              <a:prstGeom prst="rtTriangle">
                <a:avLst/>
              </a:prstGeom>
              <a:solidFill>
                <a:srgbClr val="F8CA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2" name="Ellipszis 41">
                <a:extLst>
                  <a:ext uri="{FF2B5EF4-FFF2-40B4-BE49-F238E27FC236}">
                    <a16:creationId xmlns:a16="http://schemas.microsoft.com/office/drawing/2014/main" id="{35C1565B-B5C2-42AC-9693-9353E8226A0F}"/>
                  </a:ext>
                </a:extLst>
              </p:cNvPr>
              <p:cNvSpPr/>
              <p:nvPr/>
            </p:nvSpPr>
            <p:spPr>
              <a:xfrm flipH="1">
                <a:off x="732493" y="1859042"/>
                <a:ext cx="144000" cy="144000"/>
              </a:xfrm>
              <a:prstGeom prst="ellips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</p:grpSp>
      <p:grpSp>
        <p:nvGrpSpPr>
          <p:cNvPr id="45" name="Csoportba foglalás 44">
            <a:extLst>
              <a:ext uri="{FF2B5EF4-FFF2-40B4-BE49-F238E27FC236}">
                <a16:creationId xmlns:a16="http://schemas.microsoft.com/office/drawing/2014/main" id="{77118128-F576-4943-B39C-E9F16B293397}"/>
              </a:ext>
            </a:extLst>
          </p:cNvPr>
          <p:cNvGrpSpPr/>
          <p:nvPr/>
        </p:nvGrpSpPr>
        <p:grpSpPr>
          <a:xfrm>
            <a:off x="320555" y="3731736"/>
            <a:ext cx="3240000" cy="3239589"/>
            <a:chOff x="250825" y="269875"/>
            <a:chExt cx="3240000" cy="3239589"/>
          </a:xfrm>
        </p:grpSpPr>
        <p:sp>
          <p:nvSpPr>
            <p:cNvPr id="65" name="Téglalap: lekerekített 64">
              <a:extLst>
                <a:ext uri="{FF2B5EF4-FFF2-40B4-BE49-F238E27FC236}">
                  <a16:creationId xmlns:a16="http://schemas.microsoft.com/office/drawing/2014/main" id="{1ED3F454-B80E-4F65-9068-B07BBA236BC4}"/>
                </a:ext>
              </a:extLst>
            </p:cNvPr>
            <p:cNvSpPr/>
            <p:nvPr/>
          </p:nvSpPr>
          <p:spPr>
            <a:xfrm>
              <a:off x="250825" y="269875"/>
              <a:ext cx="3240000" cy="323958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38AE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grpSp>
          <p:nvGrpSpPr>
            <p:cNvPr id="66" name="Csoportba foglalás 65">
              <a:extLst>
                <a:ext uri="{FF2B5EF4-FFF2-40B4-BE49-F238E27FC236}">
                  <a16:creationId xmlns:a16="http://schemas.microsoft.com/office/drawing/2014/main" id="{281AF940-F0D4-40CD-B6C1-CCCCD9D64B57}"/>
                </a:ext>
              </a:extLst>
            </p:cNvPr>
            <p:cNvGrpSpPr/>
            <p:nvPr/>
          </p:nvGrpSpPr>
          <p:grpSpPr>
            <a:xfrm>
              <a:off x="504307" y="472509"/>
              <a:ext cx="2733036" cy="2834320"/>
              <a:chOff x="667346" y="815892"/>
              <a:chExt cx="2733036" cy="2834320"/>
            </a:xfrm>
          </p:grpSpPr>
          <p:sp>
            <p:nvSpPr>
              <p:cNvPr id="67" name="Téglalap 66">
                <a:extLst>
                  <a:ext uri="{FF2B5EF4-FFF2-40B4-BE49-F238E27FC236}">
                    <a16:creationId xmlns:a16="http://schemas.microsoft.com/office/drawing/2014/main" id="{3555B1C5-8C63-4BB3-BB8E-15ACAAE27900}"/>
                  </a:ext>
                </a:extLst>
              </p:cNvPr>
              <p:cNvSpPr/>
              <p:nvPr/>
            </p:nvSpPr>
            <p:spPr>
              <a:xfrm>
                <a:off x="2532022" y="1404621"/>
                <a:ext cx="868360" cy="380609"/>
              </a:xfrm>
              <a:prstGeom prst="rect">
                <a:avLst/>
              </a:prstGeom>
              <a:solidFill>
                <a:srgbClr val="38AE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68" name="Szabadkézi sokszög: alakzat 67">
                <a:extLst>
                  <a:ext uri="{FF2B5EF4-FFF2-40B4-BE49-F238E27FC236}">
                    <a16:creationId xmlns:a16="http://schemas.microsoft.com/office/drawing/2014/main" id="{4386BB53-EA74-4E56-A502-4C704373E032}"/>
                  </a:ext>
                </a:extLst>
              </p:cNvPr>
              <p:cNvSpPr/>
              <p:nvPr/>
            </p:nvSpPr>
            <p:spPr>
              <a:xfrm>
                <a:off x="680867" y="815892"/>
                <a:ext cx="922479" cy="925114"/>
              </a:xfrm>
              <a:custGeom>
                <a:avLst/>
                <a:gdLst>
                  <a:gd name="connsiteX0" fmla="*/ 0 w 2052637"/>
                  <a:gd name="connsiteY0" fmla="*/ 0 h 1894114"/>
                  <a:gd name="connsiteX1" fmla="*/ 1105837 w 2052637"/>
                  <a:gd name="connsiteY1" fmla="*/ 0 h 1894114"/>
                  <a:gd name="connsiteX2" fmla="*/ 2052637 w 2052637"/>
                  <a:gd name="connsiteY2" fmla="*/ 946800 h 1894114"/>
                  <a:gd name="connsiteX3" fmla="*/ 2052637 w 2052637"/>
                  <a:gd name="connsiteY3" fmla="*/ 1894114 h 1894114"/>
                  <a:gd name="connsiteX4" fmla="*/ 0 w 2052637"/>
                  <a:gd name="connsiteY4" fmla="*/ 1894114 h 189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2637" h="1894114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894114"/>
                    </a:lnTo>
                    <a:lnTo>
                      <a:pt x="0" y="1894114"/>
                    </a:lnTo>
                    <a:close/>
                  </a:path>
                </a:pathLst>
              </a:cu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hu-HU"/>
              </a:p>
            </p:txBody>
          </p:sp>
          <p:sp>
            <p:nvSpPr>
              <p:cNvPr id="69" name="Téglalap 68">
                <a:extLst>
                  <a:ext uri="{FF2B5EF4-FFF2-40B4-BE49-F238E27FC236}">
                    <a16:creationId xmlns:a16="http://schemas.microsoft.com/office/drawing/2014/main" id="{C0860F9D-47D2-40A4-93D3-30E0CBA163F8}"/>
                  </a:ext>
                </a:extLst>
              </p:cNvPr>
              <p:cNvSpPr/>
              <p:nvPr/>
            </p:nvSpPr>
            <p:spPr>
              <a:xfrm>
                <a:off x="667347" y="1406191"/>
                <a:ext cx="936000" cy="452851"/>
              </a:xfrm>
              <a:prstGeom prst="rect">
                <a:avLst/>
              </a:prstGeom>
              <a:solidFill>
                <a:srgbClr val="9ADE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70" name="Téglalap 69">
                <a:extLst>
                  <a:ext uri="{FF2B5EF4-FFF2-40B4-BE49-F238E27FC236}">
                    <a16:creationId xmlns:a16="http://schemas.microsoft.com/office/drawing/2014/main" id="{9F336B88-1A2E-4C77-BBBC-E52F02077E4C}"/>
                  </a:ext>
                </a:extLst>
              </p:cNvPr>
              <p:cNvSpPr/>
              <p:nvPr/>
            </p:nvSpPr>
            <p:spPr>
              <a:xfrm>
                <a:off x="667347" y="1749168"/>
                <a:ext cx="936000" cy="1105308"/>
              </a:xfrm>
              <a:prstGeom prst="rect">
                <a:avLst/>
              </a:pr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71" name="Derékszögű háromszög 70">
                <a:extLst>
                  <a:ext uri="{FF2B5EF4-FFF2-40B4-BE49-F238E27FC236}">
                    <a16:creationId xmlns:a16="http://schemas.microsoft.com/office/drawing/2014/main" id="{CB981482-9781-40C5-8568-50389BC3C3EC}"/>
                  </a:ext>
                </a:extLst>
              </p:cNvPr>
              <p:cNvSpPr/>
              <p:nvPr/>
            </p:nvSpPr>
            <p:spPr>
              <a:xfrm>
                <a:off x="667347" y="2538801"/>
                <a:ext cx="403825" cy="315675"/>
              </a:xfrm>
              <a:prstGeom prst="rtTriangle">
                <a:avLst/>
              </a:prstGeom>
              <a:solidFill>
                <a:srgbClr val="81D6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72" name="Téglalap 71">
                <a:extLst>
                  <a:ext uri="{FF2B5EF4-FFF2-40B4-BE49-F238E27FC236}">
                    <a16:creationId xmlns:a16="http://schemas.microsoft.com/office/drawing/2014/main" id="{1D8A2B79-2510-425D-81D9-A7B3CB781A0E}"/>
                  </a:ext>
                </a:extLst>
              </p:cNvPr>
              <p:cNvSpPr/>
              <p:nvPr/>
            </p:nvSpPr>
            <p:spPr>
              <a:xfrm>
                <a:off x="667346" y="2848807"/>
                <a:ext cx="936000" cy="799054"/>
              </a:xfrm>
              <a:prstGeom prst="rect">
                <a:avLst/>
              </a:prstGeom>
              <a:solidFill>
                <a:srgbClr val="9ADE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73" name="Szabadkézi sokszög: alakzat 72">
                <a:extLst>
                  <a:ext uri="{FF2B5EF4-FFF2-40B4-BE49-F238E27FC236}">
                    <a16:creationId xmlns:a16="http://schemas.microsoft.com/office/drawing/2014/main" id="{2DAF1ABB-C8F7-44EE-9A8E-30B7B8CE379A}"/>
                  </a:ext>
                </a:extLst>
              </p:cNvPr>
              <p:cNvSpPr/>
              <p:nvPr/>
            </p:nvSpPr>
            <p:spPr>
              <a:xfrm rot="10800000" flipH="1" flipV="1">
                <a:off x="2550782" y="860117"/>
                <a:ext cx="849600" cy="544505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74" name="Szabadkézi sokszög: alakzat 73">
                <a:extLst>
                  <a:ext uri="{FF2B5EF4-FFF2-40B4-BE49-F238E27FC236}">
                    <a16:creationId xmlns:a16="http://schemas.microsoft.com/office/drawing/2014/main" id="{04AADBA2-EDB9-477A-89E2-BE9A436EAB87}"/>
                  </a:ext>
                </a:extLst>
              </p:cNvPr>
              <p:cNvSpPr/>
              <p:nvPr/>
            </p:nvSpPr>
            <p:spPr>
              <a:xfrm rot="10800000" flipH="1">
                <a:off x="1596024" y="2840868"/>
                <a:ext cx="1374764" cy="809344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75" name="Derékszögű háromszög 74">
                <a:extLst>
                  <a:ext uri="{FF2B5EF4-FFF2-40B4-BE49-F238E27FC236}">
                    <a16:creationId xmlns:a16="http://schemas.microsoft.com/office/drawing/2014/main" id="{7984B5E1-6F49-45E6-9BC8-BE0109BD11C3}"/>
                  </a:ext>
                </a:extLst>
              </p:cNvPr>
              <p:cNvSpPr/>
              <p:nvPr/>
            </p:nvSpPr>
            <p:spPr>
              <a:xfrm flipH="1" flipV="1">
                <a:off x="1067511" y="2850617"/>
                <a:ext cx="532174" cy="437796"/>
              </a:xfrm>
              <a:prstGeom prst="rtTriangl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76" name="Téglalap 75">
                <a:extLst>
                  <a:ext uri="{FF2B5EF4-FFF2-40B4-BE49-F238E27FC236}">
                    <a16:creationId xmlns:a16="http://schemas.microsoft.com/office/drawing/2014/main" id="{C5770F83-C61E-4B15-84B8-469359568D18}"/>
                  </a:ext>
                </a:extLst>
              </p:cNvPr>
              <p:cNvSpPr/>
              <p:nvPr/>
            </p:nvSpPr>
            <p:spPr>
              <a:xfrm>
                <a:off x="1596023" y="1402810"/>
                <a:ext cx="948003" cy="1451665"/>
              </a:xfrm>
              <a:prstGeom prst="rect">
                <a:avLst/>
              </a:pr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77" name="Szabadkézi sokszög: alakzat 76">
                <a:extLst>
                  <a:ext uri="{FF2B5EF4-FFF2-40B4-BE49-F238E27FC236}">
                    <a16:creationId xmlns:a16="http://schemas.microsoft.com/office/drawing/2014/main" id="{1A401D0D-EDFE-4E04-80FE-1F88C1BEB6F6}"/>
                  </a:ext>
                </a:extLst>
              </p:cNvPr>
              <p:cNvSpPr/>
              <p:nvPr/>
            </p:nvSpPr>
            <p:spPr>
              <a:xfrm flipH="1">
                <a:off x="1600382" y="1774476"/>
                <a:ext cx="1800000" cy="1080000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1D6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78" name="Szabadkézi sokszög: alakzat 77">
                <a:extLst>
                  <a:ext uri="{FF2B5EF4-FFF2-40B4-BE49-F238E27FC236}">
                    <a16:creationId xmlns:a16="http://schemas.microsoft.com/office/drawing/2014/main" id="{DE26690E-A1F8-40AB-BD15-C6F2A9E26B59}"/>
                  </a:ext>
                </a:extLst>
              </p:cNvPr>
              <p:cNvSpPr/>
              <p:nvPr/>
            </p:nvSpPr>
            <p:spPr>
              <a:xfrm rot="10800000" flipH="1">
                <a:off x="1596024" y="860117"/>
                <a:ext cx="940906" cy="542693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79" name="Szabadkézi sokszög: alakzat 78">
                <a:extLst>
                  <a:ext uri="{FF2B5EF4-FFF2-40B4-BE49-F238E27FC236}">
                    <a16:creationId xmlns:a16="http://schemas.microsoft.com/office/drawing/2014/main" id="{B6D37539-D3F0-46A9-90A7-BFF9CBD829A3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 flipH="1">
                <a:off x="740165" y="1987141"/>
                <a:ext cx="1080000" cy="622919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0" name="Ellipszis 79">
                <a:extLst>
                  <a:ext uri="{FF2B5EF4-FFF2-40B4-BE49-F238E27FC236}">
                    <a16:creationId xmlns:a16="http://schemas.microsoft.com/office/drawing/2014/main" id="{87336F3E-AC77-4EF6-9CE6-ED34EDFC6D90}"/>
                  </a:ext>
                </a:extLst>
              </p:cNvPr>
              <p:cNvSpPr/>
              <p:nvPr/>
            </p:nvSpPr>
            <p:spPr>
              <a:xfrm flipH="1">
                <a:off x="732493" y="2108366"/>
                <a:ext cx="144000" cy="144000"/>
              </a:xfrm>
              <a:prstGeom prst="ellips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1" name="Derékszögű háromszög 80">
                <a:extLst>
                  <a:ext uri="{FF2B5EF4-FFF2-40B4-BE49-F238E27FC236}">
                    <a16:creationId xmlns:a16="http://schemas.microsoft.com/office/drawing/2014/main" id="{31D56A1E-8CEC-4BAB-BBE3-69234D35928F}"/>
                  </a:ext>
                </a:extLst>
              </p:cNvPr>
              <p:cNvSpPr/>
              <p:nvPr/>
            </p:nvSpPr>
            <p:spPr>
              <a:xfrm rot="16200000">
                <a:off x="2781890" y="2235984"/>
                <a:ext cx="766941" cy="470043"/>
              </a:xfrm>
              <a:prstGeom prst="rtTriangle">
                <a:avLst/>
              </a:prstGeom>
              <a:solidFill>
                <a:srgbClr val="F8CA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2" name="Ellipszis 81">
                <a:extLst>
                  <a:ext uri="{FF2B5EF4-FFF2-40B4-BE49-F238E27FC236}">
                    <a16:creationId xmlns:a16="http://schemas.microsoft.com/office/drawing/2014/main" id="{26120535-A005-455E-AA96-8107D36D8BCD}"/>
                  </a:ext>
                </a:extLst>
              </p:cNvPr>
              <p:cNvSpPr/>
              <p:nvPr/>
            </p:nvSpPr>
            <p:spPr>
              <a:xfrm flipH="1">
                <a:off x="732493" y="1859042"/>
                <a:ext cx="144000" cy="144000"/>
              </a:xfrm>
              <a:prstGeom prst="ellips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</p:grpSp>
      <p:grpSp>
        <p:nvGrpSpPr>
          <p:cNvPr id="46" name="Csoportba foglalás 45">
            <a:extLst>
              <a:ext uri="{FF2B5EF4-FFF2-40B4-BE49-F238E27FC236}">
                <a16:creationId xmlns:a16="http://schemas.microsoft.com/office/drawing/2014/main" id="{71C94222-9BFE-421A-8A7E-4C21BD865BA6}"/>
              </a:ext>
            </a:extLst>
          </p:cNvPr>
          <p:cNvGrpSpPr/>
          <p:nvPr/>
        </p:nvGrpSpPr>
        <p:grpSpPr>
          <a:xfrm>
            <a:off x="4012183" y="3731736"/>
            <a:ext cx="3240000" cy="3239589"/>
            <a:chOff x="250825" y="269875"/>
            <a:chExt cx="3240000" cy="3239589"/>
          </a:xfrm>
        </p:grpSpPr>
        <p:sp>
          <p:nvSpPr>
            <p:cNvPr id="47" name="Téglalap: lekerekített 46">
              <a:extLst>
                <a:ext uri="{FF2B5EF4-FFF2-40B4-BE49-F238E27FC236}">
                  <a16:creationId xmlns:a16="http://schemas.microsoft.com/office/drawing/2014/main" id="{F7F40FEC-CCB5-4240-A1D9-5F86C48B75C6}"/>
                </a:ext>
              </a:extLst>
            </p:cNvPr>
            <p:cNvSpPr/>
            <p:nvPr/>
          </p:nvSpPr>
          <p:spPr>
            <a:xfrm>
              <a:off x="250825" y="269875"/>
              <a:ext cx="3240000" cy="323958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38AE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grpSp>
          <p:nvGrpSpPr>
            <p:cNvPr id="48" name="Csoportba foglalás 47">
              <a:extLst>
                <a:ext uri="{FF2B5EF4-FFF2-40B4-BE49-F238E27FC236}">
                  <a16:creationId xmlns:a16="http://schemas.microsoft.com/office/drawing/2014/main" id="{6D68D926-2FC1-40FD-BC66-328550789209}"/>
                </a:ext>
              </a:extLst>
            </p:cNvPr>
            <p:cNvGrpSpPr/>
            <p:nvPr/>
          </p:nvGrpSpPr>
          <p:grpSpPr>
            <a:xfrm>
              <a:off x="504307" y="472509"/>
              <a:ext cx="2733036" cy="2834320"/>
              <a:chOff x="667346" y="815892"/>
              <a:chExt cx="2733036" cy="2834320"/>
            </a:xfrm>
          </p:grpSpPr>
          <p:sp>
            <p:nvSpPr>
              <p:cNvPr id="49" name="Téglalap 48">
                <a:extLst>
                  <a:ext uri="{FF2B5EF4-FFF2-40B4-BE49-F238E27FC236}">
                    <a16:creationId xmlns:a16="http://schemas.microsoft.com/office/drawing/2014/main" id="{AA4AF3FF-7A3B-4E09-A5B2-5FB338A0F52D}"/>
                  </a:ext>
                </a:extLst>
              </p:cNvPr>
              <p:cNvSpPr/>
              <p:nvPr/>
            </p:nvSpPr>
            <p:spPr>
              <a:xfrm>
                <a:off x="2532022" y="1404621"/>
                <a:ext cx="868360" cy="380609"/>
              </a:xfrm>
              <a:prstGeom prst="rect">
                <a:avLst/>
              </a:prstGeom>
              <a:solidFill>
                <a:srgbClr val="38AE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0" name="Szabadkézi sokszög: alakzat 49">
                <a:extLst>
                  <a:ext uri="{FF2B5EF4-FFF2-40B4-BE49-F238E27FC236}">
                    <a16:creationId xmlns:a16="http://schemas.microsoft.com/office/drawing/2014/main" id="{FC0D17F0-EC02-4916-AEA3-16E83C2D76B8}"/>
                  </a:ext>
                </a:extLst>
              </p:cNvPr>
              <p:cNvSpPr/>
              <p:nvPr/>
            </p:nvSpPr>
            <p:spPr>
              <a:xfrm>
                <a:off x="680867" y="815892"/>
                <a:ext cx="922479" cy="925114"/>
              </a:xfrm>
              <a:custGeom>
                <a:avLst/>
                <a:gdLst>
                  <a:gd name="connsiteX0" fmla="*/ 0 w 2052637"/>
                  <a:gd name="connsiteY0" fmla="*/ 0 h 1894114"/>
                  <a:gd name="connsiteX1" fmla="*/ 1105837 w 2052637"/>
                  <a:gd name="connsiteY1" fmla="*/ 0 h 1894114"/>
                  <a:gd name="connsiteX2" fmla="*/ 2052637 w 2052637"/>
                  <a:gd name="connsiteY2" fmla="*/ 946800 h 1894114"/>
                  <a:gd name="connsiteX3" fmla="*/ 2052637 w 2052637"/>
                  <a:gd name="connsiteY3" fmla="*/ 1894114 h 1894114"/>
                  <a:gd name="connsiteX4" fmla="*/ 0 w 2052637"/>
                  <a:gd name="connsiteY4" fmla="*/ 1894114 h 189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2637" h="1894114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894114"/>
                    </a:lnTo>
                    <a:lnTo>
                      <a:pt x="0" y="1894114"/>
                    </a:lnTo>
                    <a:close/>
                  </a:path>
                </a:pathLst>
              </a:cu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hu-HU"/>
              </a:p>
            </p:txBody>
          </p:sp>
          <p:sp>
            <p:nvSpPr>
              <p:cNvPr id="51" name="Téglalap 50">
                <a:extLst>
                  <a:ext uri="{FF2B5EF4-FFF2-40B4-BE49-F238E27FC236}">
                    <a16:creationId xmlns:a16="http://schemas.microsoft.com/office/drawing/2014/main" id="{4052DCBB-5281-4FBE-88E3-2E08F460447C}"/>
                  </a:ext>
                </a:extLst>
              </p:cNvPr>
              <p:cNvSpPr/>
              <p:nvPr/>
            </p:nvSpPr>
            <p:spPr>
              <a:xfrm>
                <a:off x="667347" y="1406191"/>
                <a:ext cx="936000" cy="452851"/>
              </a:xfrm>
              <a:prstGeom prst="rect">
                <a:avLst/>
              </a:prstGeom>
              <a:solidFill>
                <a:srgbClr val="9ADE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52" name="Téglalap 51">
                <a:extLst>
                  <a:ext uri="{FF2B5EF4-FFF2-40B4-BE49-F238E27FC236}">
                    <a16:creationId xmlns:a16="http://schemas.microsoft.com/office/drawing/2014/main" id="{874DD281-9A38-4B2A-9B60-F5926E752176}"/>
                  </a:ext>
                </a:extLst>
              </p:cNvPr>
              <p:cNvSpPr/>
              <p:nvPr/>
            </p:nvSpPr>
            <p:spPr>
              <a:xfrm>
                <a:off x="667347" y="1749168"/>
                <a:ext cx="936000" cy="1105308"/>
              </a:xfrm>
              <a:prstGeom prst="rect">
                <a:avLst/>
              </a:pr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53" name="Derékszögű háromszög 52">
                <a:extLst>
                  <a:ext uri="{FF2B5EF4-FFF2-40B4-BE49-F238E27FC236}">
                    <a16:creationId xmlns:a16="http://schemas.microsoft.com/office/drawing/2014/main" id="{62222FBC-14CD-42AC-ADBF-DF13F3F7A88A}"/>
                  </a:ext>
                </a:extLst>
              </p:cNvPr>
              <p:cNvSpPr/>
              <p:nvPr/>
            </p:nvSpPr>
            <p:spPr>
              <a:xfrm>
                <a:off x="667347" y="2538801"/>
                <a:ext cx="403825" cy="315675"/>
              </a:xfrm>
              <a:prstGeom prst="rtTriangle">
                <a:avLst/>
              </a:prstGeom>
              <a:solidFill>
                <a:srgbClr val="81D6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4" name="Téglalap 53">
                <a:extLst>
                  <a:ext uri="{FF2B5EF4-FFF2-40B4-BE49-F238E27FC236}">
                    <a16:creationId xmlns:a16="http://schemas.microsoft.com/office/drawing/2014/main" id="{B280CB0D-F388-4329-8F48-89B655B66C5C}"/>
                  </a:ext>
                </a:extLst>
              </p:cNvPr>
              <p:cNvSpPr/>
              <p:nvPr/>
            </p:nvSpPr>
            <p:spPr>
              <a:xfrm>
                <a:off x="667346" y="2848807"/>
                <a:ext cx="936000" cy="799054"/>
              </a:xfrm>
              <a:prstGeom prst="rect">
                <a:avLst/>
              </a:prstGeom>
              <a:solidFill>
                <a:srgbClr val="9ADE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5" name="Szabadkézi sokszög: alakzat 54">
                <a:extLst>
                  <a:ext uri="{FF2B5EF4-FFF2-40B4-BE49-F238E27FC236}">
                    <a16:creationId xmlns:a16="http://schemas.microsoft.com/office/drawing/2014/main" id="{FCCCF3FD-F790-4F16-8B81-EDF2E943880F}"/>
                  </a:ext>
                </a:extLst>
              </p:cNvPr>
              <p:cNvSpPr/>
              <p:nvPr/>
            </p:nvSpPr>
            <p:spPr>
              <a:xfrm rot="10800000" flipH="1" flipV="1">
                <a:off x="2550782" y="860117"/>
                <a:ext cx="849600" cy="544505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6" name="Szabadkézi sokszög: alakzat 55">
                <a:extLst>
                  <a:ext uri="{FF2B5EF4-FFF2-40B4-BE49-F238E27FC236}">
                    <a16:creationId xmlns:a16="http://schemas.microsoft.com/office/drawing/2014/main" id="{D81E4A0C-E596-42C3-BB65-D63F0AE43053}"/>
                  </a:ext>
                </a:extLst>
              </p:cNvPr>
              <p:cNvSpPr/>
              <p:nvPr/>
            </p:nvSpPr>
            <p:spPr>
              <a:xfrm rot="10800000" flipH="1">
                <a:off x="1596024" y="2840868"/>
                <a:ext cx="1374764" cy="809344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7" name="Derékszögű háromszög 56">
                <a:extLst>
                  <a:ext uri="{FF2B5EF4-FFF2-40B4-BE49-F238E27FC236}">
                    <a16:creationId xmlns:a16="http://schemas.microsoft.com/office/drawing/2014/main" id="{C4554D1D-3199-400A-81C0-42CF1D21FFB7}"/>
                  </a:ext>
                </a:extLst>
              </p:cNvPr>
              <p:cNvSpPr/>
              <p:nvPr/>
            </p:nvSpPr>
            <p:spPr>
              <a:xfrm flipH="1" flipV="1">
                <a:off x="1067511" y="2850617"/>
                <a:ext cx="532174" cy="437796"/>
              </a:xfrm>
              <a:prstGeom prst="rtTriangl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58" name="Téglalap 57">
                <a:extLst>
                  <a:ext uri="{FF2B5EF4-FFF2-40B4-BE49-F238E27FC236}">
                    <a16:creationId xmlns:a16="http://schemas.microsoft.com/office/drawing/2014/main" id="{4A567C1C-01E6-4F43-8CEE-ADF6049A557C}"/>
                  </a:ext>
                </a:extLst>
              </p:cNvPr>
              <p:cNvSpPr/>
              <p:nvPr/>
            </p:nvSpPr>
            <p:spPr>
              <a:xfrm>
                <a:off x="1596023" y="1402810"/>
                <a:ext cx="948003" cy="1451665"/>
              </a:xfrm>
              <a:prstGeom prst="rect">
                <a:avLst/>
              </a:pr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59" name="Szabadkézi sokszög: alakzat 58">
                <a:extLst>
                  <a:ext uri="{FF2B5EF4-FFF2-40B4-BE49-F238E27FC236}">
                    <a16:creationId xmlns:a16="http://schemas.microsoft.com/office/drawing/2014/main" id="{20A46CDC-8CE2-41E9-A359-9D0A65CCD770}"/>
                  </a:ext>
                </a:extLst>
              </p:cNvPr>
              <p:cNvSpPr/>
              <p:nvPr/>
            </p:nvSpPr>
            <p:spPr>
              <a:xfrm flipH="1">
                <a:off x="1600382" y="1774476"/>
                <a:ext cx="1800000" cy="1080000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1D6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60" name="Szabadkézi sokszög: alakzat 59">
                <a:extLst>
                  <a:ext uri="{FF2B5EF4-FFF2-40B4-BE49-F238E27FC236}">
                    <a16:creationId xmlns:a16="http://schemas.microsoft.com/office/drawing/2014/main" id="{671C41A6-A4F7-41F4-B214-5BB566BD1879}"/>
                  </a:ext>
                </a:extLst>
              </p:cNvPr>
              <p:cNvSpPr/>
              <p:nvPr/>
            </p:nvSpPr>
            <p:spPr>
              <a:xfrm rot="10800000" flipH="1">
                <a:off x="1596024" y="860117"/>
                <a:ext cx="940906" cy="542693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61" name="Szabadkézi sokszög: alakzat 60">
                <a:extLst>
                  <a:ext uri="{FF2B5EF4-FFF2-40B4-BE49-F238E27FC236}">
                    <a16:creationId xmlns:a16="http://schemas.microsoft.com/office/drawing/2014/main" id="{C4913B6C-6583-402E-913F-B72D572C2F3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 flipH="1">
                <a:off x="740165" y="1987141"/>
                <a:ext cx="1080000" cy="622919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62" name="Ellipszis 61">
                <a:extLst>
                  <a:ext uri="{FF2B5EF4-FFF2-40B4-BE49-F238E27FC236}">
                    <a16:creationId xmlns:a16="http://schemas.microsoft.com/office/drawing/2014/main" id="{E51102E7-1CE7-4E24-B29A-DFE5C920E344}"/>
                  </a:ext>
                </a:extLst>
              </p:cNvPr>
              <p:cNvSpPr/>
              <p:nvPr/>
            </p:nvSpPr>
            <p:spPr>
              <a:xfrm flipH="1">
                <a:off x="732493" y="2108366"/>
                <a:ext cx="144000" cy="144000"/>
              </a:xfrm>
              <a:prstGeom prst="ellips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63" name="Derékszögű háromszög 62">
                <a:extLst>
                  <a:ext uri="{FF2B5EF4-FFF2-40B4-BE49-F238E27FC236}">
                    <a16:creationId xmlns:a16="http://schemas.microsoft.com/office/drawing/2014/main" id="{C9CC2DDC-B070-468B-8571-2DD4196419D0}"/>
                  </a:ext>
                </a:extLst>
              </p:cNvPr>
              <p:cNvSpPr/>
              <p:nvPr/>
            </p:nvSpPr>
            <p:spPr>
              <a:xfrm rot="16200000">
                <a:off x="2781890" y="2235984"/>
                <a:ext cx="766941" cy="470043"/>
              </a:xfrm>
              <a:prstGeom prst="rtTriangle">
                <a:avLst/>
              </a:prstGeom>
              <a:solidFill>
                <a:srgbClr val="F8CA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64" name="Ellipszis 63">
                <a:extLst>
                  <a:ext uri="{FF2B5EF4-FFF2-40B4-BE49-F238E27FC236}">
                    <a16:creationId xmlns:a16="http://schemas.microsoft.com/office/drawing/2014/main" id="{0E7CEEA5-C706-44AB-A600-66C1A6505EDE}"/>
                  </a:ext>
                </a:extLst>
              </p:cNvPr>
              <p:cNvSpPr/>
              <p:nvPr/>
            </p:nvSpPr>
            <p:spPr>
              <a:xfrm flipH="1">
                <a:off x="732493" y="1859042"/>
                <a:ext cx="144000" cy="144000"/>
              </a:xfrm>
              <a:prstGeom prst="ellips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</p:grpSp>
      <p:grpSp>
        <p:nvGrpSpPr>
          <p:cNvPr id="84" name="Csoportba foglalás 83">
            <a:extLst>
              <a:ext uri="{FF2B5EF4-FFF2-40B4-BE49-F238E27FC236}">
                <a16:creationId xmlns:a16="http://schemas.microsoft.com/office/drawing/2014/main" id="{7254C882-72D1-4B18-B45A-34B43951361F}"/>
              </a:ext>
            </a:extLst>
          </p:cNvPr>
          <p:cNvGrpSpPr/>
          <p:nvPr/>
        </p:nvGrpSpPr>
        <p:grpSpPr>
          <a:xfrm>
            <a:off x="320555" y="7148058"/>
            <a:ext cx="3240000" cy="3239589"/>
            <a:chOff x="250825" y="269875"/>
            <a:chExt cx="3240000" cy="3239589"/>
          </a:xfrm>
        </p:grpSpPr>
        <p:sp>
          <p:nvSpPr>
            <p:cNvPr id="104" name="Téglalap: lekerekített 103">
              <a:extLst>
                <a:ext uri="{FF2B5EF4-FFF2-40B4-BE49-F238E27FC236}">
                  <a16:creationId xmlns:a16="http://schemas.microsoft.com/office/drawing/2014/main" id="{4DBD7746-7D37-4E37-8512-DBAF7064B472}"/>
                </a:ext>
              </a:extLst>
            </p:cNvPr>
            <p:cNvSpPr/>
            <p:nvPr/>
          </p:nvSpPr>
          <p:spPr>
            <a:xfrm>
              <a:off x="250825" y="269875"/>
              <a:ext cx="3240000" cy="323958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38AE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grpSp>
          <p:nvGrpSpPr>
            <p:cNvPr id="105" name="Csoportba foglalás 104">
              <a:extLst>
                <a:ext uri="{FF2B5EF4-FFF2-40B4-BE49-F238E27FC236}">
                  <a16:creationId xmlns:a16="http://schemas.microsoft.com/office/drawing/2014/main" id="{BD57C5AF-7144-42F7-B78A-9E1EAFC74D95}"/>
                </a:ext>
              </a:extLst>
            </p:cNvPr>
            <p:cNvGrpSpPr/>
            <p:nvPr/>
          </p:nvGrpSpPr>
          <p:grpSpPr>
            <a:xfrm>
              <a:off x="504307" y="472509"/>
              <a:ext cx="2733036" cy="2834320"/>
              <a:chOff x="667346" y="815892"/>
              <a:chExt cx="2733036" cy="2834320"/>
            </a:xfrm>
          </p:grpSpPr>
          <p:sp>
            <p:nvSpPr>
              <p:cNvPr id="106" name="Téglalap 105">
                <a:extLst>
                  <a:ext uri="{FF2B5EF4-FFF2-40B4-BE49-F238E27FC236}">
                    <a16:creationId xmlns:a16="http://schemas.microsoft.com/office/drawing/2014/main" id="{CA76B54F-678C-4DE7-98F0-132DC6883840}"/>
                  </a:ext>
                </a:extLst>
              </p:cNvPr>
              <p:cNvSpPr/>
              <p:nvPr/>
            </p:nvSpPr>
            <p:spPr>
              <a:xfrm>
                <a:off x="2532022" y="1404621"/>
                <a:ext cx="868360" cy="380609"/>
              </a:xfrm>
              <a:prstGeom prst="rect">
                <a:avLst/>
              </a:prstGeom>
              <a:solidFill>
                <a:srgbClr val="38AE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07" name="Szabadkézi sokszög: alakzat 106">
                <a:extLst>
                  <a:ext uri="{FF2B5EF4-FFF2-40B4-BE49-F238E27FC236}">
                    <a16:creationId xmlns:a16="http://schemas.microsoft.com/office/drawing/2014/main" id="{F5BF3D3F-9424-4C3E-926A-BBA3CC2ED44C}"/>
                  </a:ext>
                </a:extLst>
              </p:cNvPr>
              <p:cNvSpPr/>
              <p:nvPr/>
            </p:nvSpPr>
            <p:spPr>
              <a:xfrm>
                <a:off x="680867" y="815892"/>
                <a:ext cx="922479" cy="925114"/>
              </a:xfrm>
              <a:custGeom>
                <a:avLst/>
                <a:gdLst>
                  <a:gd name="connsiteX0" fmla="*/ 0 w 2052637"/>
                  <a:gd name="connsiteY0" fmla="*/ 0 h 1894114"/>
                  <a:gd name="connsiteX1" fmla="*/ 1105837 w 2052637"/>
                  <a:gd name="connsiteY1" fmla="*/ 0 h 1894114"/>
                  <a:gd name="connsiteX2" fmla="*/ 2052637 w 2052637"/>
                  <a:gd name="connsiteY2" fmla="*/ 946800 h 1894114"/>
                  <a:gd name="connsiteX3" fmla="*/ 2052637 w 2052637"/>
                  <a:gd name="connsiteY3" fmla="*/ 1894114 h 1894114"/>
                  <a:gd name="connsiteX4" fmla="*/ 0 w 2052637"/>
                  <a:gd name="connsiteY4" fmla="*/ 1894114 h 189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2637" h="1894114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894114"/>
                    </a:lnTo>
                    <a:lnTo>
                      <a:pt x="0" y="1894114"/>
                    </a:lnTo>
                    <a:close/>
                  </a:path>
                </a:pathLst>
              </a:cu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hu-HU"/>
              </a:p>
            </p:txBody>
          </p:sp>
          <p:sp>
            <p:nvSpPr>
              <p:cNvPr id="108" name="Téglalap 107">
                <a:extLst>
                  <a:ext uri="{FF2B5EF4-FFF2-40B4-BE49-F238E27FC236}">
                    <a16:creationId xmlns:a16="http://schemas.microsoft.com/office/drawing/2014/main" id="{E0506A2D-E455-4C5C-B87B-51949DC335A9}"/>
                  </a:ext>
                </a:extLst>
              </p:cNvPr>
              <p:cNvSpPr/>
              <p:nvPr/>
            </p:nvSpPr>
            <p:spPr>
              <a:xfrm>
                <a:off x="667347" y="1406191"/>
                <a:ext cx="936000" cy="452851"/>
              </a:xfrm>
              <a:prstGeom prst="rect">
                <a:avLst/>
              </a:prstGeom>
              <a:solidFill>
                <a:srgbClr val="9ADE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109" name="Téglalap 108">
                <a:extLst>
                  <a:ext uri="{FF2B5EF4-FFF2-40B4-BE49-F238E27FC236}">
                    <a16:creationId xmlns:a16="http://schemas.microsoft.com/office/drawing/2014/main" id="{422C515B-6AFE-4EB6-8F00-222D41A2DEB7}"/>
                  </a:ext>
                </a:extLst>
              </p:cNvPr>
              <p:cNvSpPr/>
              <p:nvPr/>
            </p:nvSpPr>
            <p:spPr>
              <a:xfrm>
                <a:off x="667347" y="1749168"/>
                <a:ext cx="936000" cy="1105308"/>
              </a:xfrm>
              <a:prstGeom prst="rect">
                <a:avLst/>
              </a:pr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110" name="Derékszögű háromszög 109">
                <a:extLst>
                  <a:ext uri="{FF2B5EF4-FFF2-40B4-BE49-F238E27FC236}">
                    <a16:creationId xmlns:a16="http://schemas.microsoft.com/office/drawing/2014/main" id="{AA33074B-4036-4BBD-B21D-AF308FE84743}"/>
                  </a:ext>
                </a:extLst>
              </p:cNvPr>
              <p:cNvSpPr/>
              <p:nvPr/>
            </p:nvSpPr>
            <p:spPr>
              <a:xfrm>
                <a:off x="667347" y="2538801"/>
                <a:ext cx="403825" cy="315675"/>
              </a:xfrm>
              <a:prstGeom prst="rtTriangle">
                <a:avLst/>
              </a:prstGeom>
              <a:solidFill>
                <a:srgbClr val="81D6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11" name="Téglalap 110">
                <a:extLst>
                  <a:ext uri="{FF2B5EF4-FFF2-40B4-BE49-F238E27FC236}">
                    <a16:creationId xmlns:a16="http://schemas.microsoft.com/office/drawing/2014/main" id="{5BF2D71E-AA2D-4605-8FD3-D3722072A3B1}"/>
                  </a:ext>
                </a:extLst>
              </p:cNvPr>
              <p:cNvSpPr/>
              <p:nvPr/>
            </p:nvSpPr>
            <p:spPr>
              <a:xfrm>
                <a:off x="667346" y="2848807"/>
                <a:ext cx="936000" cy="799054"/>
              </a:xfrm>
              <a:prstGeom prst="rect">
                <a:avLst/>
              </a:prstGeom>
              <a:solidFill>
                <a:srgbClr val="9ADE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12" name="Szabadkézi sokszög: alakzat 111">
                <a:extLst>
                  <a:ext uri="{FF2B5EF4-FFF2-40B4-BE49-F238E27FC236}">
                    <a16:creationId xmlns:a16="http://schemas.microsoft.com/office/drawing/2014/main" id="{2B2F94E1-887F-4818-87E3-2AD2DA0A60E4}"/>
                  </a:ext>
                </a:extLst>
              </p:cNvPr>
              <p:cNvSpPr/>
              <p:nvPr/>
            </p:nvSpPr>
            <p:spPr>
              <a:xfrm rot="10800000" flipH="1" flipV="1">
                <a:off x="2550782" y="860117"/>
                <a:ext cx="849600" cy="544505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13" name="Szabadkézi sokszög: alakzat 112">
                <a:extLst>
                  <a:ext uri="{FF2B5EF4-FFF2-40B4-BE49-F238E27FC236}">
                    <a16:creationId xmlns:a16="http://schemas.microsoft.com/office/drawing/2014/main" id="{E3E2CB8A-7A5D-47C3-BCBB-4705EA8F7041}"/>
                  </a:ext>
                </a:extLst>
              </p:cNvPr>
              <p:cNvSpPr/>
              <p:nvPr/>
            </p:nvSpPr>
            <p:spPr>
              <a:xfrm rot="10800000" flipH="1">
                <a:off x="1596024" y="2840868"/>
                <a:ext cx="1374764" cy="809344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14" name="Derékszögű háromszög 113">
                <a:extLst>
                  <a:ext uri="{FF2B5EF4-FFF2-40B4-BE49-F238E27FC236}">
                    <a16:creationId xmlns:a16="http://schemas.microsoft.com/office/drawing/2014/main" id="{2C6440D4-D6F5-43D4-9A83-30CFA120C8F4}"/>
                  </a:ext>
                </a:extLst>
              </p:cNvPr>
              <p:cNvSpPr/>
              <p:nvPr/>
            </p:nvSpPr>
            <p:spPr>
              <a:xfrm flipH="1" flipV="1">
                <a:off x="1067511" y="2850617"/>
                <a:ext cx="532174" cy="437796"/>
              </a:xfrm>
              <a:prstGeom prst="rtTriangl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115" name="Téglalap 114">
                <a:extLst>
                  <a:ext uri="{FF2B5EF4-FFF2-40B4-BE49-F238E27FC236}">
                    <a16:creationId xmlns:a16="http://schemas.microsoft.com/office/drawing/2014/main" id="{7C46AE65-DB85-4C24-8D69-B82115334C16}"/>
                  </a:ext>
                </a:extLst>
              </p:cNvPr>
              <p:cNvSpPr/>
              <p:nvPr/>
            </p:nvSpPr>
            <p:spPr>
              <a:xfrm>
                <a:off x="1596023" y="1402810"/>
                <a:ext cx="948003" cy="1451665"/>
              </a:xfrm>
              <a:prstGeom prst="rect">
                <a:avLst/>
              </a:pr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116" name="Szabadkézi sokszög: alakzat 115">
                <a:extLst>
                  <a:ext uri="{FF2B5EF4-FFF2-40B4-BE49-F238E27FC236}">
                    <a16:creationId xmlns:a16="http://schemas.microsoft.com/office/drawing/2014/main" id="{CB4EADF4-0FCA-47D4-A610-5F89DD2AC1A5}"/>
                  </a:ext>
                </a:extLst>
              </p:cNvPr>
              <p:cNvSpPr/>
              <p:nvPr/>
            </p:nvSpPr>
            <p:spPr>
              <a:xfrm flipH="1">
                <a:off x="1600382" y="1774476"/>
                <a:ext cx="1800000" cy="1080000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1D6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17" name="Szabadkézi sokszög: alakzat 116">
                <a:extLst>
                  <a:ext uri="{FF2B5EF4-FFF2-40B4-BE49-F238E27FC236}">
                    <a16:creationId xmlns:a16="http://schemas.microsoft.com/office/drawing/2014/main" id="{E0F2B3BE-04B3-4D5A-A807-3F3F816340B5}"/>
                  </a:ext>
                </a:extLst>
              </p:cNvPr>
              <p:cNvSpPr/>
              <p:nvPr/>
            </p:nvSpPr>
            <p:spPr>
              <a:xfrm rot="10800000" flipH="1">
                <a:off x="1596024" y="860117"/>
                <a:ext cx="940906" cy="542693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18" name="Szabadkézi sokszög: alakzat 117">
                <a:extLst>
                  <a:ext uri="{FF2B5EF4-FFF2-40B4-BE49-F238E27FC236}">
                    <a16:creationId xmlns:a16="http://schemas.microsoft.com/office/drawing/2014/main" id="{53B9ED11-657F-46F9-AACA-19EBDBB8A1E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 flipH="1">
                <a:off x="740165" y="1987141"/>
                <a:ext cx="1080000" cy="622919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19" name="Ellipszis 118">
                <a:extLst>
                  <a:ext uri="{FF2B5EF4-FFF2-40B4-BE49-F238E27FC236}">
                    <a16:creationId xmlns:a16="http://schemas.microsoft.com/office/drawing/2014/main" id="{9BA1DC75-DC7A-489F-B4A0-2DF5690DD34C}"/>
                  </a:ext>
                </a:extLst>
              </p:cNvPr>
              <p:cNvSpPr/>
              <p:nvPr/>
            </p:nvSpPr>
            <p:spPr>
              <a:xfrm flipH="1">
                <a:off x="732493" y="2108366"/>
                <a:ext cx="144000" cy="144000"/>
              </a:xfrm>
              <a:prstGeom prst="ellips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20" name="Derékszögű háromszög 119">
                <a:extLst>
                  <a:ext uri="{FF2B5EF4-FFF2-40B4-BE49-F238E27FC236}">
                    <a16:creationId xmlns:a16="http://schemas.microsoft.com/office/drawing/2014/main" id="{2D6ADE97-1F06-4713-BC2C-B56F7D63FFAB}"/>
                  </a:ext>
                </a:extLst>
              </p:cNvPr>
              <p:cNvSpPr/>
              <p:nvPr/>
            </p:nvSpPr>
            <p:spPr>
              <a:xfrm rot="16200000">
                <a:off x="2781890" y="2235984"/>
                <a:ext cx="766941" cy="470043"/>
              </a:xfrm>
              <a:prstGeom prst="rtTriangle">
                <a:avLst/>
              </a:prstGeom>
              <a:solidFill>
                <a:srgbClr val="F8CA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21" name="Ellipszis 120">
                <a:extLst>
                  <a:ext uri="{FF2B5EF4-FFF2-40B4-BE49-F238E27FC236}">
                    <a16:creationId xmlns:a16="http://schemas.microsoft.com/office/drawing/2014/main" id="{5AAA8F69-1A6E-42BF-ADF5-1637705A6588}"/>
                  </a:ext>
                </a:extLst>
              </p:cNvPr>
              <p:cNvSpPr/>
              <p:nvPr/>
            </p:nvSpPr>
            <p:spPr>
              <a:xfrm flipH="1">
                <a:off x="732493" y="1859042"/>
                <a:ext cx="144000" cy="144000"/>
              </a:xfrm>
              <a:prstGeom prst="ellips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</p:grpSp>
      <p:grpSp>
        <p:nvGrpSpPr>
          <p:cNvPr id="85" name="Csoportba foglalás 84">
            <a:extLst>
              <a:ext uri="{FF2B5EF4-FFF2-40B4-BE49-F238E27FC236}">
                <a16:creationId xmlns:a16="http://schemas.microsoft.com/office/drawing/2014/main" id="{6662DC33-83C6-4697-BD98-181A49029DCD}"/>
              </a:ext>
            </a:extLst>
          </p:cNvPr>
          <p:cNvGrpSpPr/>
          <p:nvPr/>
        </p:nvGrpSpPr>
        <p:grpSpPr>
          <a:xfrm>
            <a:off x="4012183" y="7148058"/>
            <a:ext cx="3240000" cy="3239589"/>
            <a:chOff x="250825" y="269875"/>
            <a:chExt cx="3240000" cy="3239589"/>
          </a:xfrm>
        </p:grpSpPr>
        <p:sp>
          <p:nvSpPr>
            <p:cNvPr id="86" name="Téglalap: lekerekített 85">
              <a:extLst>
                <a:ext uri="{FF2B5EF4-FFF2-40B4-BE49-F238E27FC236}">
                  <a16:creationId xmlns:a16="http://schemas.microsoft.com/office/drawing/2014/main" id="{095A146B-4890-4592-B10A-1A38C85291AC}"/>
                </a:ext>
              </a:extLst>
            </p:cNvPr>
            <p:cNvSpPr/>
            <p:nvPr/>
          </p:nvSpPr>
          <p:spPr>
            <a:xfrm>
              <a:off x="250825" y="269875"/>
              <a:ext cx="3240000" cy="323958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38AE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 dirty="0"/>
            </a:p>
          </p:txBody>
        </p:sp>
        <p:grpSp>
          <p:nvGrpSpPr>
            <p:cNvPr id="87" name="Csoportba foglalás 86">
              <a:extLst>
                <a:ext uri="{FF2B5EF4-FFF2-40B4-BE49-F238E27FC236}">
                  <a16:creationId xmlns:a16="http://schemas.microsoft.com/office/drawing/2014/main" id="{524D0537-CC5A-4F1A-9259-5BE1642A434E}"/>
                </a:ext>
              </a:extLst>
            </p:cNvPr>
            <p:cNvGrpSpPr/>
            <p:nvPr/>
          </p:nvGrpSpPr>
          <p:grpSpPr>
            <a:xfrm>
              <a:off x="504307" y="472509"/>
              <a:ext cx="2733036" cy="2834320"/>
              <a:chOff x="667346" y="815892"/>
              <a:chExt cx="2733036" cy="2834320"/>
            </a:xfrm>
          </p:grpSpPr>
          <p:sp>
            <p:nvSpPr>
              <p:cNvPr id="88" name="Téglalap 87">
                <a:extLst>
                  <a:ext uri="{FF2B5EF4-FFF2-40B4-BE49-F238E27FC236}">
                    <a16:creationId xmlns:a16="http://schemas.microsoft.com/office/drawing/2014/main" id="{285FCA24-3568-44D6-8DA4-A289AE9837AB}"/>
                  </a:ext>
                </a:extLst>
              </p:cNvPr>
              <p:cNvSpPr/>
              <p:nvPr/>
            </p:nvSpPr>
            <p:spPr>
              <a:xfrm>
                <a:off x="2532022" y="1404621"/>
                <a:ext cx="868360" cy="380609"/>
              </a:xfrm>
              <a:prstGeom prst="rect">
                <a:avLst/>
              </a:prstGeom>
              <a:solidFill>
                <a:srgbClr val="38AE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89" name="Szabadkézi sokszög: alakzat 88">
                <a:extLst>
                  <a:ext uri="{FF2B5EF4-FFF2-40B4-BE49-F238E27FC236}">
                    <a16:creationId xmlns:a16="http://schemas.microsoft.com/office/drawing/2014/main" id="{E755A9F3-C174-4471-961F-5437D2668E13}"/>
                  </a:ext>
                </a:extLst>
              </p:cNvPr>
              <p:cNvSpPr/>
              <p:nvPr/>
            </p:nvSpPr>
            <p:spPr>
              <a:xfrm>
                <a:off x="680867" y="815892"/>
                <a:ext cx="922479" cy="925114"/>
              </a:xfrm>
              <a:custGeom>
                <a:avLst/>
                <a:gdLst>
                  <a:gd name="connsiteX0" fmla="*/ 0 w 2052637"/>
                  <a:gd name="connsiteY0" fmla="*/ 0 h 1894114"/>
                  <a:gd name="connsiteX1" fmla="*/ 1105837 w 2052637"/>
                  <a:gd name="connsiteY1" fmla="*/ 0 h 1894114"/>
                  <a:gd name="connsiteX2" fmla="*/ 2052637 w 2052637"/>
                  <a:gd name="connsiteY2" fmla="*/ 946800 h 1894114"/>
                  <a:gd name="connsiteX3" fmla="*/ 2052637 w 2052637"/>
                  <a:gd name="connsiteY3" fmla="*/ 1894114 h 1894114"/>
                  <a:gd name="connsiteX4" fmla="*/ 0 w 2052637"/>
                  <a:gd name="connsiteY4" fmla="*/ 1894114 h 1894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2637" h="1894114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894114"/>
                    </a:lnTo>
                    <a:lnTo>
                      <a:pt x="0" y="1894114"/>
                    </a:lnTo>
                    <a:close/>
                  </a:path>
                </a:pathLst>
              </a:cu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hu-HU"/>
              </a:p>
            </p:txBody>
          </p:sp>
          <p:sp>
            <p:nvSpPr>
              <p:cNvPr id="90" name="Téglalap 89">
                <a:extLst>
                  <a:ext uri="{FF2B5EF4-FFF2-40B4-BE49-F238E27FC236}">
                    <a16:creationId xmlns:a16="http://schemas.microsoft.com/office/drawing/2014/main" id="{5EA0685D-4D43-4E28-9CCD-DF7792CFD233}"/>
                  </a:ext>
                </a:extLst>
              </p:cNvPr>
              <p:cNvSpPr/>
              <p:nvPr/>
            </p:nvSpPr>
            <p:spPr>
              <a:xfrm>
                <a:off x="667347" y="1406191"/>
                <a:ext cx="936000" cy="452851"/>
              </a:xfrm>
              <a:prstGeom prst="rect">
                <a:avLst/>
              </a:prstGeom>
              <a:solidFill>
                <a:srgbClr val="9ADE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91" name="Téglalap 90">
                <a:extLst>
                  <a:ext uri="{FF2B5EF4-FFF2-40B4-BE49-F238E27FC236}">
                    <a16:creationId xmlns:a16="http://schemas.microsoft.com/office/drawing/2014/main" id="{6B16F8F2-755F-4D66-99C2-8EB6197770CD}"/>
                  </a:ext>
                </a:extLst>
              </p:cNvPr>
              <p:cNvSpPr/>
              <p:nvPr/>
            </p:nvSpPr>
            <p:spPr>
              <a:xfrm>
                <a:off x="667347" y="1749168"/>
                <a:ext cx="936000" cy="1105308"/>
              </a:xfrm>
              <a:prstGeom prst="rect">
                <a:avLst/>
              </a:pr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92" name="Derékszögű háromszög 91">
                <a:extLst>
                  <a:ext uri="{FF2B5EF4-FFF2-40B4-BE49-F238E27FC236}">
                    <a16:creationId xmlns:a16="http://schemas.microsoft.com/office/drawing/2014/main" id="{B1C19147-EF3C-496E-8A6D-EF132474D6FB}"/>
                  </a:ext>
                </a:extLst>
              </p:cNvPr>
              <p:cNvSpPr/>
              <p:nvPr/>
            </p:nvSpPr>
            <p:spPr>
              <a:xfrm>
                <a:off x="667347" y="2538801"/>
                <a:ext cx="403825" cy="315675"/>
              </a:xfrm>
              <a:prstGeom prst="rtTriangle">
                <a:avLst/>
              </a:prstGeom>
              <a:solidFill>
                <a:srgbClr val="81D6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93" name="Téglalap 92">
                <a:extLst>
                  <a:ext uri="{FF2B5EF4-FFF2-40B4-BE49-F238E27FC236}">
                    <a16:creationId xmlns:a16="http://schemas.microsoft.com/office/drawing/2014/main" id="{F5E1C93D-64BF-43C7-8EA3-F9BE53BE1E27}"/>
                  </a:ext>
                </a:extLst>
              </p:cNvPr>
              <p:cNvSpPr/>
              <p:nvPr/>
            </p:nvSpPr>
            <p:spPr>
              <a:xfrm>
                <a:off x="667346" y="2848807"/>
                <a:ext cx="936000" cy="799054"/>
              </a:xfrm>
              <a:prstGeom prst="rect">
                <a:avLst/>
              </a:prstGeom>
              <a:solidFill>
                <a:srgbClr val="9ADEC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94" name="Szabadkézi sokszög: alakzat 93">
                <a:extLst>
                  <a:ext uri="{FF2B5EF4-FFF2-40B4-BE49-F238E27FC236}">
                    <a16:creationId xmlns:a16="http://schemas.microsoft.com/office/drawing/2014/main" id="{4B2FDC32-A2BF-4464-BA75-D797457D6592}"/>
                  </a:ext>
                </a:extLst>
              </p:cNvPr>
              <p:cNvSpPr/>
              <p:nvPr/>
            </p:nvSpPr>
            <p:spPr>
              <a:xfrm rot="10800000" flipH="1" flipV="1">
                <a:off x="2550782" y="860117"/>
                <a:ext cx="849600" cy="544505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95" name="Szabadkézi sokszög: alakzat 94">
                <a:extLst>
                  <a:ext uri="{FF2B5EF4-FFF2-40B4-BE49-F238E27FC236}">
                    <a16:creationId xmlns:a16="http://schemas.microsoft.com/office/drawing/2014/main" id="{6A0247EF-3014-4A33-AE9D-ECB56EBFF849}"/>
                  </a:ext>
                </a:extLst>
              </p:cNvPr>
              <p:cNvSpPr/>
              <p:nvPr/>
            </p:nvSpPr>
            <p:spPr>
              <a:xfrm rot="10800000" flipH="1">
                <a:off x="1596024" y="2840868"/>
                <a:ext cx="1374764" cy="809344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96" name="Derékszögű háromszög 95">
                <a:extLst>
                  <a:ext uri="{FF2B5EF4-FFF2-40B4-BE49-F238E27FC236}">
                    <a16:creationId xmlns:a16="http://schemas.microsoft.com/office/drawing/2014/main" id="{31589818-BBE2-4A07-AF3E-9541EEE2365C}"/>
                  </a:ext>
                </a:extLst>
              </p:cNvPr>
              <p:cNvSpPr/>
              <p:nvPr/>
            </p:nvSpPr>
            <p:spPr>
              <a:xfrm flipH="1" flipV="1">
                <a:off x="1067511" y="2850617"/>
                <a:ext cx="532174" cy="437796"/>
              </a:xfrm>
              <a:prstGeom prst="rtTriangl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97" name="Téglalap 96">
                <a:extLst>
                  <a:ext uri="{FF2B5EF4-FFF2-40B4-BE49-F238E27FC236}">
                    <a16:creationId xmlns:a16="http://schemas.microsoft.com/office/drawing/2014/main" id="{EB8E8AFF-7A1A-49F9-96B3-FAB1FE308798}"/>
                  </a:ext>
                </a:extLst>
              </p:cNvPr>
              <p:cNvSpPr/>
              <p:nvPr/>
            </p:nvSpPr>
            <p:spPr>
              <a:xfrm>
                <a:off x="1596023" y="1402810"/>
                <a:ext cx="948003" cy="1451665"/>
              </a:xfrm>
              <a:prstGeom prst="rect">
                <a:avLst/>
              </a:prstGeom>
              <a:solidFill>
                <a:srgbClr val="4BC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sp>
            <p:nvSpPr>
              <p:cNvPr id="98" name="Szabadkézi sokszög: alakzat 97">
                <a:extLst>
                  <a:ext uri="{FF2B5EF4-FFF2-40B4-BE49-F238E27FC236}">
                    <a16:creationId xmlns:a16="http://schemas.microsoft.com/office/drawing/2014/main" id="{A565CC85-A673-4185-8D5A-48D6D613E7C3}"/>
                  </a:ext>
                </a:extLst>
              </p:cNvPr>
              <p:cNvSpPr/>
              <p:nvPr/>
            </p:nvSpPr>
            <p:spPr>
              <a:xfrm flipH="1">
                <a:off x="1600382" y="1774476"/>
                <a:ext cx="1800000" cy="1080000"/>
              </a:xfrm>
              <a:custGeom>
                <a:avLst/>
                <a:gdLst>
                  <a:gd name="connsiteX0" fmla="*/ 0 w 2052637"/>
                  <a:gd name="connsiteY0" fmla="*/ 0 h 1164772"/>
                  <a:gd name="connsiteX1" fmla="*/ 1105837 w 2052637"/>
                  <a:gd name="connsiteY1" fmla="*/ 0 h 1164772"/>
                  <a:gd name="connsiteX2" fmla="*/ 2052637 w 2052637"/>
                  <a:gd name="connsiteY2" fmla="*/ 946800 h 1164772"/>
                  <a:gd name="connsiteX3" fmla="*/ 2052637 w 2052637"/>
                  <a:gd name="connsiteY3" fmla="*/ 1164772 h 1164772"/>
                  <a:gd name="connsiteX4" fmla="*/ 0 w 2052637"/>
                  <a:gd name="connsiteY4" fmla="*/ 1164772 h 1164772"/>
                  <a:gd name="connsiteX5" fmla="*/ 0 w 2052637"/>
                  <a:gd name="connsiteY5" fmla="*/ 0 h 1164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2637" h="1164772">
                    <a:moveTo>
                      <a:pt x="0" y="0"/>
                    </a:moveTo>
                    <a:lnTo>
                      <a:pt x="1105837" y="0"/>
                    </a:lnTo>
                    <a:cubicBezTo>
                      <a:pt x="1628740" y="0"/>
                      <a:pt x="2052637" y="423897"/>
                      <a:pt x="2052637" y="946800"/>
                    </a:cubicBezTo>
                    <a:lnTo>
                      <a:pt x="2052637" y="1164772"/>
                    </a:lnTo>
                    <a:lnTo>
                      <a:pt x="0" y="11647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1D6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99" name="Szabadkézi sokszög: alakzat 98">
                <a:extLst>
                  <a:ext uri="{FF2B5EF4-FFF2-40B4-BE49-F238E27FC236}">
                    <a16:creationId xmlns:a16="http://schemas.microsoft.com/office/drawing/2014/main" id="{E9D8B5CD-68BA-4CEE-9E33-36E86C44C4E6}"/>
                  </a:ext>
                </a:extLst>
              </p:cNvPr>
              <p:cNvSpPr/>
              <p:nvPr/>
            </p:nvSpPr>
            <p:spPr>
              <a:xfrm rot="10800000" flipH="1">
                <a:off x="1596024" y="860117"/>
                <a:ext cx="940906" cy="542693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ADD8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00" name="Szabadkézi sokszög: alakzat 99">
                <a:extLst>
                  <a:ext uri="{FF2B5EF4-FFF2-40B4-BE49-F238E27FC236}">
                    <a16:creationId xmlns:a16="http://schemas.microsoft.com/office/drawing/2014/main" id="{F3A3CCE0-E91E-4995-9AE8-4F50FC7B635B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5400000" flipH="1">
                <a:off x="740165" y="1987141"/>
                <a:ext cx="1080000" cy="622919"/>
              </a:xfrm>
              <a:custGeom>
                <a:avLst/>
                <a:gdLst>
                  <a:gd name="connsiteX0" fmla="*/ 835100 w 1810474"/>
                  <a:gd name="connsiteY0" fmla="*/ 1057566 h 1057566"/>
                  <a:gd name="connsiteX1" fmla="*/ 1810474 w 1810474"/>
                  <a:gd name="connsiteY1" fmla="*/ 1057566 h 1057566"/>
                  <a:gd name="connsiteX2" fmla="*/ 1810474 w 1810474"/>
                  <a:gd name="connsiteY2" fmla="*/ 859656 h 1057566"/>
                  <a:gd name="connsiteX3" fmla="*/ 975374 w 1810474"/>
                  <a:gd name="connsiteY3" fmla="*/ 0 h 1057566"/>
                  <a:gd name="connsiteX4" fmla="*/ 0 w 1810474"/>
                  <a:gd name="connsiteY4" fmla="*/ 0 h 1057566"/>
                  <a:gd name="connsiteX5" fmla="*/ 0 w 1810474"/>
                  <a:gd name="connsiteY5" fmla="*/ 197910 h 1057566"/>
                  <a:gd name="connsiteX6" fmla="*/ 835100 w 1810474"/>
                  <a:gd name="connsiteY6" fmla="*/ 1057566 h 10575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10474" h="1057566">
                    <a:moveTo>
                      <a:pt x="835100" y="1057566"/>
                    </a:moveTo>
                    <a:lnTo>
                      <a:pt x="1810474" y="1057566"/>
                    </a:lnTo>
                    <a:lnTo>
                      <a:pt x="1810474" y="859656"/>
                    </a:lnTo>
                    <a:cubicBezTo>
                      <a:pt x="1810474" y="384882"/>
                      <a:pt x="1436587" y="0"/>
                      <a:pt x="975374" y="0"/>
                    </a:cubicBezTo>
                    <a:lnTo>
                      <a:pt x="0" y="0"/>
                    </a:lnTo>
                    <a:lnTo>
                      <a:pt x="0" y="197910"/>
                    </a:lnTo>
                    <a:cubicBezTo>
                      <a:pt x="0" y="672685"/>
                      <a:pt x="373887" y="1057566"/>
                      <a:pt x="835100" y="1057566"/>
                    </a:cubicBezTo>
                    <a:close/>
                  </a:path>
                </a:pathLst>
              </a:custGeom>
              <a:solidFill>
                <a:srgbClr val="FEF9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01" name="Ellipszis 100">
                <a:extLst>
                  <a:ext uri="{FF2B5EF4-FFF2-40B4-BE49-F238E27FC236}">
                    <a16:creationId xmlns:a16="http://schemas.microsoft.com/office/drawing/2014/main" id="{891B79C2-9CD4-4FC4-BFD2-F4789F0F2B0D}"/>
                  </a:ext>
                </a:extLst>
              </p:cNvPr>
              <p:cNvSpPr/>
              <p:nvPr/>
            </p:nvSpPr>
            <p:spPr>
              <a:xfrm flipH="1">
                <a:off x="732493" y="2108366"/>
                <a:ext cx="144000" cy="144000"/>
              </a:xfrm>
              <a:prstGeom prst="ellips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02" name="Derékszögű háromszög 101">
                <a:extLst>
                  <a:ext uri="{FF2B5EF4-FFF2-40B4-BE49-F238E27FC236}">
                    <a16:creationId xmlns:a16="http://schemas.microsoft.com/office/drawing/2014/main" id="{C3AF712C-4D3B-42CF-A863-2994CA648C2E}"/>
                  </a:ext>
                </a:extLst>
              </p:cNvPr>
              <p:cNvSpPr/>
              <p:nvPr/>
            </p:nvSpPr>
            <p:spPr>
              <a:xfrm rot="16200000">
                <a:off x="2781890" y="2235984"/>
                <a:ext cx="766941" cy="470043"/>
              </a:xfrm>
              <a:prstGeom prst="rtTriangle">
                <a:avLst/>
              </a:prstGeom>
              <a:solidFill>
                <a:srgbClr val="F8CA6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103" name="Ellipszis 102">
                <a:extLst>
                  <a:ext uri="{FF2B5EF4-FFF2-40B4-BE49-F238E27FC236}">
                    <a16:creationId xmlns:a16="http://schemas.microsoft.com/office/drawing/2014/main" id="{04F98F30-DF38-4FFC-8A90-31676AF7B477}"/>
                  </a:ext>
                </a:extLst>
              </p:cNvPr>
              <p:cNvSpPr/>
              <p:nvPr/>
            </p:nvSpPr>
            <p:spPr>
              <a:xfrm flipH="1">
                <a:off x="732493" y="1859042"/>
                <a:ext cx="144000" cy="144000"/>
              </a:xfrm>
              <a:prstGeom prst="ellipse">
                <a:avLst/>
              </a:prstGeom>
              <a:solidFill>
                <a:srgbClr val="FFFBE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</p:grpSp>
      <p:grpSp>
        <p:nvGrpSpPr>
          <p:cNvPr id="141" name="Csoportba foglalás 140">
            <a:extLst>
              <a:ext uri="{FF2B5EF4-FFF2-40B4-BE49-F238E27FC236}">
                <a16:creationId xmlns:a16="http://schemas.microsoft.com/office/drawing/2014/main" id="{DCC3D187-BEBC-4652-A946-77D202475243}"/>
              </a:ext>
            </a:extLst>
          </p:cNvPr>
          <p:cNvGrpSpPr/>
          <p:nvPr/>
        </p:nvGrpSpPr>
        <p:grpSpPr>
          <a:xfrm>
            <a:off x="777757" y="1428174"/>
            <a:ext cx="2501759" cy="846583"/>
            <a:chOff x="346681" y="1428174"/>
            <a:chExt cx="2501759" cy="846583"/>
          </a:xfrm>
        </p:grpSpPr>
        <p:sp>
          <p:nvSpPr>
            <p:cNvPr id="123" name="Szövegdoboz 122">
              <a:extLst>
                <a:ext uri="{FF2B5EF4-FFF2-40B4-BE49-F238E27FC236}">
                  <a16:creationId xmlns:a16="http://schemas.microsoft.com/office/drawing/2014/main" id="{355A624A-F0ED-4258-8B47-E7653031F299}"/>
                </a:ext>
              </a:extLst>
            </p:cNvPr>
            <p:cNvSpPr txBox="1"/>
            <p:nvPr/>
          </p:nvSpPr>
          <p:spPr>
            <a:xfrm>
              <a:off x="348380" y="1428174"/>
              <a:ext cx="25000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3200" dirty="0">
                  <a:latin typeface="Arial Rounded MT Bold" panose="020F0704030504030204" pitchFamily="34" charset="0"/>
                </a:rPr>
                <a:t>ISTENEM</a:t>
              </a:r>
              <a:r>
                <a:rPr lang="hu-HU" sz="2400" b="1" dirty="0">
                  <a:latin typeface="Corbel Light" panose="020B0303020204020204" pitchFamily="34" charset="0"/>
                </a:rPr>
                <a:t>, </a:t>
              </a:r>
            </a:p>
          </p:txBody>
        </p:sp>
        <p:sp>
          <p:nvSpPr>
            <p:cNvPr id="124" name="Szövegdoboz 123">
              <a:extLst>
                <a:ext uri="{FF2B5EF4-FFF2-40B4-BE49-F238E27FC236}">
                  <a16:creationId xmlns:a16="http://schemas.microsoft.com/office/drawing/2014/main" id="{3066C288-4374-487C-8217-48DCBC938938}"/>
                </a:ext>
              </a:extLst>
            </p:cNvPr>
            <p:cNvSpPr txBox="1"/>
            <p:nvPr/>
          </p:nvSpPr>
          <p:spPr>
            <a:xfrm>
              <a:off x="346681" y="1905425"/>
              <a:ext cx="244148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u-HU" sz="1800" b="1" dirty="0">
                  <a:latin typeface="Corbel Light" panose="020B0303020204020204" pitchFamily="34" charset="0"/>
                </a:rPr>
                <a:t>KÉRLEK, HOGY MA …</a:t>
              </a:r>
              <a:endParaRPr lang="hu-HU" dirty="0">
                <a:latin typeface="Corbel Light" panose="020B0303020204020204" pitchFamily="34" charset="0"/>
              </a:endParaRPr>
            </a:p>
          </p:txBody>
        </p:sp>
      </p:grpSp>
      <p:grpSp>
        <p:nvGrpSpPr>
          <p:cNvPr id="144" name="Csoportba foglalás 143">
            <a:extLst>
              <a:ext uri="{FF2B5EF4-FFF2-40B4-BE49-F238E27FC236}">
                <a16:creationId xmlns:a16="http://schemas.microsoft.com/office/drawing/2014/main" id="{351AF703-223A-4063-A27F-E4ABE93C19DC}"/>
              </a:ext>
            </a:extLst>
          </p:cNvPr>
          <p:cNvGrpSpPr/>
          <p:nvPr/>
        </p:nvGrpSpPr>
        <p:grpSpPr>
          <a:xfrm>
            <a:off x="4404682" y="1450963"/>
            <a:ext cx="2501759" cy="1123582"/>
            <a:chOff x="4446512" y="1450963"/>
            <a:chExt cx="2501759" cy="1123582"/>
          </a:xfrm>
        </p:grpSpPr>
        <p:sp>
          <p:nvSpPr>
            <p:cNvPr id="127" name="Szövegdoboz 126">
              <a:extLst>
                <a:ext uri="{FF2B5EF4-FFF2-40B4-BE49-F238E27FC236}">
                  <a16:creationId xmlns:a16="http://schemas.microsoft.com/office/drawing/2014/main" id="{952B8B48-8CD7-4F8E-9C48-7D9A05C3316B}"/>
                </a:ext>
              </a:extLst>
            </p:cNvPr>
            <p:cNvSpPr txBox="1"/>
            <p:nvPr/>
          </p:nvSpPr>
          <p:spPr>
            <a:xfrm>
              <a:off x="4448211" y="1450963"/>
              <a:ext cx="25000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3200" dirty="0">
                  <a:latin typeface="Arial Rounded MT Bold" panose="020F0704030504030204" pitchFamily="34" charset="0"/>
                </a:rPr>
                <a:t>ISTENEM</a:t>
              </a:r>
              <a:r>
                <a:rPr lang="hu-HU" sz="2400" b="1" dirty="0">
                  <a:latin typeface="Corbel Light" panose="020B0303020204020204" pitchFamily="34" charset="0"/>
                </a:rPr>
                <a:t>, </a:t>
              </a:r>
            </a:p>
          </p:txBody>
        </p:sp>
        <p:sp>
          <p:nvSpPr>
            <p:cNvPr id="128" name="Szövegdoboz 127">
              <a:extLst>
                <a:ext uri="{FF2B5EF4-FFF2-40B4-BE49-F238E27FC236}">
                  <a16:creationId xmlns:a16="http://schemas.microsoft.com/office/drawing/2014/main" id="{68BBF932-D545-48B9-8A5B-1E522E2DFBA4}"/>
                </a:ext>
              </a:extLst>
            </p:cNvPr>
            <p:cNvSpPr txBox="1"/>
            <p:nvPr/>
          </p:nvSpPr>
          <p:spPr>
            <a:xfrm>
              <a:off x="4446512" y="1928214"/>
              <a:ext cx="244148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u-HU" b="1" dirty="0">
                  <a:latin typeface="Corbel Light" panose="020B0303020204020204" pitchFamily="34" charset="0"/>
                </a:rPr>
                <a:t>NAGYON SZERETNÉM</a:t>
              </a:r>
              <a:r>
                <a:rPr lang="hu-HU" b="1">
                  <a:latin typeface="Corbel Light" panose="020B0303020204020204" pitchFamily="34" charset="0"/>
                </a:rPr>
                <a:t>, HA…</a:t>
              </a:r>
              <a:endParaRPr lang="hu-HU" dirty="0">
                <a:latin typeface="Corbel Light" panose="020B0303020204020204" pitchFamily="34" charset="0"/>
              </a:endParaRPr>
            </a:p>
          </p:txBody>
        </p:sp>
      </p:grpSp>
      <p:grpSp>
        <p:nvGrpSpPr>
          <p:cNvPr id="142" name="Csoportba foglalás 141">
            <a:extLst>
              <a:ext uri="{FF2B5EF4-FFF2-40B4-BE49-F238E27FC236}">
                <a16:creationId xmlns:a16="http://schemas.microsoft.com/office/drawing/2014/main" id="{06BCF4D4-829E-4E5B-8A32-432A9C58AD24}"/>
              </a:ext>
            </a:extLst>
          </p:cNvPr>
          <p:cNvGrpSpPr/>
          <p:nvPr/>
        </p:nvGrpSpPr>
        <p:grpSpPr>
          <a:xfrm>
            <a:off x="777757" y="4882820"/>
            <a:ext cx="2501759" cy="1400581"/>
            <a:chOff x="346681" y="4882820"/>
            <a:chExt cx="2501759" cy="1400581"/>
          </a:xfrm>
        </p:grpSpPr>
        <p:sp>
          <p:nvSpPr>
            <p:cNvPr id="130" name="Szövegdoboz 129">
              <a:extLst>
                <a:ext uri="{FF2B5EF4-FFF2-40B4-BE49-F238E27FC236}">
                  <a16:creationId xmlns:a16="http://schemas.microsoft.com/office/drawing/2014/main" id="{A2DAF496-1F6A-46FF-B079-DAA7BD33F06A}"/>
                </a:ext>
              </a:extLst>
            </p:cNvPr>
            <p:cNvSpPr txBox="1"/>
            <p:nvPr/>
          </p:nvSpPr>
          <p:spPr>
            <a:xfrm>
              <a:off x="348380" y="4882820"/>
              <a:ext cx="25000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3200" dirty="0">
                  <a:latin typeface="Arial Rounded MT Bold" panose="020F0704030504030204" pitchFamily="34" charset="0"/>
                </a:rPr>
                <a:t>ISTENEM</a:t>
              </a:r>
              <a:r>
                <a:rPr lang="hu-HU" sz="2400" b="1" dirty="0">
                  <a:latin typeface="Corbel Light" panose="020B0303020204020204" pitchFamily="34" charset="0"/>
                </a:rPr>
                <a:t>, </a:t>
              </a:r>
            </a:p>
          </p:txBody>
        </p:sp>
        <p:sp>
          <p:nvSpPr>
            <p:cNvPr id="131" name="Szövegdoboz 130">
              <a:extLst>
                <a:ext uri="{FF2B5EF4-FFF2-40B4-BE49-F238E27FC236}">
                  <a16:creationId xmlns:a16="http://schemas.microsoft.com/office/drawing/2014/main" id="{3782EC2A-5A50-48CB-A8A0-27C57D3D4F91}"/>
                </a:ext>
              </a:extLst>
            </p:cNvPr>
            <p:cNvSpPr txBox="1"/>
            <p:nvPr/>
          </p:nvSpPr>
          <p:spPr>
            <a:xfrm>
              <a:off x="346681" y="5360071"/>
              <a:ext cx="244148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u-HU" b="1" dirty="0">
                  <a:latin typeface="Corbel Light" panose="020B0303020204020204" pitchFamily="34" charset="0"/>
                </a:rPr>
                <a:t>KÉRLEK, HOGY SEGÍTS NEKEM, HOGY AMIKOR</a:t>
              </a:r>
              <a:r>
                <a:rPr lang="hu-HU" sz="1800" b="1" dirty="0">
                  <a:latin typeface="Corbel Light" panose="020B0303020204020204" pitchFamily="34" charset="0"/>
                </a:rPr>
                <a:t> …</a:t>
              </a:r>
              <a:endParaRPr lang="hu-HU" dirty="0">
                <a:latin typeface="Corbel Light" panose="020B0303020204020204" pitchFamily="34" charset="0"/>
              </a:endParaRPr>
            </a:p>
          </p:txBody>
        </p:sp>
      </p:grpSp>
      <p:grpSp>
        <p:nvGrpSpPr>
          <p:cNvPr id="132" name="Csoportba foglalás 131">
            <a:extLst>
              <a:ext uri="{FF2B5EF4-FFF2-40B4-BE49-F238E27FC236}">
                <a16:creationId xmlns:a16="http://schemas.microsoft.com/office/drawing/2014/main" id="{BB0EF24A-6018-44BB-B833-4D2ACD3F4216}"/>
              </a:ext>
            </a:extLst>
          </p:cNvPr>
          <p:cNvGrpSpPr/>
          <p:nvPr/>
        </p:nvGrpSpPr>
        <p:grpSpPr>
          <a:xfrm>
            <a:off x="4404682" y="4866375"/>
            <a:ext cx="2501759" cy="1123582"/>
            <a:chOff x="729091" y="1375164"/>
            <a:chExt cx="2501759" cy="1123582"/>
          </a:xfrm>
        </p:grpSpPr>
        <p:sp>
          <p:nvSpPr>
            <p:cNvPr id="133" name="Szövegdoboz 132">
              <a:extLst>
                <a:ext uri="{FF2B5EF4-FFF2-40B4-BE49-F238E27FC236}">
                  <a16:creationId xmlns:a16="http://schemas.microsoft.com/office/drawing/2014/main" id="{9B980F28-9F43-4F0D-B3CE-A457A3727185}"/>
                </a:ext>
              </a:extLst>
            </p:cNvPr>
            <p:cNvSpPr txBox="1"/>
            <p:nvPr/>
          </p:nvSpPr>
          <p:spPr>
            <a:xfrm>
              <a:off x="730790" y="1375164"/>
              <a:ext cx="25000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3200" dirty="0">
                  <a:latin typeface="Arial Rounded MT Bold" panose="020F0704030504030204" pitchFamily="34" charset="0"/>
                </a:rPr>
                <a:t>ISTENEM</a:t>
              </a:r>
              <a:r>
                <a:rPr lang="hu-HU" sz="2400" b="1" dirty="0">
                  <a:latin typeface="Corbel Light" panose="020B0303020204020204" pitchFamily="34" charset="0"/>
                </a:rPr>
                <a:t>, </a:t>
              </a:r>
            </a:p>
          </p:txBody>
        </p:sp>
        <p:sp>
          <p:nvSpPr>
            <p:cNvPr id="134" name="Szövegdoboz 133">
              <a:extLst>
                <a:ext uri="{FF2B5EF4-FFF2-40B4-BE49-F238E27FC236}">
                  <a16:creationId xmlns:a16="http://schemas.microsoft.com/office/drawing/2014/main" id="{D65E393C-023E-44FB-B35F-719E84B9EF66}"/>
                </a:ext>
              </a:extLst>
            </p:cNvPr>
            <p:cNvSpPr txBox="1"/>
            <p:nvPr/>
          </p:nvSpPr>
          <p:spPr>
            <a:xfrm>
              <a:off x="729091" y="1852415"/>
              <a:ext cx="244148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u-HU" sz="1800" b="1" dirty="0">
                  <a:latin typeface="Corbel Light" panose="020B0303020204020204" pitchFamily="34" charset="0"/>
                </a:rPr>
                <a:t>NAGYON VÁGYOM ARRA, HOGY…</a:t>
              </a:r>
              <a:endParaRPr lang="hu-HU" dirty="0">
                <a:latin typeface="Corbel Light" panose="020B0303020204020204" pitchFamily="34" charset="0"/>
              </a:endParaRPr>
            </a:p>
          </p:txBody>
        </p:sp>
      </p:grpSp>
      <p:grpSp>
        <p:nvGrpSpPr>
          <p:cNvPr id="135" name="Csoportba foglalás 134">
            <a:extLst>
              <a:ext uri="{FF2B5EF4-FFF2-40B4-BE49-F238E27FC236}">
                <a16:creationId xmlns:a16="http://schemas.microsoft.com/office/drawing/2014/main" id="{C2E4726A-A948-42AA-97A4-57037AF7D681}"/>
              </a:ext>
            </a:extLst>
          </p:cNvPr>
          <p:cNvGrpSpPr/>
          <p:nvPr/>
        </p:nvGrpSpPr>
        <p:grpSpPr>
          <a:xfrm>
            <a:off x="4404682" y="8310056"/>
            <a:ext cx="2501759" cy="1123582"/>
            <a:chOff x="729091" y="1375164"/>
            <a:chExt cx="2501759" cy="1123582"/>
          </a:xfrm>
        </p:grpSpPr>
        <p:sp>
          <p:nvSpPr>
            <p:cNvPr id="136" name="Szövegdoboz 135">
              <a:extLst>
                <a:ext uri="{FF2B5EF4-FFF2-40B4-BE49-F238E27FC236}">
                  <a16:creationId xmlns:a16="http://schemas.microsoft.com/office/drawing/2014/main" id="{4D04366F-ABE9-4F53-AEF0-3055C6E68638}"/>
                </a:ext>
              </a:extLst>
            </p:cNvPr>
            <p:cNvSpPr txBox="1"/>
            <p:nvPr/>
          </p:nvSpPr>
          <p:spPr>
            <a:xfrm>
              <a:off x="730790" y="1375164"/>
              <a:ext cx="25000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3200" dirty="0">
                  <a:latin typeface="Arial Rounded MT Bold" panose="020F0704030504030204" pitchFamily="34" charset="0"/>
                </a:rPr>
                <a:t>ISTENEM</a:t>
              </a:r>
              <a:r>
                <a:rPr lang="hu-HU" sz="2400" b="1" dirty="0">
                  <a:latin typeface="Corbel Light" panose="020B0303020204020204" pitchFamily="34" charset="0"/>
                </a:rPr>
                <a:t>, </a:t>
              </a:r>
            </a:p>
          </p:txBody>
        </p:sp>
        <p:sp>
          <p:nvSpPr>
            <p:cNvPr id="137" name="Szövegdoboz 136">
              <a:extLst>
                <a:ext uri="{FF2B5EF4-FFF2-40B4-BE49-F238E27FC236}">
                  <a16:creationId xmlns:a16="http://schemas.microsoft.com/office/drawing/2014/main" id="{56ED3F9F-26DB-4A92-96D2-9883497E93A2}"/>
                </a:ext>
              </a:extLst>
            </p:cNvPr>
            <p:cNvSpPr txBox="1"/>
            <p:nvPr/>
          </p:nvSpPr>
          <p:spPr>
            <a:xfrm>
              <a:off x="729091" y="1852415"/>
              <a:ext cx="244148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u-HU" sz="1800" b="1" dirty="0">
                  <a:latin typeface="Corbel Light" panose="020B0303020204020204" pitchFamily="34" charset="0"/>
                </a:rPr>
                <a:t>NAGYON JÓ LENNE, HA HOLNAP …</a:t>
              </a:r>
              <a:endParaRPr lang="hu-HU" dirty="0">
                <a:latin typeface="Corbel Light" panose="020B0303020204020204" pitchFamily="34" charset="0"/>
              </a:endParaRPr>
            </a:p>
          </p:txBody>
        </p:sp>
      </p:grpSp>
      <p:grpSp>
        <p:nvGrpSpPr>
          <p:cNvPr id="143" name="Csoportba foglalás 142">
            <a:extLst>
              <a:ext uri="{FF2B5EF4-FFF2-40B4-BE49-F238E27FC236}">
                <a16:creationId xmlns:a16="http://schemas.microsoft.com/office/drawing/2014/main" id="{8A4E55A2-AD5E-4C9B-B461-8277FE2A1495}"/>
              </a:ext>
            </a:extLst>
          </p:cNvPr>
          <p:cNvGrpSpPr/>
          <p:nvPr/>
        </p:nvGrpSpPr>
        <p:grpSpPr>
          <a:xfrm>
            <a:off x="777757" y="8411256"/>
            <a:ext cx="2501759" cy="1123582"/>
            <a:chOff x="346681" y="8411256"/>
            <a:chExt cx="2501759" cy="1123582"/>
          </a:xfrm>
        </p:grpSpPr>
        <p:sp>
          <p:nvSpPr>
            <p:cNvPr id="139" name="Szövegdoboz 138">
              <a:extLst>
                <a:ext uri="{FF2B5EF4-FFF2-40B4-BE49-F238E27FC236}">
                  <a16:creationId xmlns:a16="http://schemas.microsoft.com/office/drawing/2014/main" id="{83661C7B-7CA8-45C3-AC31-139E55AE3F5B}"/>
                </a:ext>
              </a:extLst>
            </p:cNvPr>
            <p:cNvSpPr txBox="1"/>
            <p:nvPr/>
          </p:nvSpPr>
          <p:spPr>
            <a:xfrm>
              <a:off x="348380" y="8411256"/>
              <a:ext cx="25000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sz="3200" dirty="0">
                  <a:latin typeface="Arial Rounded MT Bold" panose="020F0704030504030204" pitchFamily="34" charset="0"/>
                </a:rPr>
                <a:t>ISTENEM</a:t>
              </a:r>
              <a:r>
                <a:rPr lang="hu-HU" sz="2400" b="1" dirty="0">
                  <a:latin typeface="Corbel Light" panose="020B0303020204020204" pitchFamily="34" charset="0"/>
                </a:rPr>
                <a:t>, </a:t>
              </a:r>
            </a:p>
          </p:txBody>
        </p:sp>
        <p:sp>
          <p:nvSpPr>
            <p:cNvPr id="140" name="Szövegdoboz 139">
              <a:extLst>
                <a:ext uri="{FF2B5EF4-FFF2-40B4-BE49-F238E27FC236}">
                  <a16:creationId xmlns:a16="http://schemas.microsoft.com/office/drawing/2014/main" id="{89598D87-ECBB-4D07-BDCC-C2CB43C87A65}"/>
                </a:ext>
              </a:extLst>
            </p:cNvPr>
            <p:cNvSpPr txBox="1"/>
            <p:nvPr/>
          </p:nvSpPr>
          <p:spPr>
            <a:xfrm>
              <a:off x="346681" y="8888507"/>
              <a:ext cx="244148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u-HU" sz="1800" b="1" dirty="0">
                  <a:latin typeface="Corbel Light" panose="020B0303020204020204" pitchFamily="34" charset="0"/>
                </a:rPr>
                <a:t>MOST AZT SZERETNÉM KÉRNI TŐLED, HOGY …</a:t>
              </a:r>
              <a:endParaRPr lang="hu-HU" dirty="0">
                <a:latin typeface="Corbel Light" panose="020B03030202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6181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Csoportba foglalás 135">
            <a:extLst>
              <a:ext uri="{FF2B5EF4-FFF2-40B4-BE49-F238E27FC236}">
                <a16:creationId xmlns:a16="http://schemas.microsoft.com/office/drawing/2014/main" id="{FBF889E9-245C-4946-831E-05C979AB732C}"/>
              </a:ext>
            </a:extLst>
          </p:cNvPr>
          <p:cNvGrpSpPr/>
          <p:nvPr/>
        </p:nvGrpSpPr>
        <p:grpSpPr>
          <a:xfrm>
            <a:off x="340582" y="307239"/>
            <a:ext cx="3240000" cy="3239589"/>
            <a:chOff x="428625" y="244102"/>
            <a:chExt cx="3240000" cy="3239589"/>
          </a:xfrm>
        </p:grpSpPr>
        <p:grpSp>
          <p:nvGrpSpPr>
            <p:cNvPr id="42" name="Csoportba foglalás 41">
              <a:extLst>
                <a:ext uri="{FF2B5EF4-FFF2-40B4-BE49-F238E27FC236}">
                  <a16:creationId xmlns:a16="http://schemas.microsoft.com/office/drawing/2014/main" id="{3B3BFF2F-A150-4622-8DE5-1FEFC8B93046}"/>
                </a:ext>
              </a:extLst>
            </p:cNvPr>
            <p:cNvGrpSpPr/>
            <p:nvPr/>
          </p:nvGrpSpPr>
          <p:grpSpPr>
            <a:xfrm>
              <a:off x="428625" y="244102"/>
              <a:ext cx="3240000" cy="3239589"/>
              <a:chOff x="441325" y="117102"/>
              <a:chExt cx="3240000" cy="3239589"/>
            </a:xfrm>
          </p:grpSpPr>
          <p:sp>
            <p:nvSpPr>
              <p:cNvPr id="61" name="Téglalap: lekerekített 60">
                <a:extLst>
                  <a:ext uri="{FF2B5EF4-FFF2-40B4-BE49-F238E27FC236}">
                    <a16:creationId xmlns:a16="http://schemas.microsoft.com/office/drawing/2014/main" id="{E5DD8897-FB61-46A4-A3E4-6B23604E5442}"/>
                  </a:ext>
                </a:extLst>
              </p:cNvPr>
              <p:cNvSpPr/>
              <p:nvPr/>
            </p:nvSpPr>
            <p:spPr>
              <a:xfrm>
                <a:off x="441325" y="117102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6F33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grpSp>
            <p:nvGrpSpPr>
              <p:cNvPr id="62" name="Csoportba foglalás 61">
                <a:extLst>
                  <a:ext uri="{FF2B5EF4-FFF2-40B4-BE49-F238E27FC236}">
                    <a16:creationId xmlns:a16="http://schemas.microsoft.com/office/drawing/2014/main" id="{13F71A06-EFC3-44B7-9016-3C1BB4D35552}"/>
                  </a:ext>
                </a:extLst>
              </p:cNvPr>
              <p:cNvGrpSpPr/>
              <p:nvPr/>
            </p:nvGrpSpPr>
            <p:grpSpPr>
              <a:xfrm>
                <a:off x="696138" y="340158"/>
                <a:ext cx="2730375" cy="2793476"/>
                <a:chOff x="651401" y="872164"/>
                <a:chExt cx="2730375" cy="2793476"/>
              </a:xfrm>
            </p:grpSpPr>
            <p:sp>
              <p:nvSpPr>
                <p:cNvPr id="63" name="Téglalap 62">
                  <a:extLst>
                    <a:ext uri="{FF2B5EF4-FFF2-40B4-BE49-F238E27FC236}">
                      <a16:creationId xmlns:a16="http://schemas.microsoft.com/office/drawing/2014/main" id="{55AEFA66-B4F0-4FED-A8A6-43CAACE56756}"/>
                    </a:ext>
                  </a:extLst>
                </p:cNvPr>
                <p:cNvSpPr/>
                <p:nvPr/>
              </p:nvSpPr>
              <p:spPr>
                <a:xfrm>
                  <a:off x="651402" y="1421619"/>
                  <a:ext cx="936000" cy="452851"/>
                </a:xfrm>
                <a:prstGeom prst="rect">
                  <a:avLst/>
                </a:prstGeom>
                <a:solidFill>
                  <a:srgbClr val="6F33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64" name="Téglalap 63">
                  <a:extLst>
                    <a:ext uri="{FF2B5EF4-FFF2-40B4-BE49-F238E27FC236}">
                      <a16:creationId xmlns:a16="http://schemas.microsoft.com/office/drawing/2014/main" id="{6B30849E-1BA8-46EB-90E0-DE8282AC6652}"/>
                    </a:ext>
                  </a:extLst>
                </p:cNvPr>
                <p:cNvSpPr/>
                <p:nvPr/>
              </p:nvSpPr>
              <p:spPr>
                <a:xfrm>
                  <a:off x="651402" y="1757339"/>
                  <a:ext cx="936000" cy="1105308"/>
                </a:xfrm>
                <a:prstGeom prst="rect">
                  <a:avLst/>
                </a:prstGeom>
                <a:solidFill>
                  <a:srgbClr val="D9618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65" name="Derékszögű háromszög 64">
                  <a:extLst>
                    <a:ext uri="{FF2B5EF4-FFF2-40B4-BE49-F238E27FC236}">
                      <a16:creationId xmlns:a16="http://schemas.microsoft.com/office/drawing/2014/main" id="{AE39CE5E-B277-45CF-8428-4546A87C9D06}"/>
                    </a:ext>
                  </a:extLst>
                </p:cNvPr>
                <p:cNvSpPr/>
                <p:nvPr/>
              </p:nvSpPr>
              <p:spPr>
                <a:xfrm>
                  <a:off x="651402" y="2546972"/>
                  <a:ext cx="403825" cy="315675"/>
                </a:xfrm>
                <a:prstGeom prst="rtTriangle">
                  <a:avLst/>
                </a:prstGeom>
                <a:solidFill>
                  <a:srgbClr val="6F33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66" name="Téglalap 65">
                  <a:extLst>
                    <a:ext uri="{FF2B5EF4-FFF2-40B4-BE49-F238E27FC236}">
                      <a16:creationId xmlns:a16="http://schemas.microsoft.com/office/drawing/2014/main" id="{5C78AD39-2AD5-4B56-8A3D-D34AA2406F6A}"/>
                    </a:ext>
                  </a:extLst>
                </p:cNvPr>
                <p:cNvSpPr/>
                <p:nvPr/>
              </p:nvSpPr>
              <p:spPr>
                <a:xfrm>
                  <a:off x="651401" y="2864235"/>
                  <a:ext cx="936000" cy="799054"/>
                </a:xfrm>
                <a:prstGeom prst="rect">
                  <a:avLst/>
                </a:prstGeom>
                <a:solidFill>
                  <a:srgbClr val="8238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67" name="Szabadkézi sokszög: alakzat 66">
                  <a:extLst>
                    <a:ext uri="{FF2B5EF4-FFF2-40B4-BE49-F238E27FC236}">
                      <a16:creationId xmlns:a16="http://schemas.microsoft.com/office/drawing/2014/main" id="{5BEE74F9-EA98-4CCB-88F5-B6409B11999D}"/>
                    </a:ext>
                  </a:extLst>
                </p:cNvPr>
                <p:cNvSpPr/>
                <p:nvPr/>
              </p:nvSpPr>
              <p:spPr>
                <a:xfrm flipH="1" flipV="1">
                  <a:off x="651402" y="873586"/>
                  <a:ext cx="936000" cy="547227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618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68" name="Szabadkézi sokszög: alakzat 67">
                  <a:extLst>
                    <a:ext uri="{FF2B5EF4-FFF2-40B4-BE49-F238E27FC236}">
                      <a16:creationId xmlns:a16="http://schemas.microsoft.com/office/drawing/2014/main" id="{9C027033-6B06-4DA1-8822-46641B52C134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2856296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BCE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69" name="Derékszögű háromszög 68">
                  <a:extLst>
                    <a:ext uri="{FF2B5EF4-FFF2-40B4-BE49-F238E27FC236}">
                      <a16:creationId xmlns:a16="http://schemas.microsoft.com/office/drawing/2014/main" id="{13E30107-3A21-4F54-A3EA-A908B5951B65}"/>
                    </a:ext>
                  </a:extLst>
                </p:cNvPr>
                <p:cNvSpPr/>
                <p:nvPr/>
              </p:nvSpPr>
              <p:spPr>
                <a:xfrm flipH="1" flipV="1">
                  <a:off x="1051566" y="2866045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70" name="Téglalap 69">
                  <a:extLst>
                    <a:ext uri="{FF2B5EF4-FFF2-40B4-BE49-F238E27FC236}">
                      <a16:creationId xmlns:a16="http://schemas.microsoft.com/office/drawing/2014/main" id="{FA9755EF-CD42-4E9A-A09C-2D70489F4D9F}"/>
                    </a:ext>
                  </a:extLst>
                </p:cNvPr>
                <p:cNvSpPr/>
                <p:nvPr/>
              </p:nvSpPr>
              <p:spPr>
                <a:xfrm>
                  <a:off x="1580078" y="872164"/>
                  <a:ext cx="1067850" cy="587022"/>
                </a:xfrm>
                <a:prstGeom prst="rect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71" name="Téglalap 70">
                  <a:extLst>
                    <a:ext uri="{FF2B5EF4-FFF2-40B4-BE49-F238E27FC236}">
                      <a16:creationId xmlns:a16="http://schemas.microsoft.com/office/drawing/2014/main" id="{19C179A9-BE1D-4905-82D7-941ED6CFBBA0}"/>
                    </a:ext>
                  </a:extLst>
                </p:cNvPr>
                <p:cNvSpPr/>
                <p:nvPr/>
              </p:nvSpPr>
              <p:spPr>
                <a:xfrm>
                  <a:off x="1580078" y="1421861"/>
                  <a:ext cx="969171" cy="1418208"/>
                </a:xfrm>
                <a:prstGeom prst="rect">
                  <a:avLst/>
                </a:prstGeom>
                <a:solidFill>
                  <a:srgbClr val="F0BCE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72" name="Szabadkézi sokszög: alakzat 71">
                  <a:extLst>
                    <a:ext uri="{FF2B5EF4-FFF2-40B4-BE49-F238E27FC236}">
                      <a16:creationId xmlns:a16="http://schemas.microsoft.com/office/drawing/2014/main" id="{A3F0B754-365D-4B90-8E85-6BD6266AB124}"/>
                    </a:ext>
                  </a:extLst>
                </p:cNvPr>
                <p:cNvSpPr/>
                <p:nvPr/>
              </p:nvSpPr>
              <p:spPr>
                <a:xfrm>
                  <a:off x="2518800" y="873587"/>
                  <a:ext cx="860752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8238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73" name="Szabadkézi sokszög: alakzat 72">
                  <a:extLst>
                    <a:ext uri="{FF2B5EF4-FFF2-40B4-BE49-F238E27FC236}">
                      <a16:creationId xmlns:a16="http://schemas.microsoft.com/office/drawing/2014/main" id="{A9E6EF4B-C57F-41C1-9BE4-35B9E205E6AC}"/>
                    </a:ext>
                  </a:extLst>
                </p:cNvPr>
                <p:cNvSpPr/>
                <p:nvPr/>
              </p:nvSpPr>
              <p:spPr>
                <a:xfrm flipH="1">
                  <a:off x="1580078" y="1782647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38D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74" name="Ellipszis 73">
                  <a:extLst>
                    <a:ext uri="{FF2B5EF4-FFF2-40B4-BE49-F238E27FC236}">
                      <a16:creationId xmlns:a16="http://schemas.microsoft.com/office/drawing/2014/main" id="{1B112FC4-3B16-4690-9E33-EBDD3EC9E3C9}"/>
                    </a:ext>
                  </a:extLst>
                </p:cNvPr>
                <p:cNvSpPr/>
                <p:nvPr/>
              </p:nvSpPr>
              <p:spPr>
                <a:xfrm flipH="1">
                  <a:off x="806614" y="1518438"/>
                  <a:ext cx="144000" cy="144000"/>
                </a:xfrm>
                <a:prstGeom prst="ellipse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75" name="Szabadkézi sokszög: alakzat 74">
                  <a:extLst>
                    <a:ext uri="{FF2B5EF4-FFF2-40B4-BE49-F238E27FC236}">
                      <a16:creationId xmlns:a16="http://schemas.microsoft.com/office/drawing/2014/main" id="{BEF5DBBE-AA84-44EA-B422-D670E546AA28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875545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76" name="Szabadkézi sokszög: alakzat 75">
                  <a:extLst>
                    <a:ext uri="{FF2B5EF4-FFF2-40B4-BE49-F238E27FC236}">
                      <a16:creationId xmlns:a16="http://schemas.microsoft.com/office/drawing/2014/main" id="{F9A2C847-4A0C-44C8-ABD2-BDA29DF88A3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2530317" y="2011188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77" name="Ellipszis 76">
                  <a:extLst>
                    <a:ext uri="{FF2B5EF4-FFF2-40B4-BE49-F238E27FC236}">
                      <a16:creationId xmlns:a16="http://schemas.microsoft.com/office/drawing/2014/main" id="{6487AE37-96FD-4E5D-8380-A95D6A25E640}"/>
                    </a:ext>
                  </a:extLst>
                </p:cNvPr>
                <p:cNvSpPr/>
                <p:nvPr/>
              </p:nvSpPr>
              <p:spPr>
                <a:xfrm flipH="1">
                  <a:off x="754333" y="2960730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115" name="Csoportba foglalás 114">
              <a:extLst>
                <a:ext uri="{FF2B5EF4-FFF2-40B4-BE49-F238E27FC236}">
                  <a16:creationId xmlns:a16="http://schemas.microsoft.com/office/drawing/2014/main" id="{0A1E7134-DB3E-473F-9C1D-9540FB3AF342}"/>
                </a:ext>
              </a:extLst>
            </p:cNvPr>
            <p:cNvGrpSpPr/>
            <p:nvPr/>
          </p:nvGrpSpPr>
          <p:grpSpPr>
            <a:xfrm>
              <a:off x="856475" y="1413907"/>
              <a:ext cx="2500060" cy="925143"/>
              <a:chOff x="792662" y="1328703"/>
              <a:chExt cx="2500060" cy="925143"/>
            </a:xfrm>
          </p:grpSpPr>
          <p:sp>
            <p:nvSpPr>
              <p:cNvPr id="116" name="Szövegdoboz 115">
                <a:extLst>
                  <a:ext uri="{FF2B5EF4-FFF2-40B4-BE49-F238E27FC236}">
                    <a16:creationId xmlns:a16="http://schemas.microsoft.com/office/drawing/2014/main" id="{F43144A1-0A79-4E79-BB11-6E29E11D36E5}"/>
                  </a:ext>
                </a:extLst>
              </p:cNvPr>
              <p:cNvSpPr txBox="1"/>
              <p:nvPr/>
            </p:nvSpPr>
            <p:spPr>
              <a:xfrm>
                <a:off x="792662" y="1328703"/>
                <a:ext cx="2500060" cy="646986"/>
              </a:xfrm>
              <a:prstGeom prst="round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117" name="Szövegdoboz 116">
                <a:extLst>
                  <a:ext uri="{FF2B5EF4-FFF2-40B4-BE49-F238E27FC236}">
                    <a16:creationId xmlns:a16="http://schemas.microsoft.com/office/drawing/2014/main" id="{DDADD395-71DB-481D-831C-7EE2445EA359}"/>
                  </a:ext>
                </a:extLst>
              </p:cNvPr>
              <p:cNvSpPr txBox="1"/>
              <p:nvPr/>
            </p:nvSpPr>
            <p:spPr>
              <a:xfrm>
                <a:off x="792662" y="1884514"/>
                <a:ext cx="244148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sz="1800" b="1" dirty="0">
                    <a:latin typeface="Corbel Light" panose="020B0303020204020204" pitchFamily="34" charset="0"/>
                  </a:rPr>
                  <a:t> SAJNÁLOM, HOGY…</a:t>
                </a:r>
                <a:endParaRPr lang="hu-HU" dirty="0">
                  <a:latin typeface="Corbel Light" panose="020B0303020204020204" pitchFamily="34" charset="0"/>
                </a:endParaRPr>
              </a:p>
            </p:txBody>
          </p:sp>
        </p:grpSp>
      </p:grpSp>
      <p:grpSp>
        <p:nvGrpSpPr>
          <p:cNvPr id="145" name="Csoportba foglalás 144">
            <a:extLst>
              <a:ext uri="{FF2B5EF4-FFF2-40B4-BE49-F238E27FC236}">
                <a16:creationId xmlns:a16="http://schemas.microsoft.com/office/drawing/2014/main" id="{28BDD3B0-13DB-4592-86EE-71ADDF2AEFEA}"/>
              </a:ext>
            </a:extLst>
          </p:cNvPr>
          <p:cNvGrpSpPr/>
          <p:nvPr/>
        </p:nvGrpSpPr>
        <p:grpSpPr>
          <a:xfrm>
            <a:off x="4005218" y="307239"/>
            <a:ext cx="3240000" cy="3239589"/>
            <a:chOff x="4005218" y="307239"/>
            <a:chExt cx="3240000" cy="3239589"/>
          </a:xfrm>
        </p:grpSpPr>
        <p:grpSp>
          <p:nvGrpSpPr>
            <p:cNvPr id="43" name="Csoportba foglalás 42">
              <a:extLst>
                <a:ext uri="{FF2B5EF4-FFF2-40B4-BE49-F238E27FC236}">
                  <a16:creationId xmlns:a16="http://schemas.microsoft.com/office/drawing/2014/main" id="{B59306F1-987D-4C1F-91B2-CE19062A8BEA}"/>
                </a:ext>
              </a:extLst>
            </p:cNvPr>
            <p:cNvGrpSpPr/>
            <p:nvPr/>
          </p:nvGrpSpPr>
          <p:grpSpPr>
            <a:xfrm>
              <a:off x="4005218" y="307239"/>
              <a:ext cx="3240000" cy="3239589"/>
              <a:chOff x="441325" y="117102"/>
              <a:chExt cx="3240000" cy="3239589"/>
            </a:xfrm>
          </p:grpSpPr>
          <p:sp>
            <p:nvSpPr>
              <p:cNvPr id="44" name="Téglalap: lekerekített 43">
                <a:extLst>
                  <a:ext uri="{FF2B5EF4-FFF2-40B4-BE49-F238E27FC236}">
                    <a16:creationId xmlns:a16="http://schemas.microsoft.com/office/drawing/2014/main" id="{3E78429A-5D50-41D6-A803-8E74C9898001}"/>
                  </a:ext>
                </a:extLst>
              </p:cNvPr>
              <p:cNvSpPr/>
              <p:nvPr/>
            </p:nvSpPr>
            <p:spPr>
              <a:xfrm>
                <a:off x="441325" y="117102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6F33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hu-HU" dirty="0"/>
                  <a:t>2,25 </a:t>
                </a:r>
                <a:r>
                  <a:rPr lang="hu-HU" dirty="0" err="1"/>
                  <a:t>pt</a:t>
                </a:r>
                <a:endParaRPr lang="hu-HU" dirty="0"/>
              </a:p>
            </p:txBody>
          </p:sp>
          <p:grpSp>
            <p:nvGrpSpPr>
              <p:cNvPr id="45" name="Csoportba foglalás 44">
                <a:extLst>
                  <a:ext uri="{FF2B5EF4-FFF2-40B4-BE49-F238E27FC236}">
                    <a16:creationId xmlns:a16="http://schemas.microsoft.com/office/drawing/2014/main" id="{AFB20EA5-84CD-4F52-BFCF-02427C40C006}"/>
                  </a:ext>
                </a:extLst>
              </p:cNvPr>
              <p:cNvGrpSpPr/>
              <p:nvPr/>
            </p:nvGrpSpPr>
            <p:grpSpPr>
              <a:xfrm>
                <a:off x="696138" y="340158"/>
                <a:ext cx="2730375" cy="2793476"/>
                <a:chOff x="651401" y="872164"/>
                <a:chExt cx="2730375" cy="2793476"/>
              </a:xfrm>
            </p:grpSpPr>
            <p:sp>
              <p:nvSpPr>
                <p:cNvPr id="46" name="Téglalap 45">
                  <a:extLst>
                    <a:ext uri="{FF2B5EF4-FFF2-40B4-BE49-F238E27FC236}">
                      <a16:creationId xmlns:a16="http://schemas.microsoft.com/office/drawing/2014/main" id="{FB8A8C36-05F2-48DA-A64A-99B03F91872F}"/>
                    </a:ext>
                  </a:extLst>
                </p:cNvPr>
                <p:cNvSpPr/>
                <p:nvPr/>
              </p:nvSpPr>
              <p:spPr>
                <a:xfrm>
                  <a:off x="651402" y="1421619"/>
                  <a:ext cx="936000" cy="452851"/>
                </a:xfrm>
                <a:prstGeom prst="rect">
                  <a:avLst/>
                </a:prstGeom>
                <a:solidFill>
                  <a:srgbClr val="6F33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47" name="Téglalap 46">
                  <a:extLst>
                    <a:ext uri="{FF2B5EF4-FFF2-40B4-BE49-F238E27FC236}">
                      <a16:creationId xmlns:a16="http://schemas.microsoft.com/office/drawing/2014/main" id="{E6E98915-C39B-4F71-B39E-541158A0A7C9}"/>
                    </a:ext>
                  </a:extLst>
                </p:cNvPr>
                <p:cNvSpPr/>
                <p:nvPr/>
              </p:nvSpPr>
              <p:spPr>
                <a:xfrm>
                  <a:off x="651402" y="1757339"/>
                  <a:ext cx="936000" cy="1105308"/>
                </a:xfrm>
                <a:prstGeom prst="rect">
                  <a:avLst/>
                </a:prstGeom>
                <a:solidFill>
                  <a:srgbClr val="D9618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48" name="Derékszögű háromszög 47">
                  <a:extLst>
                    <a:ext uri="{FF2B5EF4-FFF2-40B4-BE49-F238E27FC236}">
                      <a16:creationId xmlns:a16="http://schemas.microsoft.com/office/drawing/2014/main" id="{AE8FDEBE-9178-4EA8-BA72-48AF05BC241D}"/>
                    </a:ext>
                  </a:extLst>
                </p:cNvPr>
                <p:cNvSpPr/>
                <p:nvPr/>
              </p:nvSpPr>
              <p:spPr>
                <a:xfrm>
                  <a:off x="651402" y="2546972"/>
                  <a:ext cx="403825" cy="315675"/>
                </a:xfrm>
                <a:prstGeom prst="rtTriangle">
                  <a:avLst/>
                </a:prstGeom>
                <a:solidFill>
                  <a:srgbClr val="6F33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49" name="Téglalap 48">
                  <a:extLst>
                    <a:ext uri="{FF2B5EF4-FFF2-40B4-BE49-F238E27FC236}">
                      <a16:creationId xmlns:a16="http://schemas.microsoft.com/office/drawing/2014/main" id="{B4A12A41-A091-4088-8582-D5576F769D35}"/>
                    </a:ext>
                  </a:extLst>
                </p:cNvPr>
                <p:cNvSpPr/>
                <p:nvPr/>
              </p:nvSpPr>
              <p:spPr>
                <a:xfrm>
                  <a:off x="651401" y="2864235"/>
                  <a:ext cx="936000" cy="799054"/>
                </a:xfrm>
                <a:prstGeom prst="rect">
                  <a:avLst/>
                </a:prstGeom>
                <a:solidFill>
                  <a:srgbClr val="8238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50" name="Szabadkézi sokszög: alakzat 49">
                  <a:extLst>
                    <a:ext uri="{FF2B5EF4-FFF2-40B4-BE49-F238E27FC236}">
                      <a16:creationId xmlns:a16="http://schemas.microsoft.com/office/drawing/2014/main" id="{E1895EE6-5B71-405E-9ACB-F301BB99AE94}"/>
                    </a:ext>
                  </a:extLst>
                </p:cNvPr>
                <p:cNvSpPr/>
                <p:nvPr/>
              </p:nvSpPr>
              <p:spPr>
                <a:xfrm flipH="1" flipV="1">
                  <a:off x="651402" y="873586"/>
                  <a:ext cx="936000" cy="547227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618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51" name="Szabadkézi sokszög: alakzat 50">
                  <a:extLst>
                    <a:ext uri="{FF2B5EF4-FFF2-40B4-BE49-F238E27FC236}">
                      <a16:creationId xmlns:a16="http://schemas.microsoft.com/office/drawing/2014/main" id="{2F8AE1CD-88D6-4DC6-BED2-8216FDED327B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2856296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BCE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52" name="Derékszögű háromszög 51">
                  <a:extLst>
                    <a:ext uri="{FF2B5EF4-FFF2-40B4-BE49-F238E27FC236}">
                      <a16:creationId xmlns:a16="http://schemas.microsoft.com/office/drawing/2014/main" id="{454C14C4-421E-400B-BE0C-B1337EFB1510}"/>
                    </a:ext>
                  </a:extLst>
                </p:cNvPr>
                <p:cNvSpPr/>
                <p:nvPr/>
              </p:nvSpPr>
              <p:spPr>
                <a:xfrm flipH="1" flipV="1">
                  <a:off x="1051566" y="2866045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53" name="Téglalap 52">
                  <a:extLst>
                    <a:ext uri="{FF2B5EF4-FFF2-40B4-BE49-F238E27FC236}">
                      <a16:creationId xmlns:a16="http://schemas.microsoft.com/office/drawing/2014/main" id="{DB77C959-61D1-40D2-9CFB-6F22BC7DDBEE}"/>
                    </a:ext>
                  </a:extLst>
                </p:cNvPr>
                <p:cNvSpPr/>
                <p:nvPr/>
              </p:nvSpPr>
              <p:spPr>
                <a:xfrm>
                  <a:off x="1580078" y="872164"/>
                  <a:ext cx="1067850" cy="587022"/>
                </a:xfrm>
                <a:prstGeom prst="rect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54" name="Téglalap 53">
                  <a:extLst>
                    <a:ext uri="{FF2B5EF4-FFF2-40B4-BE49-F238E27FC236}">
                      <a16:creationId xmlns:a16="http://schemas.microsoft.com/office/drawing/2014/main" id="{2D7CC5DD-A56B-47E4-A552-9769E37CE3E3}"/>
                    </a:ext>
                  </a:extLst>
                </p:cNvPr>
                <p:cNvSpPr/>
                <p:nvPr/>
              </p:nvSpPr>
              <p:spPr>
                <a:xfrm>
                  <a:off x="1580078" y="1421861"/>
                  <a:ext cx="969171" cy="1418208"/>
                </a:xfrm>
                <a:prstGeom prst="rect">
                  <a:avLst/>
                </a:prstGeom>
                <a:solidFill>
                  <a:srgbClr val="F0BCE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55" name="Szabadkézi sokszög: alakzat 54">
                  <a:extLst>
                    <a:ext uri="{FF2B5EF4-FFF2-40B4-BE49-F238E27FC236}">
                      <a16:creationId xmlns:a16="http://schemas.microsoft.com/office/drawing/2014/main" id="{B68BC978-510E-4C59-BCD8-27E3AD33E0E1}"/>
                    </a:ext>
                  </a:extLst>
                </p:cNvPr>
                <p:cNvSpPr/>
                <p:nvPr/>
              </p:nvSpPr>
              <p:spPr>
                <a:xfrm>
                  <a:off x="2518800" y="873587"/>
                  <a:ext cx="860752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8238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56" name="Szabadkézi sokszög: alakzat 55">
                  <a:extLst>
                    <a:ext uri="{FF2B5EF4-FFF2-40B4-BE49-F238E27FC236}">
                      <a16:creationId xmlns:a16="http://schemas.microsoft.com/office/drawing/2014/main" id="{F87075DF-CDB7-4525-B203-4001238FE9B9}"/>
                    </a:ext>
                  </a:extLst>
                </p:cNvPr>
                <p:cNvSpPr/>
                <p:nvPr/>
              </p:nvSpPr>
              <p:spPr>
                <a:xfrm flipH="1">
                  <a:off x="1580078" y="1782647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38D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57" name="Ellipszis 56">
                  <a:extLst>
                    <a:ext uri="{FF2B5EF4-FFF2-40B4-BE49-F238E27FC236}">
                      <a16:creationId xmlns:a16="http://schemas.microsoft.com/office/drawing/2014/main" id="{01A35ABA-5A7C-4963-921F-711EDB9F663A}"/>
                    </a:ext>
                  </a:extLst>
                </p:cNvPr>
                <p:cNvSpPr/>
                <p:nvPr/>
              </p:nvSpPr>
              <p:spPr>
                <a:xfrm flipH="1">
                  <a:off x="806614" y="1518438"/>
                  <a:ext cx="144000" cy="144000"/>
                </a:xfrm>
                <a:prstGeom prst="ellipse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58" name="Szabadkézi sokszög: alakzat 57">
                  <a:extLst>
                    <a:ext uri="{FF2B5EF4-FFF2-40B4-BE49-F238E27FC236}">
                      <a16:creationId xmlns:a16="http://schemas.microsoft.com/office/drawing/2014/main" id="{15DC0547-E181-49D7-B06A-5A3708EC471F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875545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59" name="Szabadkézi sokszög: alakzat 58">
                  <a:extLst>
                    <a:ext uri="{FF2B5EF4-FFF2-40B4-BE49-F238E27FC236}">
                      <a16:creationId xmlns:a16="http://schemas.microsoft.com/office/drawing/2014/main" id="{DEF255EF-F641-442E-A151-11262553592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2530317" y="2011188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60" name="Ellipszis 59">
                  <a:extLst>
                    <a:ext uri="{FF2B5EF4-FFF2-40B4-BE49-F238E27FC236}">
                      <a16:creationId xmlns:a16="http://schemas.microsoft.com/office/drawing/2014/main" id="{EC71699C-3F2F-4A7D-9347-F8E28B5853EE}"/>
                    </a:ext>
                  </a:extLst>
                </p:cNvPr>
                <p:cNvSpPr/>
                <p:nvPr/>
              </p:nvSpPr>
              <p:spPr>
                <a:xfrm flipH="1">
                  <a:off x="754333" y="2960730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118" name="Csoportba foglalás 117">
              <a:extLst>
                <a:ext uri="{FF2B5EF4-FFF2-40B4-BE49-F238E27FC236}">
                  <a16:creationId xmlns:a16="http://schemas.microsoft.com/office/drawing/2014/main" id="{1228FDCF-615E-4A03-94A9-1B7BA0A99D0A}"/>
                </a:ext>
              </a:extLst>
            </p:cNvPr>
            <p:cNvGrpSpPr/>
            <p:nvPr/>
          </p:nvGrpSpPr>
          <p:grpSpPr>
            <a:xfrm>
              <a:off x="4470853" y="1421394"/>
              <a:ext cx="2500060" cy="925143"/>
              <a:chOff x="792662" y="1328703"/>
              <a:chExt cx="2500060" cy="925143"/>
            </a:xfrm>
          </p:grpSpPr>
          <p:sp>
            <p:nvSpPr>
              <p:cNvPr id="119" name="Szövegdoboz 118">
                <a:extLst>
                  <a:ext uri="{FF2B5EF4-FFF2-40B4-BE49-F238E27FC236}">
                    <a16:creationId xmlns:a16="http://schemas.microsoft.com/office/drawing/2014/main" id="{6D909E42-3EC1-4905-834C-94BB4815D6AC}"/>
                  </a:ext>
                </a:extLst>
              </p:cNvPr>
              <p:cNvSpPr txBox="1"/>
              <p:nvPr/>
            </p:nvSpPr>
            <p:spPr>
              <a:xfrm>
                <a:off x="792662" y="1328703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120" name="Szövegdoboz 119">
                <a:extLst>
                  <a:ext uri="{FF2B5EF4-FFF2-40B4-BE49-F238E27FC236}">
                    <a16:creationId xmlns:a16="http://schemas.microsoft.com/office/drawing/2014/main" id="{05A4DACA-E8E1-4B57-AEA0-D1467DAA02D0}"/>
                  </a:ext>
                </a:extLst>
              </p:cNvPr>
              <p:cNvSpPr txBox="1"/>
              <p:nvPr/>
            </p:nvSpPr>
            <p:spPr>
              <a:xfrm>
                <a:off x="792662" y="1884514"/>
                <a:ext cx="244148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sz="1800" b="1" dirty="0">
                    <a:latin typeface="Corbel Light" panose="020B0303020204020204" pitchFamily="34" charset="0"/>
                  </a:rPr>
                  <a:t> NE HARAGUDJ, HOGY…</a:t>
                </a:r>
                <a:endParaRPr lang="hu-HU" dirty="0">
                  <a:latin typeface="Corbel Light" panose="020B0303020204020204" pitchFamily="34" charset="0"/>
                </a:endParaRPr>
              </a:p>
            </p:txBody>
          </p:sp>
        </p:grpSp>
      </p:grpSp>
      <p:grpSp>
        <p:nvGrpSpPr>
          <p:cNvPr id="144" name="Csoportba foglalás 143">
            <a:extLst>
              <a:ext uri="{FF2B5EF4-FFF2-40B4-BE49-F238E27FC236}">
                <a16:creationId xmlns:a16="http://schemas.microsoft.com/office/drawing/2014/main" id="{1E64D914-1994-402F-8BAE-647DFA7691F2}"/>
              </a:ext>
            </a:extLst>
          </p:cNvPr>
          <p:cNvGrpSpPr/>
          <p:nvPr/>
        </p:nvGrpSpPr>
        <p:grpSpPr>
          <a:xfrm>
            <a:off x="340582" y="3706779"/>
            <a:ext cx="3240000" cy="3239589"/>
            <a:chOff x="366708" y="3713311"/>
            <a:chExt cx="3240000" cy="3239589"/>
          </a:xfrm>
        </p:grpSpPr>
        <p:grpSp>
          <p:nvGrpSpPr>
            <p:cNvPr id="21" name="Csoportba foglalás 20">
              <a:extLst>
                <a:ext uri="{FF2B5EF4-FFF2-40B4-BE49-F238E27FC236}">
                  <a16:creationId xmlns:a16="http://schemas.microsoft.com/office/drawing/2014/main" id="{8A26F670-4A39-4A9F-9377-4D2B1ED069F5}"/>
                </a:ext>
              </a:extLst>
            </p:cNvPr>
            <p:cNvGrpSpPr/>
            <p:nvPr/>
          </p:nvGrpSpPr>
          <p:grpSpPr>
            <a:xfrm>
              <a:off x="366708" y="3713311"/>
              <a:ext cx="3240000" cy="3239589"/>
              <a:chOff x="441325" y="117102"/>
              <a:chExt cx="3240000" cy="3239589"/>
            </a:xfrm>
          </p:grpSpPr>
          <p:sp>
            <p:nvSpPr>
              <p:cNvPr id="4" name="Téglalap: lekerekített 3">
                <a:extLst>
                  <a:ext uri="{FF2B5EF4-FFF2-40B4-BE49-F238E27FC236}">
                    <a16:creationId xmlns:a16="http://schemas.microsoft.com/office/drawing/2014/main" id="{6C78EC17-4E06-4324-AF6D-232849BDB0CA}"/>
                  </a:ext>
                </a:extLst>
              </p:cNvPr>
              <p:cNvSpPr/>
              <p:nvPr/>
            </p:nvSpPr>
            <p:spPr>
              <a:xfrm>
                <a:off x="441325" y="117102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6F33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grpSp>
            <p:nvGrpSpPr>
              <p:cNvPr id="5" name="Csoportba foglalás 4">
                <a:extLst>
                  <a:ext uri="{FF2B5EF4-FFF2-40B4-BE49-F238E27FC236}">
                    <a16:creationId xmlns:a16="http://schemas.microsoft.com/office/drawing/2014/main" id="{CEB947ED-56A8-4E9C-98C0-2688C2E3CA38}"/>
                  </a:ext>
                </a:extLst>
              </p:cNvPr>
              <p:cNvGrpSpPr/>
              <p:nvPr/>
            </p:nvGrpSpPr>
            <p:grpSpPr>
              <a:xfrm>
                <a:off x="696138" y="340158"/>
                <a:ext cx="2730375" cy="2793476"/>
                <a:chOff x="651401" y="872164"/>
                <a:chExt cx="2730375" cy="2793476"/>
              </a:xfrm>
            </p:grpSpPr>
            <p:sp>
              <p:nvSpPr>
                <p:cNvPr id="6" name="Téglalap 5">
                  <a:extLst>
                    <a:ext uri="{FF2B5EF4-FFF2-40B4-BE49-F238E27FC236}">
                      <a16:creationId xmlns:a16="http://schemas.microsoft.com/office/drawing/2014/main" id="{F78D9895-93D4-4FD0-83D6-D8003F0F9B62}"/>
                    </a:ext>
                  </a:extLst>
                </p:cNvPr>
                <p:cNvSpPr/>
                <p:nvPr/>
              </p:nvSpPr>
              <p:spPr>
                <a:xfrm>
                  <a:off x="651402" y="1421619"/>
                  <a:ext cx="936000" cy="452851"/>
                </a:xfrm>
                <a:prstGeom prst="rect">
                  <a:avLst/>
                </a:prstGeom>
                <a:solidFill>
                  <a:srgbClr val="6F33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7" name="Téglalap 6">
                  <a:extLst>
                    <a:ext uri="{FF2B5EF4-FFF2-40B4-BE49-F238E27FC236}">
                      <a16:creationId xmlns:a16="http://schemas.microsoft.com/office/drawing/2014/main" id="{8AEC9E70-58FD-43E9-98D1-6D6DC10B9D65}"/>
                    </a:ext>
                  </a:extLst>
                </p:cNvPr>
                <p:cNvSpPr/>
                <p:nvPr/>
              </p:nvSpPr>
              <p:spPr>
                <a:xfrm>
                  <a:off x="651402" y="1757339"/>
                  <a:ext cx="936000" cy="1105308"/>
                </a:xfrm>
                <a:prstGeom prst="rect">
                  <a:avLst/>
                </a:prstGeom>
                <a:solidFill>
                  <a:srgbClr val="D9618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8" name="Derékszögű háromszög 7">
                  <a:extLst>
                    <a:ext uri="{FF2B5EF4-FFF2-40B4-BE49-F238E27FC236}">
                      <a16:creationId xmlns:a16="http://schemas.microsoft.com/office/drawing/2014/main" id="{0B7B20D4-81C3-486B-90F6-6DEDB197B637}"/>
                    </a:ext>
                  </a:extLst>
                </p:cNvPr>
                <p:cNvSpPr/>
                <p:nvPr/>
              </p:nvSpPr>
              <p:spPr>
                <a:xfrm>
                  <a:off x="651402" y="2546972"/>
                  <a:ext cx="403825" cy="315675"/>
                </a:xfrm>
                <a:prstGeom prst="rtTriangle">
                  <a:avLst/>
                </a:prstGeom>
                <a:solidFill>
                  <a:srgbClr val="6F33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9" name="Téglalap 8">
                  <a:extLst>
                    <a:ext uri="{FF2B5EF4-FFF2-40B4-BE49-F238E27FC236}">
                      <a16:creationId xmlns:a16="http://schemas.microsoft.com/office/drawing/2014/main" id="{57C06D13-DDB8-408C-BE49-304A5C8894F9}"/>
                    </a:ext>
                  </a:extLst>
                </p:cNvPr>
                <p:cNvSpPr/>
                <p:nvPr/>
              </p:nvSpPr>
              <p:spPr>
                <a:xfrm>
                  <a:off x="651401" y="2864235"/>
                  <a:ext cx="936000" cy="799054"/>
                </a:xfrm>
                <a:prstGeom prst="rect">
                  <a:avLst/>
                </a:prstGeom>
                <a:solidFill>
                  <a:srgbClr val="8238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0" name="Szabadkézi sokszög: alakzat 9">
                  <a:extLst>
                    <a:ext uri="{FF2B5EF4-FFF2-40B4-BE49-F238E27FC236}">
                      <a16:creationId xmlns:a16="http://schemas.microsoft.com/office/drawing/2014/main" id="{A6B1CA40-8FE7-42EB-A409-E8AB7BFF3608}"/>
                    </a:ext>
                  </a:extLst>
                </p:cNvPr>
                <p:cNvSpPr/>
                <p:nvPr/>
              </p:nvSpPr>
              <p:spPr>
                <a:xfrm flipH="1" flipV="1">
                  <a:off x="651402" y="873586"/>
                  <a:ext cx="936000" cy="547227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618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1" name="Szabadkézi sokszög: alakzat 10">
                  <a:extLst>
                    <a:ext uri="{FF2B5EF4-FFF2-40B4-BE49-F238E27FC236}">
                      <a16:creationId xmlns:a16="http://schemas.microsoft.com/office/drawing/2014/main" id="{DED7A931-388C-424E-B519-197A55E7C410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2856296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BCE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2" name="Derékszögű háromszög 11">
                  <a:extLst>
                    <a:ext uri="{FF2B5EF4-FFF2-40B4-BE49-F238E27FC236}">
                      <a16:creationId xmlns:a16="http://schemas.microsoft.com/office/drawing/2014/main" id="{348046D8-5228-4C5F-A49D-F693A5CB6C40}"/>
                    </a:ext>
                  </a:extLst>
                </p:cNvPr>
                <p:cNvSpPr/>
                <p:nvPr/>
              </p:nvSpPr>
              <p:spPr>
                <a:xfrm flipH="1" flipV="1">
                  <a:off x="1051566" y="2866045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3" name="Téglalap 12">
                  <a:extLst>
                    <a:ext uri="{FF2B5EF4-FFF2-40B4-BE49-F238E27FC236}">
                      <a16:creationId xmlns:a16="http://schemas.microsoft.com/office/drawing/2014/main" id="{885B0A6C-05D3-4EFC-910A-DFCDF573B92F}"/>
                    </a:ext>
                  </a:extLst>
                </p:cNvPr>
                <p:cNvSpPr/>
                <p:nvPr/>
              </p:nvSpPr>
              <p:spPr>
                <a:xfrm>
                  <a:off x="1580078" y="872164"/>
                  <a:ext cx="1067850" cy="587022"/>
                </a:xfrm>
                <a:prstGeom prst="rect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4" name="Téglalap 13">
                  <a:extLst>
                    <a:ext uri="{FF2B5EF4-FFF2-40B4-BE49-F238E27FC236}">
                      <a16:creationId xmlns:a16="http://schemas.microsoft.com/office/drawing/2014/main" id="{3798C4C0-7F1E-4AF9-BB2E-0A82F7CED1A4}"/>
                    </a:ext>
                  </a:extLst>
                </p:cNvPr>
                <p:cNvSpPr/>
                <p:nvPr/>
              </p:nvSpPr>
              <p:spPr>
                <a:xfrm>
                  <a:off x="1580078" y="1421861"/>
                  <a:ext cx="969171" cy="1418208"/>
                </a:xfrm>
                <a:prstGeom prst="rect">
                  <a:avLst/>
                </a:prstGeom>
                <a:solidFill>
                  <a:srgbClr val="F0BCE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5" name="Szabadkézi sokszög: alakzat 14">
                  <a:extLst>
                    <a:ext uri="{FF2B5EF4-FFF2-40B4-BE49-F238E27FC236}">
                      <a16:creationId xmlns:a16="http://schemas.microsoft.com/office/drawing/2014/main" id="{60BB0BA3-053D-4B4F-9E82-9007A882C6DB}"/>
                    </a:ext>
                  </a:extLst>
                </p:cNvPr>
                <p:cNvSpPr/>
                <p:nvPr/>
              </p:nvSpPr>
              <p:spPr>
                <a:xfrm>
                  <a:off x="2518800" y="873587"/>
                  <a:ext cx="860752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8238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6" name="Szabadkézi sokszög: alakzat 15">
                  <a:extLst>
                    <a:ext uri="{FF2B5EF4-FFF2-40B4-BE49-F238E27FC236}">
                      <a16:creationId xmlns:a16="http://schemas.microsoft.com/office/drawing/2014/main" id="{4933E2B3-7D5C-496D-B68E-64DC4DD8B2ED}"/>
                    </a:ext>
                  </a:extLst>
                </p:cNvPr>
                <p:cNvSpPr/>
                <p:nvPr/>
              </p:nvSpPr>
              <p:spPr>
                <a:xfrm flipH="1">
                  <a:off x="1580078" y="1782647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38D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7" name="Ellipszis 16">
                  <a:extLst>
                    <a:ext uri="{FF2B5EF4-FFF2-40B4-BE49-F238E27FC236}">
                      <a16:creationId xmlns:a16="http://schemas.microsoft.com/office/drawing/2014/main" id="{ADF48709-55B6-4A78-B163-3AA5E6AF3BB9}"/>
                    </a:ext>
                  </a:extLst>
                </p:cNvPr>
                <p:cNvSpPr/>
                <p:nvPr/>
              </p:nvSpPr>
              <p:spPr>
                <a:xfrm flipH="1">
                  <a:off x="806614" y="1518438"/>
                  <a:ext cx="144000" cy="144000"/>
                </a:xfrm>
                <a:prstGeom prst="ellipse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8" name="Szabadkézi sokszög: alakzat 17">
                  <a:extLst>
                    <a:ext uri="{FF2B5EF4-FFF2-40B4-BE49-F238E27FC236}">
                      <a16:creationId xmlns:a16="http://schemas.microsoft.com/office/drawing/2014/main" id="{C120D8C0-0637-470F-8CD5-76A70C6FCAED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875545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9" name="Szabadkézi sokszög: alakzat 18">
                  <a:extLst>
                    <a:ext uri="{FF2B5EF4-FFF2-40B4-BE49-F238E27FC236}">
                      <a16:creationId xmlns:a16="http://schemas.microsoft.com/office/drawing/2014/main" id="{39E01571-B329-47EA-AE88-7B0AB2924EC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2530317" y="2011188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0" name="Ellipszis 19">
                  <a:extLst>
                    <a:ext uri="{FF2B5EF4-FFF2-40B4-BE49-F238E27FC236}">
                      <a16:creationId xmlns:a16="http://schemas.microsoft.com/office/drawing/2014/main" id="{2B59FD21-487E-4DAD-911B-D320BC1D4228}"/>
                    </a:ext>
                  </a:extLst>
                </p:cNvPr>
                <p:cNvSpPr/>
                <p:nvPr/>
              </p:nvSpPr>
              <p:spPr>
                <a:xfrm flipH="1">
                  <a:off x="754333" y="2960730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121" name="Csoportba foglalás 120">
              <a:extLst>
                <a:ext uri="{FF2B5EF4-FFF2-40B4-BE49-F238E27FC236}">
                  <a16:creationId xmlns:a16="http://schemas.microsoft.com/office/drawing/2014/main" id="{8EA49362-F620-44DD-8DDC-A83362D3A1CD}"/>
                </a:ext>
              </a:extLst>
            </p:cNvPr>
            <p:cNvGrpSpPr/>
            <p:nvPr/>
          </p:nvGrpSpPr>
          <p:grpSpPr>
            <a:xfrm>
              <a:off x="784521" y="4792299"/>
              <a:ext cx="2500060" cy="1650245"/>
              <a:chOff x="792662" y="1328703"/>
              <a:chExt cx="2500060" cy="1650245"/>
            </a:xfrm>
          </p:grpSpPr>
          <p:sp>
            <p:nvSpPr>
              <p:cNvPr id="122" name="Szövegdoboz 121">
                <a:extLst>
                  <a:ext uri="{FF2B5EF4-FFF2-40B4-BE49-F238E27FC236}">
                    <a16:creationId xmlns:a16="http://schemas.microsoft.com/office/drawing/2014/main" id="{0B2F6A3D-E734-49C1-89FF-48078A8C93AD}"/>
                  </a:ext>
                </a:extLst>
              </p:cNvPr>
              <p:cNvSpPr txBox="1"/>
              <p:nvPr/>
            </p:nvSpPr>
            <p:spPr>
              <a:xfrm>
                <a:off x="792662" y="1328703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123" name="Szövegdoboz 122">
                <a:extLst>
                  <a:ext uri="{FF2B5EF4-FFF2-40B4-BE49-F238E27FC236}">
                    <a16:creationId xmlns:a16="http://schemas.microsoft.com/office/drawing/2014/main" id="{782DF6CD-2A36-46C9-815E-8A898E9661CE}"/>
                  </a:ext>
                </a:extLst>
              </p:cNvPr>
              <p:cNvSpPr txBox="1"/>
              <p:nvPr/>
            </p:nvSpPr>
            <p:spPr>
              <a:xfrm>
                <a:off x="794539" y="1778619"/>
                <a:ext cx="2441487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b="1" dirty="0">
                    <a:latin typeface="Corbel Light" panose="020B0303020204020204" pitchFamily="34" charset="0"/>
                  </a:rPr>
                  <a:t>BOCSÁNATOT KÉREK, MERT MA MEGBÁNTOTTAM  A SZAVAIMMAL …</a:t>
                </a:r>
                <a:endParaRPr lang="hu-HU" dirty="0">
                  <a:latin typeface="Corbel Light" panose="020B0303020204020204" pitchFamily="34" charset="0"/>
                </a:endParaRPr>
              </a:p>
            </p:txBody>
          </p:sp>
        </p:grpSp>
      </p:grpSp>
      <p:grpSp>
        <p:nvGrpSpPr>
          <p:cNvPr id="147" name="Csoportba foglalás 146">
            <a:extLst>
              <a:ext uri="{FF2B5EF4-FFF2-40B4-BE49-F238E27FC236}">
                <a16:creationId xmlns:a16="http://schemas.microsoft.com/office/drawing/2014/main" id="{0F84C519-8E91-483B-A195-E766DE9CDC57}"/>
              </a:ext>
            </a:extLst>
          </p:cNvPr>
          <p:cNvGrpSpPr/>
          <p:nvPr/>
        </p:nvGrpSpPr>
        <p:grpSpPr>
          <a:xfrm>
            <a:off x="4005218" y="7106319"/>
            <a:ext cx="3240000" cy="3239589"/>
            <a:chOff x="3952966" y="7106319"/>
            <a:chExt cx="3240000" cy="3239589"/>
          </a:xfrm>
        </p:grpSpPr>
        <p:grpSp>
          <p:nvGrpSpPr>
            <p:cNvPr id="142" name="Csoportba foglalás 141">
              <a:extLst>
                <a:ext uri="{FF2B5EF4-FFF2-40B4-BE49-F238E27FC236}">
                  <a16:creationId xmlns:a16="http://schemas.microsoft.com/office/drawing/2014/main" id="{C828425B-0B27-42D1-BDE9-3B9D2A73761C}"/>
                </a:ext>
              </a:extLst>
            </p:cNvPr>
            <p:cNvGrpSpPr/>
            <p:nvPr/>
          </p:nvGrpSpPr>
          <p:grpSpPr>
            <a:xfrm>
              <a:off x="3952966" y="7106319"/>
              <a:ext cx="3240000" cy="3239589"/>
              <a:chOff x="3952966" y="7095580"/>
              <a:chExt cx="3240000" cy="3239589"/>
            </a:xfrm>
          </p:grpSpPr>
          <p:grpSp>
            <p:nvGrpSpPr>
              <p:cNvPr id="80" name="Csoportba foglalás 79">
                <a:extLst>
                  <a:ext uri="{FF2B5EF4-FFF2-40B4-BE49-F238E27FC236}">
                    <a16:creationId xmlns:a16="http://schemas.microsoft.com/office/drawing/2014/main" id="{135290DD-6040-4EE1-BEF1-D5C8DFF94E6F}"/>
                  </a:ext>
                </a:extLst>
              </p:cNvPr>
              <p:cNvGrpSpPr/>
              <p:nvPr/>
            </p:nvGrpSpPr>
            <p:grpSpPr>
              <a:xfrm>
                <a:off x="3952966" y="7095580"/>
                <a:ext cx="3240000" cy="3239589"/>
                <a:chOff x="441325" y="117102"/>
                <a:chExt cx="3240000" cy="3239589"/>
              </a:xfrm>
            </p:grpSpPr>
            <p:sp>
              <p:nvSpPr>
                <p:cNvPr id="81" name="Téglalap: lekerekített 80">
                  <a:extLst>
                    <a:ext uri="{FF2B5EF4-FFF2-40B4-BE49-F238E27FC236}">
                      <a16:creationId xmlns:a16="http://schemas.microsoft.com/office/drawing/2014/main" id="{4BA28BC9-D530-4A79-83FD-F5ACB4EBC1D9}"/>
                    </a:ext>
                  </a:extLst>
                </p:cNvPr>
                <p:cNvSpPr/>
                <p:nvPr/>
              </p:nvSpPr>
              <p:spPr>
                <a:xfrm>
                  <a:off x="441325" y="117102"/>
                  <a:ext cx="3240000" cy="3239589"/>
                </a:xfrm>
                <a:prstGeom prst="roundRect">
                  <a:avLst/>
                </a:prstGeom>
                <a:solidFill>
                  <a:schemeClr val="bg1"/>
                </a:solidFill>
                <a:ln w="28575">
                  <a:solidFill>
                    <a:srgbClr val="6F335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grpSp>
              <p:nvGrpSpPr>
                <p:cNvPr id="82" name="Csoportba foglalás 81">
                  <a:extLst>
                    <a:ext uri="{FF2B5EF4-FFF2-40B4-BE49-F238E27FC236}">
                      <a16:creationId xmlns:a16="http://schemas.microsoft.com/office/drawing/2014/main" id="{CC3E8127-FA3B-43F9-86E9-EC3C88322885}"/>
                    </a:ext>
                  </a:extLst>
                </p:cNvPr>
                <p:cNvGrpSpPr/>
                <p:nvPr/>
              </p:nvGrpSpPr>
              <p:grpSpPr>
                <a:xfrm>
                  <a:off x="696138" y="340158"/>
                  <a:ext cx="2730375" cy="2793476"/>
                  <a:chOff x="651401" y="872164"/>
                  <a:chExt cx="2730375" cy="2793476"/>
                </a:xfrm>
              </p:grpSpPr>
              <p:sp>
                <p:nvSpPr>
                  <p:cNvPr id="83" name="Téglalap 82">
                    <a:extLst>
                      <a:ext uri="{FF2B5EF4-FFF2-40B4-BE49-F238E27FC236}">
                        <a16:creationId xmlns:a16="http://schemas.microsoft.com/office/drawing/2014/main" id="{EC1F53D0-5295-4218-8804-4C9E2492DD37}"/>
                      </a:ext>
                    </a:extLst>
                  </p:cNvPr>
                  <p:cNvSpPr/>
                  <p:nvPr/>
                </p:nvSpPr>
                <p:spPr>
                  <a:xfrm>
                    <a:off x="651402" y="1421619"/>
                    <a:ext cx="936000" cy="452851"/>
                  </a:xfrm>
                  <a:prstGeom prst="rect">
                    <a:avLst/>
                  </a:prstGeom>
                  <a:solidFill>
                    <a:srgbClr val="6F335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 dirty="0"/>
                  </a:p>
                </p:txBody>
              </p:sp>
              <p:sp>
                <p:nvSpPr>
                  <p:cNvPr id="84" name="Téglalap 83">
                    <a:extLst>
                      <a:ext uri="{FF2B5EF4-FFF2-40B4-BE49-F238E27FC236}">
                        <a16:creationId xmlns:a16="http://schemas.microsoft.com/office/drawing/2014/main" id="{C5F1EDCD-2F16-42C4-9E51-20E388A52FCD}"/>
                      </a:ext>
                    </a:extLst>
                  </p:cNvPr>
                  <p:cNvSpPr/>
                  <p:nvPr/>
                </p:nvSpPr>
                <p:spPr>
                  <a:xfrm>
                    <a:off x="651402" y="1757339"/>
                    <a:ext cx="936000" cy="1105308"/>
                  </a:xfrm>
                  <a:prstGeom prst="rect">
                    <a:avLst/>
                  </a:prstGeom>
                  <a:solidFill>
                    <a:srgbClr val="D9618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 dirty="0"/>
                  </a:p>
                </p:txBody>
              </p:sp>
              <p:sp>
                <p:nvSpPr>
                  <p:cNvPr id="85" name="Derékszögű háromszög 84">
                    <a:extLst>
                      <a:ext uri="{FF2B5EF4-FFF2-40B4-BE49-F238E27FC236}">
                        <a16:creationId xmlns:a16="http://schemas.microsoft.com/office/drawing/2014/main" id="{AE0DA27E-235C-4C8B-B19B-CFB0BC43F1C8}"/>
                      </a:ext>
                    </a:extLst>
                  </p:cNvPr>
                  <p:cNvSpPr/>
                  <p:nvPr/>
                </p:nvSpPr>
                <p:spPr>
                  <a:xfrm>
                    <a:off x="651402" y="2546972"/>
                    <a:ext cx="403825" cy="315675"/>
                  </a:xfrm>
                  <a:prstGeom prst="rtTriangle">
                    <a:avLst/>
                  </a:prstGeom>
                  <a:solidFill>
                    <a:srgbClr val="6F335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86" name="Téglalap 85">
                    <a:extLst>
                      <a:ext uri="{FF2B5EF4-FFF2-40B4-BE49-F238E27FC236}">
                        <a16:creationId xmlns:a16="http://schemas.microsoft.com/office/drawing/2014/main" id="{31616239-B612-47A6-9D6C-6ABF0D7DC70C}"/>
                      </a:ext>
                    </a:extLst>
                  </p:cNvPr>
                  <p:cNvSpPr/>
                  <p:nvPr/>
                </p:nvSpPr>
                <p:spPr>
                  <a:xfrm>
                    <a:off x="651401" y="2864235"/>
                    <a:ext cx="936000" cy="799054"/>
                  </a:xfrm>
                  <a:prstGeom prst="rect">
                    <a:avLst/>
                  </a:prstGeom>
                  <a:solidFill>
                    <a:srgbClr val="82386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87" name="Szabadkézi sokszög: alakzat 86">
                    <a:extLst>
                      <a:ext uri="{FF2B5EF4-FFF2-40B4-BE49-F238E27FC236}">
                        <a16:creationId xmlns:a16="http://schemas.microsoft.com/office/drawing/2014/main" id="{D611809A-E778-4318-BF78-4B055F994A31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651402" y="873586"/>
                    <a:ext cx="936000" cy="547227"/>
                  </a:xfrm>
                  <a:custGeom>
                    <a:avLst/>
                    <a:gdLst>
                      <a:gd name="connsiteX0" fmla="*/ 0 w 2052637"/>
                      <a:gd name="connsiteY0" fmla="*/ 0 h 1164772"/>
                      <a:gd name="connsiteX1" fmla="*/ 1105837 w 2052637"/>
                      <a:gd name="connsiteY1" fmla="*/ 0 h 1164772"/>
                      <a:gd name="connsiteX2" fmla="*/ 2052637 w 2052637"/>
                      <a:gd name="connsiteY2" fmla="*/ 946800 h 1164772"/>
                      <a:gd name="connsiteX3" fmla="*/ 2052637 w 2052637"/>
                      <a:gd name="connsiteY3" fmla="*/ 1164772 h 1164772"/>
                      <a:gd name="connsiteX4" fmla="*/ 0 w 2052637"/>
                      <a:gd name="connsiteY4" fmla="*/ 1164772 h 1164772"/>
                      <a:gd name="connsiteX5" fmla="*/ 0 w 2052637"/>
                      <a:gd name="connsiteY5" fmla="*/ 0 h 1164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52637" h="1164772">
                        <a:moveTo>
                          <a:pt x="0" y="0"/>
                        </a:moveTo>
                        <a:lnTo>
                          <a:pt x="1105837" y="0"/>
                        </a:lnTo>
                        <a:cubicBezTo>
                          <a:pt x="1628740" y="0"/>
                          <a:pt x="2052637" y="423897"/>
                          <a:pt x="2052637" y="946800"/>
                        </a:cubicBezTo>
                        <a:lnTo>
                          <a:pt x="2052637" y="1164772"/>
                        </a:lnTo>
                        <a:lnTo>
                          <a:pt x="0" y="11647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D9618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88" name="Szabadkézi sokszög: alakzat 87">
                    <a:extLst>
                      <a:ext uri="{FF2B5EF4-FFF2-40B4-BE49-F238E27FC236}">
                        <a16:creationId xmlns:a16="http://schemas.microsoft.com/office/drawing/2014/main" id="{D200B51F-758A-4C93-811F-A313D0E28029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1580079" y="2856296"/>
                    <a:ext cx="1374764" cy="809344"/>
                  </a:xfrm>
                  <a:custGeom>
                    <a:avLst/>
                    <a:gdLst>
                      <a:gd name="connsiteX0" fmla="*/ 0 w 2052637"/>
                      <a:gd name="connsiteY0" fmla="*/ 0 h 1164772"/>
                      <a:gd name="connsiteX1" fmla="*/ 1105837 w 2052637"/>
                      <a:gd name="connsiteY1" fmla="*/ 0 h 1164772"/>
                      <a:gd name="connsiteX2" fmla="*/ 2052637 w 2052637"/>
                      <a:gd name="connsiteY2" fmla="*/ 946800 h 1164772"/>
                      <a:gd name="connsiteX3" fmla="*/ 2052637 w 2052637"/>
                      <a:gd name="connsiteY3" fmla="*/ 1164772 h 1164772"/>
                      <a:gd name="connsiteX4" fmla="*/ 0 w 2052637"/>
                      <a:gd name="connsiteY4" fmla="*/ 1164772 h 1164772"/>
                      <a:gd name="connsiteX5" fmla="*/ 0 w 2052637"/>
                      <a:gd name="connsiteY5" fmla="*/ 0 h 1164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52637" h="1164772">
                        <a:moveTo>
                          <a:pt x="0" y="0"/>
                        </a:moveTo>
                        <a:lnTo>
                          <a:pt x="1105837" y="0"/>
                        </a:lnTo>
                        <a:cubicBezTo>
                          <a:pt x="1628740" y="0"/>
                          <a:pt x="2052637" y="423897"/>
                          <a:pt x="2052637" y="946800"/>
                        </a:cubicBezTo>
                        <a:lnTo>
                          <a:pt x="2052637" y="1164772"/>
                        </a:lnTo>
                        <a:lnTo>
                          <a:pt x="0" y="11647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0BCE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89" name="Derékszögű háromszög 88">
                    <a:extLst>
                      <a:ext uri="{FF2B5EF4-FFF2-40B4-BE49-F238E27FC236}">
                        <a16:creationId xmlns:a16="http://schemas.microsoft.com/office/drawing/2014/main" id="{B2D1C45D-BB9D-488A-9B1C-3D0A100A7B2E}"/>
                      </a:ext>
                    </a:extLst>
                  </p:cNvPr>
                  <p:cNvSpPr/>
                  <p:nvPr/>
                </p:nvSpPr>
                <p:spPr>
                  <a:xfrm flipH="1" flipV="1">
                    <a:off x="1051566" y="2866045"/>
                    <a:ext cx="532174" cy="437796"/>
                  </a:xfrm>
                  <a:prstGeom prst="rtTriangle">
                    <a:avLst/>
                  </a:prstGeom>
                  <a:solidFill>
                    <a:srgbClr val="FFFBE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 dirty="0"/>
                  </a:p>
                </p:txBody>
              </p:sp>
              <p:sp>
                <p:nvSpPr>
                  <p:cNvPr id="90" name="Téglalap 89">
                    <a:extLst>
                      <a:ext uri="{FF2B5EF4-FFF2-40B4-BE49-F238E27FC236}">
                        <a16:creationId xmlns:a16="http://schemas.microsoft.com/office/drawing/2014/main" id="{AF1ED623-BA71-40AB-947B-1960D11BA381}"/>
                      </a:ext>
                    </a:extLst>
                  </p:cNvPr>
                  <p:cNvSpPr/>
                  <p:nvPr/>
                </p:nvSpPr>
                <p:spPr>
                  <a:xfrm>
                    <a:off x="1580078" y="872164"/>
                    <a:ext cx="1067850" cy="587022"/>
                  </a:xfrm>
                  <a:prstGeom prst="rect">
                    <a:avLst/>
                  </a:prstGeom>
                  <a:solidFill>
                    <a:srgbClr val="F5B82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91" name="Téglalap 90">
                    <a:extLst>
                      <a:ext uri="{FF2B5EF4-FFF2-40B4-BE49-F238E27FC236}">
                        <a16:creationId xmlns:a16="http://schemas.microsoft.com/office/drawing/2014/main" id="{C91AB3C2-2B58-4B53-BE05-02A16445ED16}"/>
                      </a:ext>
                    </a:extLst>
                  </p:cNvPr>
                  <p:cNvSpPr/>
                  <p:nvPr/>
                </p:nvSpPr>
                <p:spPr>
                  <a:xfrm>
                    <a:off x="1580078" y="1421861"/>
                    <a:ext cx="969171" cy="1418208"/>
                  </a:xfrm>
                  <a:prstGeom prst="rect">
                    <a:avLst/>
                  </a:prstGeom>
                  <a:solidFill>
                    <a:srgbClr val="F0BCE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 dirty="0"/>
                  </a:p>
                </p:txBody>
              </p:sp>
              <p:sp>
                <p:nvSpPr>
                  <p:cNvPr id="92" name="Szabadkézi sokszög: alakzat 91">
                    <a:extLst>
                      <a:ext uri="{FF2B5EF4-FFF2-40B4-BE49-F238E27FC236}">
                        <a16:creationId xmlns:a16="http://schemas.microsoft.com/office/drawing/2014/main" id="{60D6FD3F-0ADF-4AA5-92B8-048181022BD7}"/>
                      </a:ext>
                    </a:extLst>
                  </p:cNvPr>
                  <p:cNvSpPr/>
                  <p:nvPr/>
                </p:nvSpPr>
                <p:spPr>
                  <a:xfrm>
                    <a:off x="2518800" y="873587"/>
                    <a:ext cx="860752" cy="925114"/>
                  </a:xfrm>
                  <a:custGeom>
                    <a:avLst/>
                    <a:gdLst>
                      <a:gd name="connsiteX0" fmla="*/ 0 w 2052637"/>
                      <a:gd name="connsiteY0" fmla="*/ 0 h 1894114"/>
                      <a:gd name="connsiteX1" fmla="*/ 1105837 w 2052637"/>
                      <a:gd name="connsiteY1" fmla="*/ 0 h 1894114"/>
                      <a:gd name="connsiteX2" fmla="*/ 2052637 w 2052637"/>
                      <a:gd name="connsiteY2" fmla="*/ 946800 h 1894114"/>
                      <a:gd name="connsiteX3" fmla="*/ 2052637 w 2052637"/>
                      <a:gd name="connsiteY3" fmla="*/ 1894114 h 1894114"/>
                      <a:gd name="connsiteX4" fmla="*/ 0 w 2052637"/>
                      <a:gd name="connsiteY4" fmla="*/ 1894114 h 18941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52637" h="1894114">
                        <a:moveTo>
                          <a:pt x="0" y="0"/>
                        </a:moveTo>
                        <a:lnTo>
                          <a:pt x="1105837" y="0"/>
                        </a:lnTo>
                        <a:cubicBezTo>
                          <a:pt x="1628740" y="0"/>
                          <a:pt x="2052637" y="423897"/>
                          <a:pt x="2052637" y="946800"/>
                        </a:cubicBezTo>
                        <a:lnTo>
                          <a:pt x="2052637" y="1894114"/>
                        </a:lnTo>
                        <a:lnTo>
                          <a:pt x="0" y="1894114"/>
                        </a:lnTo>
                        <a:close/>
                      </a:path>
                    </a:pathLst>
                  </a:custGeom>
                  <a:solidFill>
                    <a:srgbClr val="82386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93" name="Szabadkézi sokszög: alakzat 92">
                    <a:extLst>
                      <a:ext uri="{FF2B5EF4-FFF2-40B4-BE49-F238E27FC236}">
                        <a16:creationId xmlns:a16="http://schemas.microsoft.com/office/drawing/2014/main" id="{4A076B00-B8EF-43E9-AE87-A0ED2C1B4E39}"/>
                      </a:ext>
                    </a:extLst>
                  </p:cNvPr>
                  <p:cNvSpPr/>
                  <p:nvPr/>
                </p:nvSpPr>
                <p:spPr>
                  <a:xfrm flipH="1">
                    <a:off x="1580078" y="1782647"/>
                    <a:ext cx="1800000" cy="1080000"/>
                  </a:xfrm>
                  <a:custGeom>
                    <a:avLst/>
                    <a:gdLst>
                      <a:gd name="connsiteX0" fmla="*/ 0 w 2052637"/>
                      <a:gd name="connsiteY0" fmla="*/ 0 h 1164772"/>
                      <a:gd name="connsiteX1" fmla="*/ 1105837 w 2052637"/>
                      <a:gd name="connsiteY1" fmla="*/ 0 h 1164772"/>
                      <a:gd name="connsiteX2" fmla="*/ 2052637 w 2052637"/>
                      <a:gd name="connsiteY2" fmla="*/ 946800 h 1164772"/>
                      <a:gd name="connsiteX3" fmla="*/ 2052637 w 2052637"/>
                      <a:gd name="connsiteY3" fmla="*/ 1164772 h 1164772"/>
                      <a:gd name="connsiteX4" fmla="*/ 0 w 2052637"/>
                      <a:gd name="connsiteY4" fmla="*/ 1164772 h 1164772"/>
                      <a:gd name="connsiteX5" fmla="*/ 0 w 2052637"/>
                      <a:gd name="connsiteY5" fmla="*/ 0 h 1164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52637" h="1164772">
                        <a:moveTo>
                          <a:pt x="0" y="0"/>
                        </a:moveTo>
                        <a:lnTo>
                          <a:pt x="1105837" y="0"/>
                        </a:lnTo>
                        <a:cubicBezTo>
                          <a:pt x="1628740" y="0"/>
                          <a:pt x="2052637" y="423897"/>
                          <a:pt x="2052637" y="946800"/>
                        </a:cubicBezTo>
                        <a:lnTo>
                          <a:pt x="2052637" y="1164772"/>
                        </a:lnTo>
                        <a:lnTo>
                          <a:pt x="0" y="116477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38DA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94" name="Ellipszis 93">
                    <a:extLst>
                      <a:ext uri="{FF2B5EF4-FFF2-40B4-BE49-F238E27FC236}">
                        <a16:creationId xmlns:a16="http://schemas.microsoft.com/office/drawing/2014/main" id="{FB3FA8B7-300F-4949-8E50-F3A298B6D36D}"/>
                      </a:ext>
                    </a:extLst>
                  </p:cNvPr>
                  <p:cNvSpPr/>
                  <p:nvPr/>
                </p:nvSpPr>
                <p:spPr>
                  <a:xfrm flipH="1">
                    <a:off x="806614" y="1518438"/>
                    <a:ext cx="144000" cy="144000"/>
                  </a:xfrm>
                  <a:prstGeom prst="ellipse">
                    <a:avLst/>
                  </a:prstGeom>
                  <a:solidFill>
                    <a:srgbClr val="F5B82E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95" name="Szabadkézi sokszög: alakzat 94">
                    <a:extLst>
                      <a:ext uri="{FF2B5EF4-FFF2-40B4-BE49-F238E27FC236}">
                        <a16:creationId xmlns:a16="http://schemas.microsoft.com/office/drawing/2014/main" id="{8195CB1A-461C-4184-94E3-E0F299E86251}"/>
                      </a:ext>
                    </a:extLst>
                  </p:cNvPr>
                  <p:cNvSpPr/>
                  <p:nvPr/>
                </p:nvSpPr>
                <p:spPr>
                  <a:xfrm rot="10800000" flipH="1">
                    <a:off x="1580079" y="875545"/>
                    <a:ext cx="940906" cy="542693"/>
                  </a:xfrm>
                  <a:custGeom>
                    <a:avLst/>
                    <a:gdLst>
                      <a:gd name="connsiteX0" fmla="*/ 835100 w 1810474"/>
                      <a:gd name="connsiteY0" fmla="*/ 1057566 h 1057566"/>
                      <a:gd name="connsiteX1" fmla="*/ 1810474 w 1810474"/>
                      <a:gd name="connsiteY1" fmla="*/ 1057566 h 1057566"/>
                      <a:gd name="connsiteX2" fmla="*/ 1810474 w 1810474"/>
                      <a:gd name="connsiteY2" fmla="*/ 859656 h 1057566"/>
                      <a:gd name="connsiteX3" fmla="*/ 975374 w 1810474"/>
                      <a:gd name="connsiteY3" fmla="*/ 0 h 1057566"/>
                      <a:gd name="connsiteX4" fmla="*/ 0 w 1810474"/>
                      <a:gd name="connsiteY4" fmla="*/ 0 h 1057566"/>
                      <a:gd name="connsiteX5" fmla="*/ 0 w 1810474"/>
                      <a:gd name="connsiteY5" fmla="*/ 197910 h 1057566"/>
                      <a:gd name="connsiteX6" fmla="*/ 835100 w 1810474"/>
                      <a:gd name="connsiteY6" fmla="*/ 1057566 h 10575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810474" h="1057566">
                        <a:moveTo>
                          <a:pt x="835100" y="1057566"/>
                        </a:moveTo>
                        <a:lnTo>
                          <a:pt x="1810474" y="1057566"/>
                        </a:lnTo>
                        <a:lnTo>
                          <a:pt x="1810474" y="859656"/>
                        </a:lnTo>
                        <a:cubicBezTo>
                          <a:pt x="1810474" y="384882"/>
                          <a:pt x="1436587" y="0"/>
                          <a:pt x="975374" y="0"/>
                        </a:cubicBezTo>
                        <a:lnTo>
                          <a:pt x="0" y="0"/>
                        </a:lnTo>
                        <a:lnTo>
                          <a:pt x="0" y="197910"/>
                        </a:lnTo>
                        <a:cubicBezTo>
                          <a:pt x="0" y="672685"/>
                          <a:pt x="373887" y="1057566"/>
                          <a:pt x="835100" y="1057566"/>
                        </a:cubicBezTo>
                        <a:close/>
                      </a:path>
                    </a:pathLst>
                  </a:custGeom>
                  <a:solidFill>
                    <a:srgbClr val="FADD8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96" name="Szabadkézi sokszög: alakzat 95">
                    <a:extLst>
                      <a:ext uri="{FF2B5EF4-FFF2-40B4-BE49-F238E27FC236}">
                        <a16:creationId xmlns:a16="http://schemas.microsoft.com/office/drawing/2014/main" id="{5A38846D-933A-4F96-BC69-9E2875A96F85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 rot="5400000" flipH="1">
                    <a:off x="2530317" y="2011188"/>
                    <a:ext cx="1080000" cy="622919"/>
                  </a:xfrm>
                  <a:custGeom>
                    <a:avLst/>
                    <a:gdLst>
                      <a:gd name="connsiteX0" fmla="*/ 835100 w 1810474"/>
                      <a:gd name="connsiteY0" fmla="*/ 1057566 h 1057566"/>
                      <a:gd name="connsiteX1" fmla="*/ 1810474 w 1810474"/>
                      <a:gd name="connsiteY1" fmla="*/ 1057566 h 1057566"/>
                      <a:gd name="connsiteX2" fmla="*/ 1810474 w 1810474"/>
                      <a:gd name="connsiteY2" fmla="*/ 859656 h 1057566"/>
                      <a:gd name="connsiteX3" fmla="*/ 975374 w 1810474"/>
                      <a:gd name="connsiteY3" fmla="*/ 0 h 1057566"/>
                      <a:gd name="connsiteX4" fmla="*/ 0 w 1810474"/>
                      <a:gd name="connsiteY4" fmla="*/ 0 h 1057566"/>
                      <a:gd name="connsiteX5" fmla="*/ 0 w 1810474"/>
                      <a:gd name="connsiteY5" fmla="*/ 197910 h 1057566"/>
                      <a:gd name="connsiteX6" fmla="*/ 835100 w 1810474"/>
                      <a:gd name="connsiteY6" fmla="*/ 1057566 h 10575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810474" h="1057566">
                        <a:moveTo>
                          <a:pt x="835100" y="1057566"/>
                        </a:moveTo>
                        <a:lnTo>
                          <a:pt x="1810474" y="1057566"/>
                        </a:lnTo>
                        <a:lnTo>
                          <a:pt x="1810474" y="859656"/>
                        </a:lnTo>
                        <a:cubicBezTo>
                          <a:pt x="1810474" y="384882"/>
                          <a:pt x="1436587" y="0"/>
                          <a:pt x="975374" y="0"/>
                        </a:cubicBezTo>
                        <a:lnTo>
                          <a:pt x="0" y="0"/>
                        </a:lnTo>
                        <a:lnTo>
                          <a:pt x="0" y="197910"/>
                        </a:lnTo>
                        <a:cubicBezTo>
                          <a:pt x="0" y="672685"/>
                          <a:pt x="373887" y="1057566"/>
                          <a:pt x="835100" y="1057566"/>
                        </a:cubicBezTo>
                        <a:close/>
                      </a:path>
                    </a:pathLst>
                  </a:custGeom>
                  <a:solidFill>
                    <a:srgbClr val="FEF9C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  <p:sp>
                <p:nvSpPr>
                  <p:cNvPr id="97" name="Ellipszis 96">
                    <a:extLst>
                      <a:ext uri="{FF2B5EF4-FFF2-40B4-BE49-F238E27FC236}">
                        <a16:creationId xmlns:a16="http://schemas.microsoft.com/office/drawing/2014/main" id="{0CB35BDE-3D16-4EEA-B89C-55CC3A8A6AEF}"/>
                      </a:ext>
                    </a:extLst>
                  </p:cNvPr>
                  <p:cNvSpPr/>
                  <p:nvPr/>
                </p:nvSpPr>
                <p:spPr>
                  <a:xfrm flipH="1">
                    <a:off x="754333" y="2960730"/>
                    <a:ext cx="144000" cy="144000"/>
                  </a:xfrm>
                  <a:prstGeom prst="ellipse">
                    <a:avLst/>
                  </a:prstGeom>
                  <a:solidFill>
                    <a:srgbClr val="FFFBE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hu-HU"/>
                  </a:p>
                </p:txBody>
              </p:sp>
            </p:grpSp>
          </p:grpSp>
          <p:sp>
            <p:nvSpPr>
              <p:cNvPr id="125" name="Szövegdoboz 124">
                <a:extLst>
                  <a:ext uri="{FF2B5EF4-FFF2-40B4-BE49-F238E27FC236}">
                    <a16:creationId xmlns:a16="http://schemas.microsoft.com/office/drawing/2014/main" id="{C646A02C-9484-446C-A665-887F498CB7FF}"/>
                  </a:ext>
                </a:extLst>
              </p:cNvPr>
              <p:cNvSpPr txBox="1"/>
              <p:nvPr/>
            </p:nvSpPr>
            <p:spPr>
              <a:xfrm>
                <a:off x="4215453" y="8167853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</p:grpSp>
        <p:sp>
          <p:nvSpPr>
            <p:cNvPr id="126" name="Szövegdoboz 125">
              <a:extLst>
                <a:ext uri="{FF2B5EF4-FFF2-40B4-BE49-F238E27FC236}">
                  <a16:creationId xmlns:a16="http://schemas.microsoft.com/office/drawing/2014/main" id="{134B55AE-3FB7-4652-B31C-AD0F441443BA}"/>
                </a:ext>
              </a:extLst>
            </p:cNvPr>
            <p:cNvSpPr txBox="1"/>
            <p:nvPr/>
          </p:nvSpPr>
          <p:spPr>
            <a:xfrm>
              <a:off x="4217330" y="8617769"/>
              <a:ext cx="244148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hu-HU" b="1" dirty="0">
                  <a:latin typeface="Corbel Light" panose="020B0303020204020204" pitchFamily="34" charset="0"/>
                </a:rPr>
                <a:t>SAJNÁLOM, HOGY MA ROSSZAT GONDOLTAM …</a:t>
              </a:r>
              <a:endParaRPr lang="hu-HU" dirty="0">
                <a:latin typeface="Corbel Light" panose="020B0303020204020204" pitchFamily="34" charset="0"/>
              </a:endParaRPr>
            </a:p>
          </p:txBody>
        </p:sp>
      </p:grpSp>
      <p:grpSp>
        <p:nvGrpSpPr>
          <p:cNvPr id="143" name="Csoportba foglalás 142">
            <a:extLst>
              <a:ext uri="{FF2B5EF4-FFF2-40B4-BE49-F238E27FC236}">
                <a16:creationId xmlns:a16="http://schemas.microsoft.com/office/drawing/2014/main" id="{F1F5D648-FFF9-4B17-BFC0-72065E07EC38}"/>
              </a:ext>
            </a:extLst>
          </p:cNvPr>
          <p:cNvGrpSpPr/>
          <p:nvPr/>
        </p:nvGrpSpPr>
        <p:grpSpPr>
          <a:xfrm>
            <a:off x="340582" y="7106319"/>
            <a:ext cx="3240000" cy="3239589"/>
            <a:chOff x="366708" y="7106319"/>
            <a:chExt cx="3240000" cy="3239589"/>
          </a:xfrm>
        </p:grpSpPr>
        <p:grpSp>
          <p:nvGrpSpPr>
            <p:cNvPr id="79" name="Csoportba foglalás 78">
              <a:extLst>
                <a:ext uri="{FF2B5EF4-FFF2-40B4-BE49-F238E27FC236}">
                  <a16:creationId xmlns:a16="http://schemas.microsoft.com/office/drawing/2014/main" id="{9649EBC6-E9C9-490B-A5F4-507B23E31ED7}"/>
                </a:ext>
              </a:extLst>
            </p:cNvPr>
            <p:cNvGrpSpPr/>
            <p:nvPr/>
          </p:nvGrpSpPr>
          <p:grpSpPr>
            <a:xfrm>
              <a:off x="366708" y="7106319"/>
              <a:ext cx="3240000" cy="3239589"/>
              <a:chOff x="441325" y="117102"/>
              <a:chExt cx="3240000" cy="3239589"/>
            </a:xfrm>
          </p:grpSpPr>
          <p:sp>
            <p:nvSpPr>
              <p:cNvPr id="98" name="Téglalap: lekerekített 97">
                <a:extLst>
                  <a:ext uri="{FF2B5EF4-FFF2-40B4-BE49-F238E27FC236}">
                    <a16:creationId xmlns:a16="http://schemas.microsoft.com/office/drawing/2014/main" id="{BEA77AA0-78AF-49C1-BF52-CDC55AF6E10D}"/>
                  </a:ext>
                </a:extLst>
              </p:cNvPr>
              <p:cNvSpPr/>
              <p:nvPr/>
            </p:nvSpPr>
            <p:spPr>
              <a:xfrm>
                <a:off x="441325" y="117102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6F33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grpSp>
            <p:nvGrpSpPr>
              <p:cNvPr id="99" name="Csoportba foglalás 98">
                <a:extLst>
                  <a:ext uri="{FF2B5EF4-FFF2-40B4-BE49-F238E27FC236}">
                    <a16:creationId xmlns:a16="http://schemas.microsoft.com/office/drawing/2014/main" id="{E6E09E42-3D92-43F4-BE37-C36FD745ABE0}"/>
                  </a:ext>
                </a:extLst>
              </p:cNvPr>
              <p:cNvGrpSpPr/>
              <p:nvPr/>
            </p:nvGrpSpPr>
            <p:grpSpPr>
              <a:xfrm>
                <a:off x="696138" y="340158"/>
                <a:ext cx="2730375" cy="2793476"/>
                <a:chOff x="651401" y="872164"/>
                <a:chExt cx="2730375" cy="2793476"/>
              </a:xfrm>
            </p:grpSpPr>
            <p:sp>
              <p:nvSpPr>
                <p:cNvPr id="100" name="Téglalap 99">
                  <a:extLst>
                    <a:ext uri="{FF2B5EF4-FFF2-40B4-BE49-F238E27FC236}">
                      <a16:creationId xmlns:a16="http://schemas.microsoft.com/office/drawing/2014/main" id="{F9DD0E49-3164-4620-96A7-9AD40D0E3149}"/>
                    </a:ext>
                  </a:extLst>
                </p:cNvPr>
                <p:cNvSpPr/>
                <p:nvPr/>
              </p:nvSpPr>
              <p:spPr>
                <a:xfrm>
                  <a:off x="651402" y="1421619"/>
                  <a:ext cx="936000" cy="452851"/>
                </a:xfrm>
                <a:prstGeom prst="rect">
                  <a:avLst/>
                </a:prstGeom>
                <a:solidFill>
                  <a:srgbClr val="6F33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01" name="Téglalap 100">
                  <a:extLst>
                    <a:ext uri="{FF2B5EF4-FFF2-40B4-BE49-F238E27FC236}">
                      <a16:creationId xmlns:a16="http://schemas.microsoft.com/office/drawing/2014/main" id="{285BE394-5E78-4199-9796-155C523F30C2}"/>
                    </a:ext>
                  </a:extLst>
                </p:cNvPr>
                <p:cNvSpPr/>
                <p:nvPr/>
              </p:nvSpPr>
              <p:spPr>
                <a:xfrm>
                  <a:off x="651402" y="1757339"/>
                  <a:ext cx="936000" cy="1105308"/>
                </a:xfrm>
                <a:prstGeom prst="rect">
                  <a:avLst/>
                </a:prstGeom>
                <a:solidFill>
                  <a:srgbClr val="D9618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02" name="Derékszögű háromszög 101">
                  <a:extLst>
                    <a:ext uri="{FF2B5EF4-FFF2-40B4-BE49-F238E27FC236}">
                      <a16:creationId xmlns:a16="http://schemas.microsoft.com/office/drawing/2014/main" id="{4A640325-89BC-4E2D-BCDA-68547CE225F5}"/>
                    </a:ext>
                  </a:extLst>
                </p:cNvPr>
                <p:cNvSpPr/>
                <p:nvPr/>
              </p:nvSpPr>
              <p:spPr>
                <a:xfrm>
                  <a:off x="651402" y="2546972"/>
                  <a:ext cx="403825" cy="315675"/>
                </a:xfrm>
                <a:prstGeom prst="rtTriangle">
                  <a:avLst/>
                </a:prstGeom>
                <a:solidFill>
                  <a:srgbClr val="6F33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03" name="Téglalap 102">
                  <a:extLst>
                    <a:ext uri="{FF2B5EF4-FFF2-40B4-BE49-F238E27FC236}">
                      <a16:creationId xmlns:a16="http://schemas.microsoft.com/office/drawing/2014/main" id="{FBE1BE8B-402A-4908-BC15-197200DF6C19}"/>
                    </a:ext>
                  </a:extLst>
                </p:cNvPr>
                <p:cNvSpPr/>
                <p:nvPr/>
              </p:nvSpPr>
              <p:spPr>
                <a:xfrm>
                  <a:off x="651401" y="2864235"/>
                  <a:ext cx="936000" cy="799054"/>
                </a:xfrm>
                <a:prstGeom prst="rect">
                  <a:avLst/>
                </a:prstGeom>
                <a:solidFill>
                  <a:srgbClr val="8238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04" name="Szabadkézi sokszög: alakzat 103">
                  <a:extLst>
                    <a:ext uri="{FF2B5EF4-FFF2-40B4-BE49-F238E27FC236}">
                      <a16:creationId xmlns:a16="http://schemas.microsoft.com/office/drawing/2014/main" id="{97688BB8-4EF2-4089-A295-AC4B88CC38D5}"/>
                    </a:ext>
                  </a:extLst>
                </p:cNvPr>
                <p:cNvSpPr/>
                <p:nvPr/>
              </p:nvSpPr>
              <p:spPr>
                <a:xfrm flipH="1" flipV="1">
                  <a:off x="651402" y="873586"/>
                  <a:ext cx="936000" cy="547227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618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05" name="Szabadkézi sokszög: alakzat 104">
                  <a:extLst>
                    <a:ext uri="{FF2B5EF4-FFF2-40B4-BE49-F238E27FC236}">
                      <a16:creationId xmlns:a16="http://schemas.microsoft.com/office/drawing/2014/main" id="{0169EFAC-3521-46CB-818C-B24BAAF67565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2856296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BCE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06" name="Derékszögű háromszög 105">
                  <a:extLst>
                    <a:ext uri="{FF2B5EF4-FFF2-40B4-BE49-F238E27FC236}">
                      <a16:creationId xmlns:a16="http://schemas.microsoft.com/office/drawing/2014/main" id="{D46B007E-F3B9-417B-BA35-80FCF378D01A}"/>
                    </a:ext>
                  </a:extLst>
                </p:cNvPr>
                <p:cNvSpPr/>
                <p:nvPr/>
              </p:nvSpPr>
              <p:spPr>
                <a:xfrm flipH="1" flipV="1">
                  <a:off x="1051566" y="2866045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07" name="Téglalap 106">
                  <a:extLst>
                    <a:ext uri="{FF2B5EF4-FFF2-40B4-BE49-F238E27FC236}">
                      <a16:creationId xmlns:a16="http://schemas.microsoft.com/office/drawing/2014/main" id="{72DB438F-2D86-4307-80C0-EF3F766DCDE1}"/>
                    </a:ext>
                  </a:extLst>
                </p:cNvPr>
                <p:cNvSpPr/>
                <p:nvPr/>
              </p:nvSpPr>
              <p:spPr>
                <a:xfrm>
                  <a:off x="1580078" y="872164"/>
                  <a:ext cx="1067850" cy="587022"/>
                </a:xfrm>
                <a:prstGeom prst="rect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08" name="Téglalap 107">
                  <a:extLst>
                    <a:ext uri="{FF2B5EF4-FFF2-40B4-BE49-F238E27FC236}">
                      <a16:creationId xmlns:a16="http://schemas.microsoft.com/office/drawing/2014/main" id="{780A3DB9-A1C4-4038-820A-1E03377B690F}"/>
                    </a:ext>
                  </a:extLst>
                </p:cNvPr>
                <p:cNvSpPr/>
                <p:nvPr/>
              </p:nvSpPr>
              <p:spPr>
                <a:xfrm>
                  <a:off x="1580078" y="1421861"/>
                  <a:ext cx="969171" cy="1418208"/>
                </a:xfrm>
                <a:prstGeom prst="rect">
                  <a:avLst/>
                </a:prstGeom>
                <a:solidFill>
                  <a:srgbClr val="F0BCE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09" name="Szabadkézi sokszög: alakzat 108">
                  <a:extLst>
                    <a:ext uri="{FF2B5EF4-FFF2-40B4-BE49-F238E27FC236}">
                      <a16:creationId xmlns:a16="http://schemas.microsoft.com/office/drawing/2014/main" id="{A8976E68-073E-4BB1-B2E5-56CF85DB5A80}"/>
                    </a:ext>
                  </a:extLst>
                </p:cNvPr>
                <p:cNvSpPr/>
                <p:nvPr/>
              </p:nvSpPr>
              <p:spPr>
                <a:xfrm>
                  <a:off x="2518800" y="873587"/>
                  <a:ext cx="860752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8238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10" name="Szabadkézi sokszög: alakzat 109">
                  <a:extLst>
                    <a:ext uri="{FF2B5EF4-FFF2-40B4-BE49-F238E27FC236}">
                      <a16:creationId xmlns:a16="http://schemas.microsoft.com/office/drawing/2014/main" id="{A61CAF0E-99A6-4861-9BF5-0E34A8B4D65B}"/>
                    </a:ext>
                  </a:extLst>
                </p:cNvPr>
                <p:cNvSpPr/>
                <p:nvPr/>
              </p:nvSpPr>
              <p:spPr>
                <a:xfrm flipH="1">
                  <a:off x="1580078" y="1782647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38D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11" name="Ellipszis 110">
                  <a:extLst>
                    <a:ext uri="{FF2B5EF4-FFF2-40B4-BE49-F238E27FC236}">
                      <a16:creationId xmlns:a16="http://schemas.microsoft.com/office/drawing/2014/main" id="{B406CF86-509F-431A-A58E-3B524BA3D834}"/>
                    </a:ext>
                  </a:extLst>
                </p:cNvPr>
                <p:cNvSpPr/>
                <p:nvPr/>
              </p:nvSpPr>
              <p:spPr>
                <a:xfrm flipH="1">
                  <a:off x="806614" y="1518438"/>
                  <a:ext cx="144000" cy="144000"/>
                </a:xfrm>
                <a:prstGeom prst="ellipse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12" name="Szabadkézi sokszög: alakzat 111">
                  <a:extLst>
                    <a:ext uri="{FF2B5EF4-FFF2-40B4-BE49-F238E27FC236}">
                      <a16:creationId xmlns:a16="http://schemas.microsoft.com/office/drawing/2014/main" id="{64E5E3FF-DD2B-4E94-9A0F-1EBE1611D329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875545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13" name="Szabadkézi sokszög: alakzat 112">
                  <a:extLst>
                    <a:ext uri="{FF2B5EF4-FFF2-40B4-BE49-F238E27FC236}">
                      <a16:creationId xmlns:a16="http://schemas.microsoft.com/office/drawing/2014/main" id="{0A62A52E-7B07-460F-8542-A810739356C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2530317" y="2011188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14" name="Ellipszis 113">
                  <a:extLst>
                    <a:ext uri="{FF2B5EF4-FFF2-40B4-BE49-F238E27FC236}">
                      <a16:creationId xmlns:a16="http://schemas.microsoft.com/office/drawing/2014/main" id="{0EC02AC5-0576-4108-BD13-E6203E337E3B}"/>
                    </a:ext>
                  </a:extLst>
                </p:cNvPr>
                <p:cNvSpPr/>
                <p:nvPr/>
              </p:nvSpPr>
              <p:spPr>
                <a:xfrm flipH="1">
                  <a:off x="754333" y="2960730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127" name="Csoportba foglalás 126">
              <a:extLst>
                <a:ext uri="{FF2B5EF4-FFF2-40B4-BE49-F238E27FC236}">
                  <a16:creationId xmlns:a16="http://schemas.microsoft.com/office/drawing/2014/main" id="{7704C595-C987-4D36-94C3-08A2FF69C2A4}"/>
                </a:ext>
              </a:extLst>
            </p:cNvPr>
            <p:cNvGrpSpPr/>
            <p:nvPr/>
          </p:nvGrpSpPr>
          <p:grpSpPr>
            <a:xfrm>
              <a:off x="582962" y="8227305"/>
              <a:ext cx="2500060" cy="1533980"/>
              <a:chOff x="792662" y="1328703"/>
              <a:chExt cx="2500060" cy="1533980"/>
            </a:xfrm>
            <a:solidFill>
              <a:srgbClr val="FFFBE7">
                <a:alpha val="35000"/>
              </a:srgbClr>
            </a:solidFill>
          </p:grpSpPr>
          <p:sp>
            <p:nvSpPr>
              <p:cNvPr id="128" name="Szövegdoboz 127">
                <a:extLst>
                  <a:ext uri="{FF2B5EF4-FFF2-40B4-BE49-F238E27FC236}">
                    <a16:creationId xmlns:a16="http://schemas.microsoft.com/office/drawing/2014/main" id="{E8091FC0-24CD-4705-B411-2628B0E47619}"/>
                  </a:ext>
                </a:extLst>
              </p:cNvPr>
              <p:cNvSpPr txBox="1"/>
              <p:nvPr/>
            </p:nvSpPr>
            <p:spPr>
              <a:xfrm>
                <a:off x="792662" y="1328703"/>
                <a:ext cx="2500060" cy="646986"/>
              </a:xfrm>
              <a:prstGeom prst="roundRect">
                <a:avLst>
                  <a:gd name="adj" fmla="val 26089"/>
                </a:avLst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129" name="Szövegdoboz 128">
                <a:extLst>
                  <a:ext uri="{FF2B5EF4-FFF2-40B4-BE49-F238E27FC236}">
                    <a16:creationId xmlns:a16="http://schemas.microsoft.com/office/drawing/2014/main" id="{DF11CC81-DF7A-4EDE-A12F-2FE7F9564E78}"/>
                  </a:ext>
                </a:extLst>
              </p:cNvPr>
              <p:cNvSpPr txBox="1"/>
              <p:nvPr/>
            </p:nvSpPr>
            <p:spPr>
              <a:xfrm>
                <a:off x="794539" y="1778619"/>
                <a:ext cx="2441487" cy="1084064"/>
              </a:xfrm>
              <a:prstGeom prst="roundRect">
                <a:avLst>
                  <a:gd name="adj" fmla="val 25618"/>
                </a:avLst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b="1" dirty="0">
                    <a:latin typeface="Corbel Light" panose="020B0303020204020204" pitchFamily="34" charset="0"/>
                  </a:rPr>
                  <a:t>NEM KELLETT VOLNA MA AZT  TENNEM, HOGY …</a:t>
                </a:r>
                <a:endParaRPr lang="hu-HU" dirty="0">
                  <a:latin typeface="Corbel Light" panose="020B0303020204020204" pitchFamily="34" charset="0"/>
                </a:endParaRPr>
              </a:p>
            </p:txBody>
          </p:sp>
        </p:grpSp>
      </p:grpSp>
      <p:grpSp>
        <p:nvGrpSpPr>
          <p:cNvPr id="146" name="Csoportba foglalás 145">
            <a:extLst>
              <a:ext uri="{FF2B5EF4-FFF2-40B4-BE49-F238E27FC236}">
                <a16:creationId xmlns:a16="http://schemas.microsoft.com/office/drawing/2014/main" id="{B293009A-6BBA-4EBE-9F2E-01C37890DC2E}"/>
              </a:ext>
            </a:extLst>
          </p:cNvPr>
          <p:cNvGrpSpPr/>
          <p:nvPr/>
        </p:nvGrpSpPr>
        <p:grpSpPr>
          <a:xfrm>
            <a:off x="4005218" y="3706779"/>
            <a:ext cx="3240000" cy="3239589"/>
            <a:chOff x="3952966" y="3702572"/>
            <a:chExt cx="3240000" cy="3239589"/>
          </a:xfrm>
        </p:grpSpPr>
        <p:grpSp>
          <p:nvGrpSpPr>
            <p:cNvPr id="22" name="Csoportba foglalás 21">
              <a:extLst>
                <a:ext uri="{FF2B5EF4-FFF2-40B4-BE49-F238E27FC236}">
                  <a16:creationId xmlns:a16="http://schemas.microsoft.com/office/drawing/2014/main" id="{F562ACAC-BA92-4FCF-83EC-3D01D6278038}"/>
                </a:ext>
              </a:extLst>
            </p:cNvPr>
            <p:cNvGrpSpPr/>
            <p:nvPr/>
          </p:nvGrpSpPr>
          <p:grpSpPr>
            <a:xfrm>
              <a:off x="3952966" y="3702572"/>
              <a:ext cx="3240000" cy="3239589"/>
              <a:chOff x="441325" y="117102"/>
              <a:chExt cx="3240000" cy="3239589"/>
            </a:xfrm>
          </p:grpSpPr>
          <p:sp>
            <p:nvSpPr>
              <p:cNvPr id="23" name="Téglalap: lekerekített 22">
                <a:extLst>
                  <a:ext uri="{FF2B5EF4-FFF2-40B4-BE49-F238E27FC236}">
                    <a16:creationId xmlns:a16="http://schemas.microsoft.com/office/drawing/2014/main" id="{A87869EE-07C7-4BA6-9F9F-4B9292AFFBE6}"/>
                  </a:ext>
                </a:extLst>
              </p:cNvPr>
              <p:cNvSpPr/>
              <p:nvPr/>
            </p:nvSpPr>
            <p:spPr>
              <a:xfrm>
                <a:off x="441325" y="117102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6F335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grpSp>
            <p:nvGrpSpPr>
              <p:cNvPr id="24" name="Csoportba foglalás 23">
                <a:extLst>
                  <a:ext uri="{FF2B5EF4-FFF2-40B4-BE49-F238E27FC236}">
                    <a16:creationId xmlns:a16="http://schemas.microsoft.com/office/drawing/2014/main" id="{E573EC46-7B7E-4ED4-8701-FDF66196BA5A}"/>
                  </a:ext>
                </a:extLst>
              </p:cNvPr>
              <p:cNvGrpSpPr/>
              <p:nvPr/>
            </p:nvGrpSpPr>
            <p:grpSpPr>
              <a:xfrm>
                <a:off x="696138" y="340158"/>
                <a:ext cx="2730375" cy="2793476"/>
                <a:chOff x="651401" y="872164"/>
                <a:chExt cx="2730375" cy="2793476"/>
              </a:xfrm>
            </p:grpSpPr>
            <p:sp>
              <p:nvSpPr>
                <p:cNvPr id="25" name="Téglalap 24">
                  <a:extLst>
                    <a:ext uri="{FF2B5EF4-FFF2-40B4-BE49-F238E27FC236}">
                      <a16:creationId xmlns:a16="http://schemas.microsoft.com/office/drawing/2014/main" id="{4293DF88-7B43-44D6-AD3F-CFBBD5C1488A}"/>
                    </a:ext>
                  </a:extLst>
                </p:cNvPr>
                <p:cNvSpPr/>
                <p:nvPr/>
              </p:nvSpPr>
              <p:spPr>
                <a:xfrm>
                  <a:off x="651402" y="1421619"/>
                  <a:ext cx="936000" cy="452851"/>
                </a:xfrm>
                <a:prstGeom prst="rect">
                  <a:avLst/>
                </a:prstGeom>
                <a:solidFill>
                  <a:srgbClr val="6F33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26" name="Téglalap 25">
                  <a:extLst>
                    <a:ext uri="{FF2B5EF4-FFF2-40B4-BE49-F238E27FC236}">
                      <a16:creationId xmlns:a16="http://schemas.microsoft.com/office/drawing/2014/main" id="{49475544-2591-4F89-B8B0-29244F632EB9}"/>
                    </a:ext>
                  </a:extLst>
                </p:cNvPr>
                <p:cNvSpPr/>
                <p:nvPr/>
              </p:nvSpPr>
              <p:spPr>
                <a:xfrm>
                  <a:off x="651402" y="1757339"/>
                  <a:ext cx="936000" cy="1105308"/>
                </a:xfrm>
                <a:prstGeom prst="rect">
                  <a:avLst/>
                </a:prstGeom>
                <a:solidFill>
                  <a:srgbClr val="D9618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27" name="Derékszögű háromszög 26">
                  <a:extLst>
                    <a:ext uri="{FF2B5EF4-FFF2-40B4-BE49-F238E27FC236}">
                      <a16:creationId xmlns:a16="http://schemas.microsoft.com/office/drawing/2014/main" id="{F74EDAE6-5056-417C-955B-23BA1D3BDDA6}"/>
                    </a:ext>
                  </a:extLst>
                </p:cNvPr>
                <p:cNvSpPr/>
                <p:nvPr/>
              </p:nvSpPr>
              <p:spPr>
                <a:xfrm>
                  <a:off x="651402" y="2546972"/>
                  <a:ext cx="403825" cy="315675"/>
                </a:xfrm>
                <a:prstGeom prst="rtTriangle">
                  <a:avLst/>
                </a:prstGeom>
                <a:solidFill>
                  <a:srgbClr val="6F33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8" name="Téglalap 27">
                  <a:extLst>
                    <a:ext uri="{FF2B5EF4-FFF2-40B4-BE49-F238E27FC236}">
                      <a16:creationId xmlns:a16="http://schemas.microsoft.com/office/drawing/2014/main" id="{56001F25-ACB0-4548-9260-64B9DC95F5F5}"/>
                    </a:ext>
                  </a:extLst>
                </p:cNvPr>
                <p:cNvSpPr/>
                <p:nvPr/>
              </p:nvSpPr>
              <p:spPr>
                <a:xfrm>
                  <a:off x="651401" y="2864235"/>
                  <a:ext cx="936000" cy="799054"/>
                </a:xfrm>
                <a:prstGeom prst="rect">
                  <a:avLst/>
                </a:prstGeom>
                <a:solidFill>
                  <a:srgbClr val="8238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9" name="Szabadkézi sokszög: alakzat 28">
                  <a:extLst>
                    <a:ext uri="{FF2B5EF4-FFF2-40B4-BE49-F238E27FC236}">
                      <a16:creationId xmlns:a16="http://schemas.microsoft.com/office/drawing/2014/main" id="{9AAF8004-8DC2-4D5C-A368-20478362D642}"/>
                    </a:ext>
                  </a:extLst>
                </p:cNvPr>
                <p:cNvSpPr/>
                <p:nvPr/>
              </p:nvSpPr>
              <p:spPr>
                <a:xfrm flipH="1" flipV="1">
                  <a:off x="651402" y="873586"/>
                  <a:ext cx="936000" cy="547227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9618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0" name="Szabadkézi sokszög: alakzat 29">
                  <a:extLst>
                    <a:ext uri="{FF2B5EF4-FFF2-40B4-BE49-F238E27FC236}">
                      <a16:creationId xmlns:a16="http://schemas.microsoft.com/office/drawing/2014/main" id="{F15ED5FC-01C0-4487-9C82-3CBEBF50F644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2856296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BCE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1" name="Derékszögű háromszög 30">
                  <a:extLst>
                    <a:ext uri="{FF2B5EF4-FFF2-40B4-BE49-F238E27FC236}">
                      <a16:creationId xmlns:a16="http://schemas.microsoft.com/office/drawing/2014/main" id="{03712757-E4EF-4364-B86D-14CAA4F8DC6D}"/>
                    </a:ext>
                  </a:extLst>
                </p:cNvPr>
                <p:cNvSpPr/>
                <p:nvPr/>
              </p:nvSpPr>
              <p:spPr>
                <a:xfrm flipH="1" flipV="1">
                  <a:off x="1051566" y="2866045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32" name="Téglalap 31">
                  <a:extLst>
                    <a:ext uri="{FF2B5EF4-FFF2-40B4-BE49-F238E27FC236}">
                      <a16:creationId xmlns:a16="http://schemas.microsoft.com/office/drawing/2014/main" id="{05620887-540D-4502-83C6-52CA725E9B8F}"/>
                    </a:ext>
                  </a:extLst>
                </p:cNvPr>
                <p:cNvSpPr/>
                <p:nvPr/>
              </p:nvSpPr>
              <p:spPr>
                <a:xfrm>
                  <a:off x="1580078" y="872164"/>
                  <a:ext cx="1067850" cy="587022"/>
                </a:xfrm>
                <a:prstGeom prst="rect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3" name="Téglalap 32">
                  <a:extLst>
                    <a:ext uri="{FF2B5EF4-FFF2-40B4-BE49-F238E27FC236}">
                      <a16:creationId xmlns:a16="http://schemas.microsoft.com/office/drawing/2014/main" id="{9340F0F5-6888-4B88-B0BC-C188EBC23FFA}"/>
                    </a:ext>
                  </a:extLst>
                </p:cNvPr>
                <p:cNvSpPr/>
                <p:nvPr/>
              </p:nvSpPr>
              <p:spPr>
                <a:xfrm>
                  <a:off x="1580078" y="1421861"/>
                  <a:ext cx="969171" cy="1418208"/>
                </a:xfrm>
                <a:prstGeom prst="rect">
                  <a:avLst/>
                </a:prstGeom>
                <a:solidFill>
                  <a:srgbClr val="F0BCE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34" name="Szabadkézi sokszög: alakzat 33">
                  <a:extLst>
                    <a:ext uri="{FF2B5EF4-FFF2-40B4-BE49-F238E27FC236}">
                      <a16:creationId xmlns:a16="http://schemas.microsoft.com/office/drawing/2014/main" id="{2BEB17DE-D0C9-4B96-94DA-CE702D86DA73}"/>
                    </a:ext>
                  </a:extLst>
                </p:cNvPr>
                <p:cNvSpPr/>
                <p:nvPr/>
              </p:nvSpPr>
              <p:spPr>
                <a:xfrm>
                  <a:off x="2518800" y="873587"/>
                  <a:ext cx="860752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8238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5" name="Szabadkézi sokszög: alakzat 34">
                  <a:extLst>
                    <a:ext uri="{FF2B5EF4-FFF2-40B4-BE49-F238E27FC236}">
                      <a16:creationId xmlns:a16="http://schemas.microsoft.com/office/drawing/2014/main" id="{7E262354-62FF-48D4-AE4A-75FA1281E150}"/>
                    </a:ext>
                  </a:extLst>
                </p:cNvPr>
                <p:cNvSpPr/>
                <p:nvPr/>
              </p:nvSpPr>
              <p:spPr>
                <a:xfrm flipH="1">
                  <a:off x="1580078" y="1782647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38DA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6" name="Ellipszis 35">
                  <a:extLst>
                    <a:ext uri="{FF2B5EF4-FFF2-40B4-BE49-F238E27FC236}">
                      <a16:creationId xmlns:a16="http://schemas.microsoft.com/office/drawing/2014/main" id="{2AF575DB-C887-45CC-9B36-08FF1F245365}"/>
                    </a:ext>
                  </a:extLst>
                </p:cNvPr>
                <p:cNvSpPr/>
                <p:nvPr/>
              </p:nvSpPr>
              <p:spPr>
                <a:xfrm flipH="1">
                  <a:off x="806614" y="1518438"/>
                  <a:ext cx="144000" cy="144000"/>
                </a:xfrm>
                <a:prstGeom prst="ellipse">
                  <a:avLst/>
                </a:prstGeom>
                <a:solidFill>
                  <a:srgbClr val="F5B82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7" name="Szabadkézi sokszög: alakzat 36">
                  <a:extLst>
                    <a:ext uri="{FF2B5EF4-FFF2-40B4-BE49-F238E27FC236}">
                      <a16:creationId xmlns:a16="http://schemas.microsoft.com/office/drawing/2014/main" id="{1DD5A978-16D1-4F59-A61E-020FAB01A87F}"/>
                    </a:ext>
                  </a:extLst>
                </p:cNvPr>
                <p:cNvSpPr/>
                <p:nvPr/>
              </p:nvSpPr>
              <p:spPr>
                <a:xfrm rot="10800000" flipH="1">
                  <a:off x="1580079" y="875545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8" name="Szabadkézi sokszög: alakzat 37">
                  <a:extLst>
                    <a:ext uri="{FF2B5EF4-FFF2-40B4-BE49-F238E27FC236}">
                      <a16:creationId xmlns:a16="http://schemas.microsoft.com/office/drawing/2014/main" id="{CBF4BE3B-44B3-4C87-9C03-65B43F8BE43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2530317" y="2011188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9" name="Ellipszis 38">
                  <a:extLst>
                    <a:ext uri="{FF2B5EF4-FFF2-40B4-BE49-F238E27FC236}">
                      <a16:creationId xmlns:a16="http://schemas.microsoft.com/office/drawing/2014/main" id="{E14C7F92-F447-4F29-917D-9F6AEB9425B0}"/>
                    </a:ext>
                  </a:extLst>
                </p:cNvPr>
                <p:cNvSpPr/>
                <p:nvPr/>
              </p:nvSpPr>
              <p:spPr>
                <a:xfrm flipH="1">
                  <a:off x="754333" y="2960730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131" name="Csoportba foglalás 130">
              <a:extLst>
                <a:ext uri="{FF2B5EF4-FFF2-40B4-BE49-F238E27FC236}">
                  <a16:creationId xmlns:a16="http://schemas.microsoft.com/office/drawing/2014/main" id="{2EC570F6-E7F6-417F-BDA4-E8E703405746}"/>
                </a:ext>
              </a:extLst>
            </p:cNvPr>
            <p:cNvGrpSpPr/>
            <p:nvPr/>
          </p:nvGrpSpPr>
          <p:grpSpPr>
            <a:xfrm>
              <a:off x="4431016" y="5032531"/>
              <a:ext cx="2500060" cy="1096247"/>
              <a:chOff x="792662" y="1328703"/>
              <a:chExt cx="2500060" cy="1096247"/>
            </a:xfrm>
          </p:grpSpPr>
          <p:sp>
            <p:nvSpPr>
              <p:cNvPr id="132" name="Szövegdoboz 131">
                <a:extLst>
                  <a:ext uri="{FF2B5EF4-FFF2-40B4-BE49-F238E27FC236}">
                    <a16:creationId xmlns:a16="http://schemas.microsoft.com/office/drawing/2014/main" id="{09ECA3B8-3EF3-4082-9438-785724F3AE62}"/>
                  </a:ext>
                </a:extLst>
              </p:cNvPr>
              <p:cNvSpPr txBox="1"/>
              <p:nvPr/>
            </p:nvSpPr>
            <p:spPr>
              <a:xfrm>
                <a:off x="792662" y="1328703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133" name="Szövegdoboz 132">
                <a:extLst>
                  <a:ext uri="{FF2B5EF4-FFF2-40B4-BE49-F238E27FC236}">
                    <a16:creationId xmlns:a16="http://schemas.microsoft.com/office/drawing/2014/main" id="{0D135C59-DC90-4E28-A4B4-CC99BE781C8B}"/>
                  </a:ext>
                </a:extLst>
              </p:cNvPr>
              <p:cNvSpPr txBox="1"/>
              <p:nvPr/>
            </p:nvSpPr>
            <p:spPr>
              <a:xfrm>
                <a:off x="794539" y="1778619"/>
                <a:ext cx="244148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b="1" dirty="0">
                    <a:latin typeface="Corbel Light" panose="020B0303020204020204" pitchFamily="34" charset="0"/>
                  </a:rPr>
                  <a:t>SAJNÁLOM, HOGY MA ELMULASZTOTTAM …</a:t>
                </a:r>
                <a:endParaRPr lang="hu-HU" dirty="0">
                  <a:latin typeface="Corbel Light" panose="020B03030202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88418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0" name="Csoportba foglalás 259">
            <a:extLst>
              <a:ext uri="{FF2B5EF4-FFF2-40B4-BE49-F238E27FC236}">
                <a16:creationId xmlns:a16="http://schemas.microsoft.com/office/drawing/2014/main" id="{04FC14D1-CEFF-4C95-96EE-6DF89E7F3575}"/>
              </a:ext>
            </a:extLst>
          </p:cNvPr>
          <p:cNvGrpSpPr/>
          <p:nvPr/>
        </p:nvGrpSpPr>
        <p:grpSpPr>
          <a:xfrm>
            <a:off x="332861" y="313417"/>
            <a:ext cx="3240000" cy="3239589"/>
            <a:chOff x="332861" y="313417"/>
            <a:chExt cx="3240000" cy="3239589"/>
          </a:xfrm>
        </p:grpSpPr>
        <p:grpSp>
          <p:nvGrpSpPr>
            <p:cNvPr id="44" name="Csoportba foglalás 43">
              <a:extLst>
                <a:ext uri="{FF2B5EF4-FFF2-40B4-BE49-F238E27FC236}">
                  <a16:creationId xmlns:a16="http://schemas.microsoft.com/office/drawing/2014/main" id="{C542E4AE-7C0C-4123-BA95-F5931A2F1B24}"/>
                </a:ext>
              </a:extLst>
            </p:cNvPr>
            <p:cNvGrpSpPr/>
            <p:nvPr/>
          </p:nvGrpSpPr>
          <p:grpSpPr>
            <a:xfrm>
              <a:off x="332861" y="313417"/>
              <a:ext cx="3240000" cy="3239589"/>
              <a:chOff x="369456" y="302985"/>
              <a:chExt cx="3240000" cy="3239589"/>
            </a:xfrm>
          </p:grpSpPr>
          <p:sp>
            <p:nvSpPr>
              <p:cNvPr id="64" name="Téglalap: lekerekített 63">
                <a:extLst>
                  <a:ext uri="{FF2B5EF4-FFF2-40B4-BE49-F238E27FC236}">
                    <a16:creationId xmlns:a16="http://schemas.microsoft.com/office/drawing/2014/main" id="{A1425100-9089-43D8-9678-3D1DA563EE4A}"/>
                  </a:ext>
                </a:extLst>
              </p:cNvPr>
              <p:cNvSpPr/>
              <p:nvPr/>
            </p:nvSpPr>
            <p:spPr>
              <a:xfrm>
                <a:off x="369456" y="302985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CA79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 dirty="0"/>
              </a:p>
            </p:txBody>
          </p:sp>
          <p:grpSp>
            <p:nvGrpSpPr>
              <p:cNvPr id="65" name="Csoportba foglalás 64">
                <a:extLst>
                  <a:ext uri="{FF2B5EF4-FFF2-40B4-BE49-F238E27FC236}">
                    <a16:creationId xmlns:a16="http://schemas.microsoft.com/office/drawing/2014/main" id="{8F265935-054A-4A3E-8D17-F5D198B6C41F}"/>
                  </a:ext>
                </a:extLst>
              </p:cNvPr>
              <p:cNvGrpSpPr/>
              <p:nvPr/>
            </p:nvGrpSpPr>
            <p:grpSpPr>
              <a:xfrm>
                <a:off x="630558" y="505619"/>
                <a:ext cx="2717796" cy="2834320"/>
                <a:chOff x="638178" y="505619"/>
                <a:chExt cx="2717796" cy="2834320"/>
              </a:xfrm>
            </p:grpSpPr>
            <p:sp>
              <p:nvSpPr>
                <p:cNvPr id="66" name="Téglalap 65">
                  <a:extLst>
                    <a:ext uri="{FF2B5EF4-FFF2-40B4-BE49-F238E27FC236}">
                      <a16:creationId xmlns:a16="http://schemas.microsoft.com/office/drawing/2014/main" id="{4086169A-82A8-4399-BC46-0AFE4003E2B8}"/>
                    </a:ext>
                  </a:extLst>
                </p:cNvPr>
                <p:cNvSpPr/>
                <p:nvPr/>
              </p:nvSpPr>
              <p:spPr>
                <a:xfrm>
                  <a:off x="2487614" y="1094348"/>
                  <a:ext cx="868360" cy="380609"/>
                </a:xfrm>
                <a:prstGeom prst="rect">
                  <a:avLst/>
                </a:pr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67" name="Szabadkézi sokszög: alakzat 66">
                  <a:extLst>
                    <a:ext uri="{FF2B5EF4-FFF2-40B4-BE49-F238E27FC236}">
                      <a16:creationId xmlns:a16="http://schemas.microsoft.com/office/drawing/2014/main" id="{14607983-3806-4E69-A1C0-443F76A4EB23}"/>
                    </a:ext>
                  </a:extLst>
                </p:cNvPr>
                <p:cNvSpPr/>
                <p:nvPr/>
              </p:nvSpPr>
              <p:spPr>
                <a:xfrm>
                  <a:off x="638178" y="505619"/>
                  <a:ext cx="922479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68" name="Téglalap 67">
                  <a:extLst>
                    <a:ext uri="{FF2B5EF4-FFF2-40B4-BE49-F238E27FC236}">
                      <a16:creationId xmlns:a16="http://schemas.microsoft.com/office/drawing/2014/main" id="{BE12B19C-C6FF-404D-944A-D6DFD265BC70}"/>
                    </a:ext>
                  </a:extLst>
                </p:cNvPr>
                <p:cNvSpPr/>
                <p:nvPr/>
              </p:nvSpPr>
              <p:spPr>
                <a:xfrm>
                  <a:off x="638178" y="1095918"/>
                  <a:ext cx="936000" cy="452851"/>
                </a:xfrm>
                <a:prstGeom prst="rect">
                  <a:avLst/>
                </a:prstGeom>
                <a:solidFill>
                  <a:srgbClr val="CA7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69" name="Téglalap 68">
                  <a:extLst>
                    <a:ext uri="{FF2B5EF4-FFF2-40B4-BE49-F238E27FC236}">
                      <a16:creationId xmlns:a16="http://schemas.microsoft.com/office/drawing/2014/main" id="{0A9C369A-F263-47CF-8492-BAA3319E7353}"/>
                    </a:ext>
                  </a:extLst>
                </p:cNvPr>
                <p:cNvSpPr/>
                <p:nvPr/>
              </p:nvSpPr>
              <p:spPr>
                <a:xfrm>
                  <a:off x="638178" y="1438895"/>
                  <a:ext cx="936000" cy="1105308"/>
                </a:xfrm>
                <a:prstGeom prst="rect">
                  <a:avLst/>
                </a:pr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70" name="Derékszögű háromszög 69">
                  <a:extLst>
                    <a:ext uri="{FF2B5EF4-FFF2-40B4-BE49-F238E27FC236}">
                      <a16:creationId xmlns:a16="http://schemas.microsoft.com/office/drawing/2014/main" id="{F753C20C-1216-4E96-8183-4F434B4FED51}"/>
                    </a:ext>
                  </a:extLst>
                </p:cNvPr>
                <p:cNvSpPr/>
                <p:nvPr/>
              </p:nvSpPr>
              <p:spPr>
                <a:xfrm>
                  <a:off x="638178" y="2228528"/>
                  <a:ext cx="403825" cy="315675"/>
                </a:xfrm>
                <a:prstGeom prst="rtTriangle">
                  <a:avLst/>
                </a:pr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71" name="Téglalap 70">
                  <a:extLst>
                    <a:ext uri="{FF2B5EF4-FFF2-40B4-BE49-F238E27FC236}">
                      <a16:creationId xmlns:a16="http://schemas.microsoft.com/office/drawing/2014/main" id="{814FAE52-93C1-4401-B202-E7ADE9ECE618}"/>
                    </a:ext>
                  </a:extLst>
                </p:cNvPr>
                <p:cNvSpPr/>
                <p:nvPr/>
              </p:nvSpPr>
              <p:spPr>
                <a:xfrm>
                  <a:off x="638178" y="2538534"/>
                  <a:ext cx="936000" cy="799054"/>
                </a:xfrm>
                <a:prstGeom prst="rect">
                  <a:avLst/>
                </a:prstGeom>
                <a:solidFill>
                  <a:srgbClr val="E2B5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72" name="Szabadkézi sokszög: alakzat 71">
                  <a:extLst>
                    <a:ext uri="{FF2B5EF4-FFF2-40B4-BE49-F238E27FC236}">
                      <a16:creationId xmlns:a16="http://schemas.microsoft.com/office/drawing/2014/main" id="{0675C2C7-6F83-409C-8B52-ECB4F4957ADE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2506374" y="549844"/>
                  <a:ext cx="849600" cy="544505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A7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73" name="Szabadkézi sokszög: alakzat 72">
                  <a:extLst>
                    <a:ext uri="{FF2B5EF4-FFF2-40B4-BE49-F238E27FC236}">
                      <a16:creationId xmlns:a16="http://schemas.microsoft.com/office/drawing/2014/main" id="{FD2A0E98-5E05-4244-8D4D-A9EFC143E12D}"/>
                    </a:ext>
                  </a:extLst>
                </p:cNvPr>
                <p:cNvSpPr/>
                <p:nvPr/>
              </p:nvSpPr>
              <p:spPr>
                <a:xfrm rot="10800000" flipH="1">
                  <a:off x="1551616" y="2530595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74" name="Derékszögű háromszög 73">
                  <a:extLst>
                    <a:ext uri="{FF2B5EF4-FFF2-40B4-BE49-F238E27FC236}">
                      <a16:creationId xmlns:a16="http://schemas.microsoft.com/office/drawing/2014/main" id="{93F1BEED-408E-417F-8809-A3FE0C08FBF9}"/>
                    </a:ext>
                  </a:extLst>
                </p:cNvPr>
                <p:cNvSpPr/>
                <p:nvPr/>
              </p:nvSpPr>
              <p:spPr>
                <a:xfrm flipH="1" flipV="1">
                  <a:off x="1023103" y="2540344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75" name="Téglalap 74">
                  <a:extLst>
                    <a:ext uri="{FF2B5EF4-FFF2-40B4-BE49-F238E27FC236}">
                      <a16:creationId xmlns:a16="http://schemas.microsoft.com/office/drawing/2014/main" id="{D5FD745D-FB13-4506-BA43-567603922C98}"/>
                    </a:ext>
                  </a:extLst>
                </p:cNvPr>
                <p:cNvSpPr/>
                <p:nvPr/>
              </p:nvSpPr>
              <p:spPr>
                <a:xfrm>
                  <a:off x="1551615" y="1092537"/>
                  <a:ext cx="948003" cy="1451665"/>
                </a:xfrm>
                <a:prstGeom prst="rect">
                  <a:avLst/>
                </a:prstGeom>
                <a:solidFill>
                  <a:srgbClr val="E2B5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76" name="Szabadkézi sokszög: alakzat 75">
                  <a:extLst>
                    <a:ext uri="{FF2B5EF4-FFF2-40B4-BE49-F238E27FC236}">
                      <a16:creationId xmlns:a16="http://schemas.microsoft.com/office/drawing/2014/main" id="{5A464CCB-1F4E-4249-868A-0158900420B3}"/>
                    </a:ext>
                  </a:extLst>
                </p:cNvPr>
                <p:cNvSpPr/>
                <p:nvPr/>
              </p:nvSpPr>
              <p:spPr>
                <a:xfrm flipH="1">
                  <a:off x="1555974" y="1464203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77" name="Szabadkézi sokszög: alakzat 76">
                  <a:extLst>
                    <a:ext uri="{FF2B5EF4-FFF2-40B4-BE49-F238E27FC236}">
                      <a16:creationId xmlns:a16="http://schemas.microsoft.com/office/drawing/2014/main" id="{DA08C608-39A0-4938-AB2D-36D63AFBCFBC}"/>
                    </a:ext>
                  </a:extLst>
                </p:cNvPr>
                <p:cNvSpPr/>
                <p:nvPr/>
              </p:nvSpPr>
              <p:spPr>
                <a:xfrm rot="10800000" flipH="1">
                  <a:off x="1551616" y="549844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78" name="Szabadkézi sokszög: alakzat 77">
                  <a:extLst>
                    <a:ext uri="{FF2B5EF4-FFF2-40B4-BE49-F238E27FC236}">
                      <a16:creationId xmlns:a16="http://schemas.microsoft.com/office/drawing/2014/main" id="{64091DE5-7ED7-40A3-9A56-2B436A41A84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695757" y="1676868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79" name="Ellipszis 78">
                  <a:extLst>
                    <a:ext uri="{FF2B5EF4-FFF2-40B4-BE49-F238E27FC236}">
                      <a16:creationId xmlns:a16="http://schemas.microsoft.com/office/drawing/2014/main" id="{BF42AF6E-AD6C-4CE2-9546-52752F1FDF2E}"/>
                    </a:ext>
                  </a:extLst>
                </p:cNvPr>
                <p:cNvSpPr/>
                <p:nvPr/>
              </p:nvSpPr>
              <p:spPr>
                <a:xfrm flipH="1">
                  <a:off x="1305982" y="2279347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80" name="Derékszögű háromszög 79">
                  <a:extLst>
                    <a:ext uri="{FF2B5EF4-FFF2-40B4-BE49-F238E27FC236}">
                      <a16:creationId xmlns:a16="http://schemas.microsoft.com/office/drawing/2014/main" id="{74B44A35-CA2E-492F-BE58-66EF9328E1F9}"/>
                    </a:ext>
                  </a:extLst>
                </p:cNvPr>
                <p:cNvSpPr/>
                <p:nvPr/>
              </p:nvSpPr>
              <p:spPr>
                <a:xfrm rot="10800000">
                  <a:off x="2504016" y="1092535"/>
                  <a:ext cx="842954" cy="355789"/>
                </a:xfrm>
                <a:prstGeom prst="rtTriangle">
                  <a:avLst/>
                </a:pr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81" name="Ellipszis 80">
                  <a:extLst>
                    <a:ext uri="{FF2B5EF4-FFF2-40B4-BE49-F238E27FC236}">
                      <a16:creationId xmlns:a16="http://schemas.microsoft.com/office/drawing/2014/main" id="{26274757-2988-4AAC-B1F8-351BD0AD8D6A}"/>
                    </a:ext>
                  </a:extLst>
                </p:cNvPr>
                <p:cNvSpPr/>
                <p:nvPr/>
              </p:nvSpPr>
              <p:spPr>
                <a:xfrm flipH="1">
                  <a:off x="1704731" y="886266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122" name="Csoportba foglalás 121">
              <a:extLst>
                <a:ext uri="{FF2B5EF4-FFF2-40B4-BE49-F238E27FC236}">
                  <a16:creationId xmlns:a16="http://schemas.microsoft.com/office/drawing/2014/main" id="{25F36D73-156A-41E3-8412-AC5B27F5F2E3}"/>
                </a:ext>
              </a:extLst>
            </p:cNvPr>
            <p:cNvGrpSpPr/>
            <p:nvPr/>
          </p:nvGrpSpPr>
          <p:grpSpPr>
            <a:xfrm>
              <a:off x="785926" y="1377761"/>
              <a:ext cx="2501759" cy="1123582"/>
              <a:chOff x="346681" y="1428174"/>
              <a:chExt cx="2501759" cy="1123582"/>
            </a:xfrm>
          </p:grpSpPr>
          <p:sp>
            <p:nvSpPr>
              <p:cNvPr id="123" name="Szövegdoboz 122">
                <a:extLst>
                  <a:ext uri="{FF2B5EF4-FFF2-40B4-BE49-F238E27FC236}">
                    <a16:creationId xmlns:a16="http://schemas.microsoft.com/office/drawing/2014/main" id="{E2D907AF-8EDA-4D33-87AB-2BC58EB132AA}"/>
                  </a:ext>
                </a:extLst>
              </p:cNvPr>
              <p:cNvSpPr txBox="1"/>
              <p:nvPr/>
            </p:nvSpPr>
            <p:spPr>
              <a:xfrm>
                <a:off x="348380" y="1428174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124" name="Szövegdoboz 123">
                <a:extLst>
                  <a:ext uri="{FF2B5EF4-FFF2-40B4-BE49-F238E27FC236}">
                    <a16:creationId xmlns:a16="http://schemas.microsoft.com/office/drawing/2014/main" id="{F7EECE7D-415C-4ACC-8EB8-3E9C41E7CCD5}"/>
                  </a:ext>
                </a:extLst>
              </p:cNvPr>
              <p:cNvSpPr txBox="1"/>
              <p:nvPr/>
            </p:nvSpPr>
            <p:spPr>
              <a:xfrm>
                <a:off x="346681" y="1905425"/>
                <a:ext cx="244148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sz="1800" b="1" dirty="0">
                    <a:latin typeface="Corbel Light" panose="020B0303020204020204" pitchFamily="34" charset="0"/>
                  </a:rPr>
                  <a:t>KÉRLEK, HOGY </a:t>
                </a:r>
                <a:r>
                  <a:rPr lang="hu-HU" b="1" dirty="0">
                    <a:latin typeface="Corbel Light" panose="020B0303020204020204" pitchFamily="34" charset="0"/>
                  </a:rPr>
                  <a:t>SEGÍTS</a:t>
                </a:r>
                <a:r>
                  <a:rPr lang="hu-HU" sz="1800" b="1" dirty="0">
                    <a:latin typeface="Corbel Light" panose="020B0303020204020204" pitchFamily="34" charset="0"/>
                  </a:rPr>
                  <a:t> …</a:t>
                </a:r>
                <a:endParaRPr lang="hu-HU" dirty="0">
                  <a:latin typeface="Corbel Light" panose="020B0303020204020204" pitchFamily="34" charset="0"/>
                </a:endParaRPr>
              </a:p>
            </p:txBody>
          </p:sp>
        </p:grpSp>
      </p:grpSp>
      <p:grpSp>
        <p:nvGrpSpPr>
          <p:cNvPr id="261" name="Csoportba foglalás 260">
            <a:extLst>
              <a:ext uri="{FF2B5EF4-FFF2-40B4-BE49-F238E27FC236}">
                <a16:creationId xmlns:a16="http://schemas.microsoft.com/office/drawing/2014/main" id="{05763B3F-CEBD-41BD-A334-CA9C6BB3C354}"/>
              </a:ext>
            </a:extLst>
          </p:cNvPr>
          <p:cNvGrpSpPr/>
          <p:nvPr/>
        </p:nvGrpSpPr>
        <p:grpSpPr>
          <a:xfrm>
            <a:off x="4001328" y="313417"/>
            <a:ext cx="3240000" cy="3239589"/>
            <a:chOff x="4001328" y="313417"/>
            <a:chExt cx="3240000" cy="3239589"/>
          </a:xfrm>
        </p:grpSpPr>
        <p:grpSp>
          <p:nvGrpSpPr>
            <p:cNvPr id="45" name="Csoportba foglalás 44">
              <a:extLst>
                <a:ext uri="{FF2B5EF4-FFF2-40B4-BE49-F238E27FC236}">
                  <a16:creationId xmlns:a16="http://schemas.microsoft.com/office/drawing/2014/main" id="{76209F11-3F90-4BA9-B0E8-414AF6645920}"/>
                </a:ext>
              </a:extLst>
            </p:cNvPr>
            <p:cNvGrpSpPr/>
            <p:nvPr/>
          </p:nvGrpSpPr>
          <p:grpSpPr>
            <a:xfrm>
              <a:off x="4001328" y="313417"/>
              <a:ext cx="3240000" cy="3239589"/>
              <a:chOff x="369456" y="302985"/>
              <a:chExt cx="3240000" cy="3239589"/>
            </a:xfrm>
          </p:grpSpPr>
          <p:sp>
            <p:nvSpPr>
              <p:cNvPr id="46" name="Téglalap: lekerekített 45">
                <a:extLst>
                  <a:ext uri="{FF2B5EF4-FFF2-40B4-BE49-F238E27FC236}">
                    <a16:creationId xmlns:a16="http://schemas.microsoft.com/office/drawing/2014/main" id="{1C1410BE-DB07-45C2-9BF3-611E82761B32}"/>
                  </a:ext>
                </a:extLst>
              </p:cNvPr>
              <p:cNvSpPr/>
              <p:nvPr/>
            </p:nvSpPr>
            <p:spPr>
              <a:xfrm>
                <a:off x="369456" y="302985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CA79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grpSp>
            <p:nvGrpSpPr>
              <p:cNvPr id="47" name="Csoportba foglalás 46">
                <a:extLst>
                  <a:ext uri="{FF2B5EF4-FFF2-40B4-BE49-F238E27FC236}">
                    <a16:creationId xmlns:a16="http://schemas.microsoft.com/office/drawing/2014/main" id="{BDB66610-55B3-42DD-8F1D-5A0C8232D42A}"/>
                  </a:ext>
                </a:extLst>
              </p:cNvPr>
              <p:cNvGrpSpPr/>
              <p:nvPr/>
            </p:nvGrpSpPr>
            <p:grpSpPr>
              <a:xfrm>
                <a:off x="630558" y="505619"/>
                <a:ext cx="2717796" cy="2834320"/>
                <a:chOff x="638178" y="505619"/>
                <a:chExt cx="2717796" cy="2834320"/>
              </a:xfrm>
            </p:grpSpPr>
            <p:sp>
              <p:nvSpPr>
                <p:cNvPr id="48" name="Téglalap 47">
                  <a:extLst>
                    <a:ext uri="{FF2B5EF4-FFF2-40B4-BE49-F238E27FC236}">
                      <a16:creationId xmlns:a16="http://schemas.microsoft.com/office/drawing/2014/main" id="{79E53251-E74B-4369-9395-6CECC9140C7C}"/>
                    </a:ext>
                  </a:extLst>
                </p:cNvPr>
                <p:cNvSpPr/>
                <p:nvPr/>
              </p:nvSpPr>
              <p:spPr>
                <a:xfrm>
                  <a:off x="2487614" y="1094348"/>
                  <a:ext cx="868360" cy="380609"/>
                </a:xfrm>
                <a:prstGeom prst="rect">
                  <a:avLst/>
                </a:pr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49" name="Szabadkézi sokszög: alakzat 48">
                  <a:extLst>
                    <a:ext uri="{FF2B5EF4-FFF2-40B4-BE49-F238E27FC236}">
                      <a16:creationId xmlns:a16="http://schemas.microsoft.com/office/drawing/2014/main" id="{D8D8DDEF-9F2F-441A-B823-A37EA7D1AE6F}"/>
                    </a:ext>
                  </a:extLst>
                </p:cNvPr>
                <p:cNvSpPr/>
                <p:nvPr/>
              </p:nvSpPr>
              <p:spPr>
                <a:xfrm>
                  <a:off x="638178" y="505619"/>
                  <a:ext cx="922479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50" name="Téglalap 49">
                  <a:extLst>
                    <a:ext uri="{FF2B5EF4-FFF2-40B4-BE49-F238E27FC236}">
                      <a16:creationId xmlns:a16="http://schemas.microsoft.com/office/drawing/2014/main" id="{6EA33284-F439-419D-A81A-3FD388B078A2}"/>
                    </a:ext>
                  </a:extLst>
                </p:cNvPr>
                <p:cNvSpPr/>
                <p:nvPr/>
              </p:nvSpPr>
              <p:spPr>
                <a:xfrm>
                  <a:off x="638178" y="1095918"/>
                  <a:ext cx="936000" cy="452851"/>
                </a:xfrm>
                <a:prstGeom prst="rect">
                  <a:avLst/>
                </a:prstGeom>
                <a:solidFill>
                  <a:srgbClr val="CA7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51" name="Téglalap 50">
                  <a:extLst>
                    <a:ext uri="{FF2B5EF4-FFF2-40B4-BE49-F238E27FC236}">
                      <a16:creationId xmlns:a16="http://schemas.microsoft.com/office/drawing/2014/main" id="{BA383EB2-2727-4AC4-943D-0F80B8523E85}"/>
                    </a:ext>
                  </a:extLst>
                </p:cNvPr>
                <p:cNvSpPr/>
                <p:nvPr/>
              </p:nvSpPr>
              <p:spPr>
                <a:xfrm>
                  <a:off x="638178" y="1438895"/>
                  <a:ext cx="936000" cy="1105308"/>
                </a:xfrm>
                <a:prstGeom prst="rect">
                  <a:avLst/>
                </a:pr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52" name="Derékszögű háromszög 51">
                  <a:extLst>
                    <a:ext uri="{FF2B5EF4-FFF2-40B4-BE49-F238E27FC236}">
                      <a16:creationId xmlns:a16="http://schemas.microsoft.com/office/drawing/2014/main" id="{3A722E88-CB1B-40D9-84D8-9959033CB50A}"/>
                    </a:ext>
                  </a:extLst>
                </p:cNvPr>
                <p:cNvSpPr/>
                <p:nvPr/>
              </p:nvSpPr>
              <p:spPr>
                <a:xfrm>
                  <a:off x="638178" y="2228528"/>
                  <a:ext cx="403825" cy="315675"/>
                </a:xfrm>
                <a:prstGeom prst="rtTriangle">
                  <a:avLst/>
                </a:pr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53" name="Téglalap 52">
                  <a:extLst>
                    <a:ext uri="{FF2B5EF4-FFF2-40B4-BE49-F238E27FC236}">
                      <a16:creationId xmlns:a16="http://schemas.microsoft.com/office/drawing/2014/main" id="{A2B5446C-9CB8-4A44-9829-174C818DAD99}"/>
                    </a:ext>
                  </a:extLst>
                </p:cNvPr>
                <p:cNvSpPr/>
                <p:nvPr/>
              </p:nvSpPr>
              <p:spPr>
                <a:xfrm>
                  <a:off x="638178" y="2538534"/>
                  <a:ext cx="936000" cy="799054"/>
                </a:xfrm>
                <a:prstGeom prst="rect">
                  <a:avLst/>
                </a:prstGeom>
                <a:solidFill>
                  <a:srgbClr val="E2B5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54" name="Szabadkézi sokszög: alakzat 53">
                  <a:extLst>
                    <a:ext uri="{FF2B5EF4-FFF2-40B4-BE49-F238E27FC236}">
                      <a16:creationId xmlns:a16="http://schemas.microsoft.com/office/drawing/2014/main" id="{E35ACB5E-70FC-4EF1-93BF-A5933E47C929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2506374" y="549844"/>
                  <a:ext cx="849600" cy="544505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A7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55" name="Szabadkézi sokszög: alakzat 54">
                  <a:extLst>
                    <a:ext uri="{FF2B5EF4-FFF2-40B4-BE49-F238E27FC236}">
                      <a16:creationId xmlns:a16="http://schemas.microsoft.com/office/drawing/2014/main" id="{71697158-5BD9-42A7-A69C-7CD7D3E66F61}"/>
                    </a:ext>
                  </a:extLst>
                </p:cNvPr>
                <p:cNvSpPr/>
                <p:nvPr/>
              </p:nvSpPr>
              <p:spPr>
                <a:xfrm rot="10800000" flipH="1">
                  <a:off x="1551616" y="2530595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56" name="Derékszögű háromszög 55">
                  <a:extLst>
                    <a:ext uri="{FF2B5EF4-FFF2-40B4-BE49-F238E27FC236}">
                      <a16:creationId xmlns:a16="http://schemas.microsoft.com/office/drawing/2014/main" id="{7312C13B-3624-4B43-9DF6-AED3D3757834}"/>
                    </a:ext>
                  </a:extLst>
                </p:cNvPr>
                <p:cNvSpPr/>
                <p:nvPr/>
              </p:nvSpPr>
              <p:spPr>
                <a:xfrm flipH="1" flipV="1">
                  <a:off x="1023103" y="2540344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57" name="Téglalap 56">
                  <a:extLst>
                    <a:ext uri="{FF2B5EF4-FFF2-40B4-BE49-F238E27FC236}">
                      <a16:creationId xmlns:a16="http://schemas.microsoft.com/office/drawing/2014/main" id="{C8FD6264-5082-4A86-B4CD-2B0463AD4393}"/>
                    </a:ext>
                  </a:extLst>
                </p:cNvPr>
                <p:cNvSpPr/>
                <p:nvPr/>
              </p:nvSpPr>
              <p:spPr>
                <a:xfrm>
                  <a:off x="1551615" y="1092537"/>
                  <a:ext cx="948003" cy="1451665"/>
                </a:xfrm>
                <a:prstGeom prst="rect">
                  <a:avLst/>
                </a:prstGeom>
                <a:solidFill>
                  <a:srgbClr val="E2B5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58" name="Szabadkézi sokszög: alakzat 57">
                  <a:extLst>
                    <a:ext uri="{FF2B5EF4-FFF2-40B4-BE49-F238E27FC236}">
                      <a16:creationId xmlns:a16="http://schemas.microsoft.com/office/drawing/2014/main" id="{57CBCDCA-6AA7-4121-A168-4CC5CB237C9B}"/>
                    </a:ext>
                  </a:extLst>
                </p:cNvPr>
                <p:cNvSpPr/>
                <p:nvPr/>
              </p:nvSpPr>
              <p:spPr>
                <a:xfrm flipH="1">
                  <a:off x="1555974" y="1464203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59" name="Szabadkézi sokszög: alakzat 58">
                  <a:extLst>
                    <a:ext uri="{FF2B5EF4-FFF2-40B4-BE49-F238E27FC236}">
                      <a16:creationId xmlns:a16="http://schemas.microsoft.com/office/drawing/2014/main" id="{C93377A1-B537-4EF5-A5F1-3843C3E19F60}"/>
                    </a:ext>
                  </a:extLst>
                </p:cNvPr>
                <p:cNvSpPr/>
                <p:nvPr/>
              </p:nvSpPr>
              <p:spPr>
                <a:xfrm rot="10800000" flipH="1">
                  <a:off x="1551616" y="549844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60" name="Szabadkézi sokszög: alakzat 59">
                  <a:extLst>
                    <a:ext uri="{FF2B5EF4-FFF2-40B4-BE49-F238E27FC236}">
                      <a16:creationId xmlns:a16="http://schemas.microsoft.com/office/drawing/2014/main" id="{8B40D7C6-60CE-4FC1-A33A-0AB228AE0B4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695757" y="1676868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61" name="Ellipszis 60">
                  <a:extLst>
                    <a:ext uri="{FF2B5EF4-FFF2-40B4-BE49-F238E27FC236}">
                      <a16:creationId xmlns:a16="http://schemas.microsoft.com/office/drawing/2014/main" id="{1B2C8CCC-32FA-4A99-B592-60F8C4CA39EA}"/>
                    </a:ext>
                  </a:extLst>
                </p:cNvPr>
                <p:cNvSpPr/>
                <p:nvPr/>
              </p:nvSpPr>
              <p:spPr>
                <a:xfrm flipH="1">
                  <a:off x="1305982" y="2279347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62" name="Derékszögű háromszög 61">
                  <a:extLst>
                    <a:ext uri="{FF2B5EF4-FFF2-40B4-BE49-F238E27FC236}">
                      <a16:creationId xmlns:a16="http://schemas.microsoft.com/office/drawing/2014/main" id="{08A697A7-32AB-467A-95C2-EAF98FE050CE}"/>
                    </a:ext>
                  </a:extLst>
                </p:cNvPr>
                <p:cNvSpPr/>
                <p:nvPr/>
              </p:nvSpPr>
              <p:spPr>
                <a:xfrm rot="10800000">
                  <a:off x="2504016" y="1092535"/>
                  <a:ext cx="842954" cy="355789"/>
                </a:xfrm>
                <a:prstGeom prst="rtTriangle">
                  <a:avLst/>
                </a:pr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63" name="Ellipszis 62">
                  <a:extLst>
                    <a:ext uri="{FF2B5EF4-FFF2-40B4-BE49-F238E27FC236}">
                      <a16:creationId xmlns:a16="http://schemas.microsoft.com/office/drawing/2014/main" id="{6F5567FB-9F48-42D9-9206-0957CE91DB8B}"/>
                    </a:ext>
                  </a:extLst>
                </p:cNvPr>
                <p:cNvSpPr/>
                <p:nvPr/>
              </p:nvSpPr>
              <p:spPr>
                <a:xfrm flipH="1">
                  <a:off x="1704731" y="886266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125" name="Csoportba foglalás 124">
              <a:extLst>
                <a:ext uri="{FF2B5EF4-FFF2-40B4-BE49-F238E27FC236}">
                  <a16:creationId xmlns:a16="http://schemas.microsoft.com/office/drawing/2014/main" id="{D8626449-C5AB-4FA7-9663-CE324CAE7315}"/>
                </a:ext>
              </a:extLst>
            </p:cNvPr>
            <p:cNvGrpSpPr/>
            <p:nvPr/>
          </p:nvGrpSpPr>
          <p:grpSpPr>
            <a:xfrm>
              <a:off x="4399291" y="1377761"/>
              <a:ext cx="2501759" cy="846583"/>
              <a:chOff x="346681" y="1428174"/>
              <a:chExt cx="2501759" cy="846583"/>
            </a:xfrm>
          </p:grpSpPr>
          <p:sp>
            <p:nvSpPr>
              <p:cNvPr id="126" name="Szövegdoboz 125">
                <a:extLst>
                  <a:ext uri="{FF2B5EF4-FFF2-40B4-BE49-F238E27FC236}">
                    <a16:creationId xmlns:a16="http://schemas.microsoft.com/office/drawing/2014/main" id="{D59798DF-2D3B-4A7F-AA07-BE8BA5B9B6BD}"/>
                  </a:ext>
                </a:extLst>
              </p:cNvPr>
              <p:cNvSpPr txBox="1"/>
              <p:nvPr/>
            </p:nvSpPr>
            <p:spPr>
              <a:xfrm>
                <a:off x="348380" y="1428174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127" name="Szövegdoboz 126">
                <a:extLst>
                  <a:ext uri="{FF2B5EF4-FFF2-40B4-BE49-F238E27FC236}">
                    <a16:creationId xmlns:a16="http://schemas.microsoft.com/office/drawing/2014/main" id="{B23CB9D8-35E3-4EA2-83E8-4587DD832536}"/>
                  </a:ext>
                </a:extLst>
              </p:cNvPr>
              <p:cNvSpPr txBox="1"/>
              <p:nvPr/>
            </p:nvSpPr>
            <p:spPr>
              <a:xfrm>
                <a:off x="346681" y="1905425"/>
                <a:ext cx="244148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sz="1800" b="1" dirty="0">
                    <a:latin typeface="Corbel Light" panose="020B0303020204020204" pitchFamily="34" charset="0"/>
                  </a:rPr>
                  <a:t>KÉRLEK, </a:t>
                </a:r>
                <a:r>
                  <a:rPr lang="hu-HU" b="1" dirty="0">
                    <a:latin typeface="Corbel Light" panose="020B0303020204020204" pitchFamily="34" charset="0"/>
                  </a:rPr>
                  <a:t>VIGYÁZZ</a:t>
                </a:r>
                <a:r>
                  <a:rPr lang="hu-HU" sz="1800" b="1" dirty="0">
                    <a:latin typeface="Corbel Light" panose="020B0303020204020204" pitchFamily="34" charset="0"/>
                  </a:rPr>
                  <a:t> …</a:t>
                </a:r>
                <a:endParaRPr lang="hu-HU" dirty="0">
                  <a:latin typeface="Corbel Light" panose="020B0303020204020204" pitchFamily="34" charset="0"/>
                </a:endParaRPr>
              </a:p>
            </p:txBody>
          </p:sp>
        </p:grpSp>
      </p:grpSp>
      <p:grpSp>
        <p:nvGrpSpPr>
          <p:cNvPr id="259" name="Csoportba foglalás 258">
            <a:extLst>
              <a:ext uri="{FF2B5EF4-FFF2-40B4-BE49-F238E27FC236}">
                <a16:creationId xmlns:a16="http://schemas.microsoft.com/office/drawing/2014/main" id="{F9CC4D2E-5D74-4FFD-910A-774561BBD631}"/>
              </a:ext>
            </a:extLst>
          </p:cNvPr>
          <p:cNvGrpSpPr/>
          <p:nvPr/>
        </p:nvGrpSpPr>
        <p:grpSpPr>
          <a:xfrm>
            <a:off x="332861" y="3730169"/>
            <a:ext cx="3240000" cy="3239589"/>
            <a:chOff x="347375" y="3773711"/>
            <a:chExt cx="3240000" cy="3239589"/>
          </a:xfrm>
        </p:grpSpPr>
        <p:grpSp>
          <p:nvGrpSpPr>
            <p:cNvPr id="4" name="Csoportba foglalás 3">
              <a:extLst>
                <a:ext uri="{FF2B5EF4-FFF2-40B4-BE49-F238E27FC236}">
                  <a16:creationId xmlns:a16="http://schemas.microsoft.com/office/drawing/2014/main" id="{C37C0711-787A-4FDA-830D-234CE97E2360}"/>
                </a:ext>
              </a:extLst>
            </p:cNvPr>
            <p:cNvGrpSpPr/>
            <p:nvPr/>
          </p:nvGrpSpPr>
          <p:grpSpPr>
            <a:xfrm>
              <a:off x="347375" y="3773711"/>
              <a:ext cx="3240000" cy="3239589"/>
              <a:chOff x="369456" y="302985"/>
              <a:chExt cx="3240000" cy="3239589"/>
            </a:xfrm>
          </p:grpSpPr>
          <p:sp>
            <p:nvSpPr>
              <p:cNvPr id="5" name="Téglalap: lekerekített 4">
                <a:extLst>
                  <a:ext uri="{FF2B5EF4-FFF2-40B4-BE49-F238E27FC236}">
                    <a16:creationId xmlns:a16="http://schemas.microsoft.com/office/drawing/2014/main" id="{C7829EE4-0D86-4151-B23C-1364D86DCBDB}"/>
                  </a:ext>
                </a:extLst>
              </p:cNvPr>
              <p:cNvSpPr/>
              <p:nvPr/>
            </p:nvSpPr>
            <p:spPr>
              <a:xfrm>
                <a:off x="369456" y="302985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CA79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grpSp>
            <p:nvGrpSpPr>
              <p:cNvPr id="6" name="Csoportba foglalás 5">
                <a:extLst>
                  <a:ext uri="{FF2B5EF4-FFF2-40B4-BE49-F238E27FC236}">
                    <a16:creationId xmlns:a16="http://schemas.microsoft.com/office/drawing/2014/main" id="{3C2DA9CA-75EE-45DE-A9B1-8AAA647815D8}"/>
                  </a:ext>
                </a:extLst>
              </p:cNvPr>
              <p:cNvGrpSpPr/>
              <p:nvPr/>
            </p:nvGrpSpPr>
            <p:grpSpPr>
              <a:xfrm>
                <a:off x="630558" y="505619"/>
                <a:ext cx="2717796" cy="2834320"/>
                <a:chOff x="638178" y="505619"/>
                <a:chExt cx="2717796" cy="2834320"/>
              </a:xfrm>
            </p:grpSpPr>
            <p:sp>
              <p:nvSpPr>
                <p:cNvPr id="7" name="Téglalap 6">
                  <a:extLst>
                    <a:ext uri="{FF2B5EF4-FFF2-40B4-BE49-F238E27FC236}">
                      <a16:creationId xmlns:a16="http://schemas.microsoft.com/office/drawing/2014/main" id="{B4E81563-5CEA-413A-80A1-06EED91C1353}"/>
                    </a:ext>
                  </a:extLst>
                </p:cNvPr>
                <p:cNvSpPr/>
                <p:nvPr/>
              </p:nvSpPr>
              <p:spPr>
                <a:xfrm>
                  <a:off x="2487614" y="1094348"/>
                  <a:ext cx="868360" cy="380609"/>
                </a:xfrm>
                <a:prstGeom prst="rect">
                  <a:avLst/>
                </a:pr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8" name="Szabadkézi sokszög: alakzat 7">
                  <a:extLst>
                    <a:ext uri="{FF2B5EF4-FFF2-40B4-BE49-F238E27FC236}">
                      <a16:creationId xmlns:a16="http://schemas.microsoft.com/office/drawing/2014/main" id="{7A32B3FB-259B-412D-801D-27C4A3174D91}"/>
                    </a:ext>
                  </a:extLst>
                </p:cNvPr>
                <p:cNvSpPr/>
                <p:nvPr/>
              </p:nvSpPr>
              <p:spPr>
                <a:xfrm>
                  <a:off x="638178" y="505619"/>
                  <a:ext cx="922479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9" name="Téglalap 8">
                  <a:extLst>
                    <a:ext uri="{FF2B5EF4-FFF2-40B4-BE49-F238E27FC236}">
                      <a16:creationId xmlns:a16="http://schemas.microsoft.com/office/drawing/2014/main" id="{0E9D0E59-7868-4168-A7FD-8036F33CDFB7}"/>
                    </a:ext>
                  </a:extLst>
                </p:cNvPr>
                <p:cNvSpPr/>
                <p:nvPr/>
              </p:nvSpPr>
              <p:spPr>
                <a:xfrm>
                  <a:off x="638178" y="1095918"/>
                  <a:ext cx="936000" cy="452851"/>
                </a:xfrm>
                <a:prstGeom prst="rect">
                  <a:avLst/>
                </a:prstGeom>
                <a:solidFill>
                  <a:srgbClr val="CA7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0" name="Téglalap 9">
                  <a:extLst>
                    <a:ext uri="{FF2B5EF4-FFF2-40B4-BE49-F238E27FC236}">
                      <a16:creationId xmlns:a16="http://schemas.microsoft.com/office/drawing/2014/main" id="{56ADB2F8-314B-414B-A343-BDF004E5D2A0}"/>
                    </a:ext>
                  </a:extLst>
                </p:cNvPr>
                <p:cNvSpPr/>
                <p:nvPr/>
              </p:nvSpPr>
              <p:spPr>
                <a:xfrm>
                  <a:off x="638178" y="1438895"/>
                  <a:ext cx="936000" cy="1105308"/>
                </a:xfrm>
                <a:prstGeom prst="rect">
                  <a:avLst/>
                </a:pr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1" name="Derékszögű háromszög 10">
                  <a:extLst>
                    <a:ext uri="{FF2B5EF4-FFF2-40B4-BE49-F238E27FC236}">
                      <a16:creationId xmlns:a16="http://schemas.microsoft.com/office/drawing/2014/main" id="{FFE077A5-4985-486D-9FA2-453E803DCBA3}"/>
                    </a:ext>
                  </a:extLst>
                </p:cNvPr>
                <p:cNvSpPr/>
                <p:nvPr/>
              </p:nvSpPr>
              <p:spPr>
                <a:xfrm>
                  <a:off x="638178" y="2228528"/>
                  <a:ext cx="403825" cy="315675"/>
                </a:xfrm>
                <a:prstGeom prst="rtTriangle">
                  <a:avLst/>
                </a:pr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2" name="Téglalap 11">
                  <a:extLst>
                    <a:ext uri="{FF2B5EF4-FFF2-40B4-BE49-F238E27FC236}">
                      <a16:creationId xmlns:a16="http://schemas.microsoft.com/office/drawing/2014/main" id="{C3DB690D-D451-44DD-B728-2BFE1CD1115B}"/>
                    </a:ext>
                  </a:extLst>
                </p:cNvPr>
                <p:cNvSpPr/>
                <p:nvPr/>
              </p:nvSpPr>
              <p:spPr>
                <a:xfrm>
                  <a:off x="638178" y="2538534"/>
                  <a:ext cx="936000" cy="799054"/>
                </a:xfrm>
                <a:prstGeom prst="rect">
                  <a:avLst/>
                </a:prstGeom>
                <a:solidFill>
                  <a:srgbClr val="E2B5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3" name="Szabadkézi sokszög: alakzat 12">
                  <a:extLst>
                    <a:ext uri="{FF2B5EF4-FFF2-40B4-BE49-F238E27FC236}">
                      <a16:creationId xmlns:a16="http://schemas.microsoft.com/office/drawing/2014/main" id="{93896B61-508C-4AC5-8880-86601375AA80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2506374" y="549844"/>
                  <a:ext cx="849600" cy="544505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A7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4" name="Szabadkézi sokszög: alakzat 13">
                  <a:extLst>
                    <a:ext uri="{FF2B5EF4-FFF2-40B4-BE49-F238E27FC236}">
                      <a16:creationId xmlns:a16="http://schemas.microsoft.com/office/drawing/2014/main" id="{96BA0AC4-DE35-42C8-AC36-D71C3E20EAF1}"/>
                    </a:ext>
                  </a:extLst>
                </p:cNvPr>
                <p:cNvSpPr/>
                <p:nvPr/>
              </p:nvSpPr>
              <p:spPr>
                <a:xfrm rot="10800000" flipH="1">
                  <a:off x="1551616" y="2530595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5" name="Derékszögű háromszög 14">
                  <a:extLst>
                    <a:ext uri="{FF2B5EF4-FFF2-40B4-BE49-F238E27FC236}">
                      <a16:creationId xmlns:a16="http://schemas.microsoft.com/office/drawing/2014/main" id="{093FEB3C-9DC1-4023-AC89-3C25C3EB12CF}"/>
                    </a:ext>
                  </a:extLst>
                </p:cNvPr>
                <p:cNvSpPr/>
                <p:nvPr/>
              </p:nvSpPr>
              <p:spPr>
                <a:xfrm flipH="1" flipV="1">
                  <a:off x="1023103" y="2540344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6" name="Téglalap 15">
                  <a:extLst>
                    <a:ext uri="{FF2B5EF4-FFF2-40B4-BE49-F238E27FC236}">
                      <a16:creationId xmlns:a16="http://schemas.microsoft.com/office/drawing/2014/main" id="{F8BE4B9B-2D56-4558-80E9-FC42D3F9D849}"/>
                    </a:ext>
                  </a:extLst>
                </p:cNvPr>
                <p:cNvSpPr/>
                <p:nvPr/>
              </p:nvSpPr>
              <p:spPr>
                <a:xfrm>
                  <a:off x="1551615" y="1092537"/>
                  <a:ext cx="948003" cy="1451665"/>
                </a:xfrm>
                <a:prstGeom prst="rect">
                  <a:avLst/>
                </a:prstGeom>
                <a:solidFill>
                  <a:srgbClr val="E2B5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7" name="Szabadkézi sokszög: alakzat 16">
                  <a:extLst>
                    <a:ext uri="{FF2B5EF4-FFF2-40B4-BE49-F238E27FC236}">
                      <a16:creationId xmlns:a16="http://schemas.microsoft.com/office/drawing/2014/main" id="{19A4618E-8261-4556-BED2-E8DA5DCCD9FF}"/>
                    </a:ext>
                  </a:extLst>
                </p:cNvPr>
                <p:cNvSpPr/>
                <p:nvPr/>
              </p:nvSpPr>
              <p:spPr>
                <a:xfrm flipH="1">
                  <a:off x="1555974" y="1464203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8" name="Szabadkézi sokszög: alakzat 17">
                  <a:extLst>
                    <a:ext uri="{FF2B5EF4-FFF2-40B4-BE49-F238E27FC236}">
                      <a16:creationId xmlns:a16="http://schemas.microsoft.com/office/drawing/2014/main" id="{6CC01D7B-830A-421F-BCDB-4A82ADB96EEA}"/>
                    </a:ext>
                  </a:extLst>
                </p:cNvPr>
                <p:cNvSpPr/>
                <p:nvPr/>
              </p:nvSpPr>
              <p:spPr>
                <a:xfrm rot="10800000" flipH="1">
                  <a:off x="1551616" y="549844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9" name="Szabadkézi sokszög: alakzat 18">
                  <a:extLst>
                    <a:ext uri="{FF2B5EF4-FFF2-40B4-BE49-F238E27FC236}">
                      <a16:creationId xmlns:a16="http://schemas.microsoft.com/office/drawing/2014/main" id="{8E1A9528-DCD4-4FFD-804C-0AC85EC34A5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695757" y="1676868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0" name="Ellipszis 19">
                  <a:extLst>
                    <a:ext uri="{FF2B5EF4-FFF2-40B4-BE49-F238E27FC236}">
                      <a16:creationId xmlns:a16="http://schemas.microsoft.com/office/drawing/2014/main" id="{08910F07-1956-425A-907B-D4FB40EEB36C}"/>
                    </a:ext>
                  </a:extLst>
                </p:cNvPr>
                <p:cNvSpPr/>
                <p:nvPr/>
              </p:nvSpPr>
              <p:spPr>
                <a:xfrm flipH="1">
                  <a:off x="1305982" y="2279347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1" name="Derékszögű háromszög 20">
                  <a:extLst>
                    <a:ext uri="{FF2B5EF4-FFF2-40B4-BE49-F238E27FC236}">
                      <a16:creationId xmlns:a16="http://schemas.microsoft.com/office/drawing/2014/main" id="{C4C35D08-96DB-4F76-B0D3-0705D06651A7}"/>
                    </a:ext>
                  </a:extLst>
                </p:cNvPr>
                <p:cNvSpPr/>
                <p:nvPr/>
              </p:nvSpPr>
              <p:spPr>
                <a:xfrm rot="10800000">
                  <a:off x="2504016" y="1092535"/>
                  <a:ext cx="842954" cy="355789"/>
                </a:xfrm>
                <a:prstGeom prst="rtTriangle">
                  <a:avLst/>
                </a:pr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2" name="Ellipszis 21">
                  <a:extLst>
                    <a:ext uri="{FF2B5EF4-FFF2-40B4-BE49-F238E27FC236}">
                      <a16:creationId xmlns:a16="http://schemas.microsoft.com/office/drawing/2014/main" id="{86656697-E497-4EDD-827C-5ECBED8B2759}"/>
                    </a:ext>
                  </a:extLst>
                </p:cNvPr>
                <p:cNvSpPr/>
                <p:nvPr/>
              </p:nvSpPr>
              <p:spPr>
                <a:xfrm flipH="1">
                  <a:off x="1704731" y="886266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246" name="Csoportba foglalás 245">
              <a:extLst>
                <a:ext uri="{FF2B5EF4-FFF2-40B4-BE49-F238E27FC236}">
                  <a16:creationId xmlns:a16="http://schemas.microsoft.com/office/drawing/2014/main" id="{06E4B4F9-A6D6-4F1D-A716-3DF2675C3880}"/>
                </a:ext>
              </a:extLst>
            </p:cNvPr>
            <p:cNvGrpSpPr/>
            <p:nvPr/>
          </p:nvGrpSpPr>
          <p:grpSpPr>
            <a:xfrm>
              <a:off x="754595" y="4921610"/>
              <a:ext cx="2501759" cy="1123582"/>
              <a:chOff x="346681" y="1428174"/>
              <a:chExt cx="2501759" cy="1123582"/>
            </a:xfrm>
          </p:grpSpPr>
          <p:sp>
            <p:nvSpPr>
              <p:cNvPr id="247" name="Szövegdoboz 246">
                <a:extLst>
                  <a:ext uri="{FF2B5EF4-FFF2-40B4-BE49-F238E27FC236}">
                    <a16:creationId xmlns:a16="http://schemas.microsoft.com/office/drawing/2014/main" id="{49229B28-AD91-4CE7-B7F9-DB174D2BA099}"/>
                  </a:ext>
                </a:extLst>
              </p:cNvPr>
              <p:cNvSpPr txBox="1"/>
              <p:nvPr/>
            </p:nvSpPr>
            <p:spPr>
              <a:xfrm>
                <a:off x="348380" y="1428174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248" name="Szövegdoboz 247">
                <a:extLst>
                  <a:ext uri="{FF2B5EF4-FFF2-40B4-BE49-F238E27FC236}">
                    <a16:creationId xmlns:a16="http://schemas.microsoft.com/office/drawing/2014/main" id="{26D5A0D0-7E03-4BF2-A004-552D48436B99}"/>
                  </a:ext>
                </a:extLst>
              </p:cNvPr>
              <p:cNvSpPr txBox="1"/>
              <p:nvPr/>
            </p:nvSpPr>
            <p:spPr>
              <a:xfrm>
                <a:off x="346681" y="1905425"/>
                <a:ext cx="244148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sz="1800" b="1" dirty="0">
                    <a:latin typeface="Corbel Light" panose="020B0303020204020204" pitchFamily="34" charset="0"/>
                  </a:rPr>
                  <a:t>KÉRLEK, HOGY GYÓGYÍTSD MEG  …</a:t>
                </a:r>
                <a:endParaRPr lang="hu-HU" dirty="0">
                  <a:latin typeface="Corbel Light" panose="020B0303020204020204" pitchFamily="34" charset="0"/>
                </a:endParaRPr>
              </a:p>
            </p:txBody>
          </p:sp>
        </p:grpSp>
      </p:grpSp>
      <p:grpSp>
        <p:nvGrpSpPr>
          <p:cNvPr id="258" name="Csoportba foglalás 257">
            <a:extLst>
              <a:ext uri="{FF2B5EF4-FFF2-40B4-BE49-F238E27FC236}">
                <a16:creationId xmlns:a16="http://schemas.microsoft.com/office/drawing/2014/main" id="{80C1DA06-F94C-4578-8DCF-670842055E1B}"/>
              </a:ext>
            </a:extLst>
          </p:cNvPr>
          <p:cNvGrpSpPr/>
          <p:nvPr/>
        </p:nvGrpSpPr>
        <p:grpSpPr>
          <a:xfrm>
            <a:off x="4001328" y="3730169"/>
            <a:ext cx="3240000" cy="3239589"/>
            <a:chOff x="4001328" y="3773711"/>
            <a:chExt cx="3240000" cy="3239589"/>
          </a:xfrm>
        </p:grpSpPr>
        <p:grpSp>
          <p:nvGrpSpPr>
            <p:cNvPr id="23" name="Csoportba foglalás 22">
              <a:extLst>
                <a:ext uri="{FF2B5EF4-FFF2-40B4-BE49-F238E27FC236}">
                  <a16:creationId xmlns:a16="http://schemas.microsoft.com/office/drawing/2014/main" id="{904A1B4E-6390-4A7F-BA90-681A31FE5A73}"/>
                </a:ext>
              </a:extLst>
            </p:cNvPr>
            <p:cNvGrpSpPr/>
            <p:nvPr/>
          </p:nvGrpSpPr>
          <p:grpSpPr>
            <a:xfrm>
              <a:off x="4001328" y="3773711"/>
              <a:ext cx="3240000" cy="3239589"/>
              <a:chOff x="369456" y="302985"/>
              <a:chExt cx="3240000" cy="3239589"/>
            </a:xfrm>
          </p:grpSpPr>
          <p:sp>
            <p:nvSpPr>
              <p:cNvPr id="24" name="Téglalap: lekerekített 23">
                <a:extLst>
                  <a:ext uri="{FF2B5EF4-FFF2-40B4-BE49-F238E27FC236}">
                    <a16:creationId xmlns:a16="http://schemas.microsoft.com/office/drawing/2014/main" id="{A3109DCD-CB27-4343-A663-CFF3C726E118}"/>
                  </a:ext>
                </a:extLst>
              </p:cNvPr>
              <p:cNvSpPr/>
              <p:nvPr/>
            </p:nvSpPr>
            <p:spPr>
              <a:xfrm>
                <a:off x="369456" y="302985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CA79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grpSp>
            <p:nvGrpSpPr>
              <p:cNvPr id="25" name="Csoportba foglalás 24">
                <a:extLst>
                  <a:ext uri="{FF2B5EF4-FFF2-40B4-BE49-F238E27FC236}">
                    <a16:creationId xmlns:a16="http://schemas.microsoft.com/office/drawing/2014/main" id="{3F1262C6-8FD9-4E39-8012-B633ABA12848}"/>
                  </a:ext>
                </a:extLst>
              </p:cNvPr>
              <p:cNvGrpSpPr/>
              <p:nvPr/>
            </p:nvGrpSpPr>
            <p:grpSpPr>
              <a:xfrm>
                <a:off x="630558" y="505619"/>
                <a:ext cx="2717796" cy="2834320"/>
                <a:chOff x="638178" y="505619"/>
                <a:chExt cx="2717796" cy="2834320"/>
              </a:xfrm>
            </p:grpSpPr>
            <p:sp>
              <p:nvSpPr>
                <p:cNvPr id="26" name="Téglalap 25">
                  <a:extLst>
                    <a:ext uri="{FF2B5EF4-FFF2-40B4-BE49-F238E27FC236}">
                      <a16:creationId xmlns:a16="http://schemas.microsoft.com/office/drawing/2014/main" id="{EE65EF54-86A7-47CB-9AA7-0B33C0463556}"/>
                    </a:ext>
                  </a:extLst>
                </p:cNvPr>
                <p:cNvSpPr/>
                <p:nvPr/>
              </p:nvSpPr>
              <p:spPr>
                <a:xfrm>
                  <a:off x="2487614" y="1094348"/>
                  <a:ext cx="868360" cy="380609"/>
                </a:xfrm>
                <a:prstGeom prst="rect">
                  <a:avLst/>
                </a:pr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7" name="Szabadkézi sokszög: alakzat 26">
                  <a:extLst>
                    <a:ext uri="{FF2B5EF4-FFF2-40B4-BE49-F238E27FC236}">
                      <a16:creationId xmlns:a16="http://schemas.microsoft.com/office/drawing/2014/main" id="{933DBC27-47CF-409D-8770-8192AE145EF2}"/>
                    </a:ext>
                  </a:extLst>
                </p:cNvPr>
                <p:cNvSpPr/>
                <p:nvPr/>
              </p:nvSpPr>
              <p:spPr>
                <a:xfrm>
                  <a:off x="638178" y="505619"/>
                  <a:ext cx="922479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28" name="Téglalap 27">
                  <a:extLst>
                    <a:ext uri="{FF2B5EF4-FFF2-40B4-BE49-F238E27FC236}">
                      <a16:creationId xmlns:a16="http://schemas.microsoft.com/office/drawing/2014/main" id="{EB5AB12A-0765-47E1-BD5D-7D1BEF867F6B}"/>
                    </a:ext>
                  </a:extLst>
                </p:cNvPr>
                <p:cNvSpPr/>
                <p:nvPr/>
              </p:nvSpPr>
              <p:spPr>
                <a:xfrm>
                  <a:off x="638178" y="1095918"/>
                  <a:ext cx="936000" cy="452851"/>
                </a:xfrm>
                <a:prstGeom prst="rect">
                  <a:avLst/>
                </a:prstGeom>
                <a:solidFill>
                  <a:srgbClr val="CA7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29" name="Téglalap 28">
                  <a:extLst>
                    <a:ext uri="{FF2B5EF4-FFF2-40B4-BE49-F238E27FC236}">
                      <a16:creationId xmlns:a16="http://schemas.microsoft.com/office/drawing/2014/main" id="{911D9620-966E-4CF1-A4BA-175630CB052E}"/>
                    </a:ext>
                  </a:extLst>
                </p:cNvPr>
                <p:cNvSpPr/>
                <p:nvPr/>
              </p:nvSpPr>
              <p:spPr>
                <a:xfrm>
                  <a:off x="638178" y="1438895"/>
                  <a:ext cx="936000" cy="1105308"/>
                </a:xfrm>
                <a:prstGeom prst="rect">
                  <a:avLst/>
                </a:pr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30" name="Derékszögű háromszög 29">
                  <a:extLst>
                    <a:ext uri="{FF2B5EF4-FFF2-40B4-BE49-F238E27FC236}">
                      <a16:creationId xmlns:a16="http://schemas.microsoft.com/office/drawing/2014/main" id="{3E530276-787A-4950-B222-BBE31EADA23F}"/>
                    </a:ext>
                  </a:extLst>
                </p:cNvPr>
                <p:cNvSpPr/>
                <p:nvPr/>
              </p:nvSpPr>
              <p:spPr>
                <a:xfrm>
                  <a:off x="638178" y="2228528"/>
                  <a:ext cx="403825" cy="315675"/>
                </a:xfrm>
                <a:prstGeom prst="rtTriangle">
                  <a:avLst/>
                </a:pr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1" name="Téglalap 30">
                  <a:extLst>
                    <a:ext uri="{FF2B5EF4-FFF2-40B4-BE49-F238E27FC236}">
                      <a16:creationId xmlns:a16="http://schemas.microsoft.com/office/drawing/2014/main" id="{36AE1FA3-0B79-4A73-A0EA-6B5E106B8BB7}"/>
                    </a:ext>
                  </a:extLst>
                </p:cNvPr>
                <p:cNvSpPr/>
                <p:nvPr/>
              </p:nvSpPr>
              <p:spPr>
                <a:xfrm>
                  <a:off x="638178" y="2538534"/>
                  <a:ext cx="936000" cy="799054"/>
                </a:xfrm>
                <a:prstGeom prst="rect">
                  <a:avLst/>
                </a:prstGeom>
                <a:solidFill>
                  <a:srgbClr val="E2B5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2" name="Szabadkézi sokszög: alakzat 31">
                  <a:extLst>
                    <a:ext uri="{FF2B5EF4-FFF2-40B4-BE49-F238E27FC236}">
                      <a16:creationId xmlns:a16="http://schemas.microsoft.com/office/drawing/2014/main" id="{86B374EB-77AA-4A5C-A37C-1B8CCDD713D5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2506374" y="549844"/>
                  <a:ext cx="849600" cy="544505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A7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3" name="Szabadkézi sokszög: alakzat 32">
                  <a:extLst>
                    <a:ext uri="{FF2B5EF4-FFF2-40B4-BE49-F238E27FC236}">
                      <a16:creationId xmlns:a16="http://schemas.microsoft.com/office/drawing/2014/main" id="{45DB4DBA-6BF4-4885-BBB9-989DC7F95A9F}"/>
                    </a:ext>
                  </a:extLst>
                </p:cNvPr>
                <p:cNvSpPr/>
                <p:nvPr/>
              </p:nvSpPr>
              <p:spPr>
                <a:xfrm rot="10800000" flipH="1">
                  <a:off x="1551616" y="2530595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4" name="Derékszögű háromszög 33">
                  <a:extLst>
                    <a:ext uri="{FF2B5EF4-FFF2-40B4-BE49-F238E27FC236}">
                      <a16:creationId xmlns:a16="http://schemas.microsoft.com/office/drawing/2014/main" id="{6516B09A-BE74-4FBA-A0E6-208B791DAEC3}"/>
                    </a:ext>
                  </a:extLst>
                </p:cNvPr>
                <p:cNvSpPr/>
                <p:nvPr/>
              </p:nvSpPr>
              <p:spPr>
                <a:xfrm flipH="1" flipV="1">
                  <a:off x="1023103" y="2540344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35" name="Téglalap 34">
                  <a:extLst>
                    <a:ext uri="{FF2B5EF4-FFF2-40B4-BE49-F238E27FC236}">
                      <a16:creationId xmlns:a16="http://schemas.microsoft.com/office/drawing/2014/main" id="{3E367666-FEF3-4EF3-9545-E64EEB33D231}"/>
                    </a:ext>
                  </a:extLst>
                </p:cNvPr>
                <p:cNvSpPr/>
                <p:nvPr/>
              </p:nvSpPr>
              <p:spPr>
                <a:xfrm>
                  <a:off x="1551615" y="1092537"/>
                  <a:ext cx="948003" cy="1451665"/>
                </a:xfrm>
                <a:prstGeom prst="rect">
                  <a:avLst/>
                </a:prstGeom>
                <a:solidFill>
                  <a:srgbClr val="E2B5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36" name="Szabadkézi sokszög: alakzat 35">
                  <a:extLst>
                    <a:ext uri="{FF2B5EF4-FFF2-40B4-BE49-F238E27FC236}">
                      <a16:creationId xmlns:a16="http://schemas.microsoft.com/office/drawing/2014/main" id="{1BC55918-A374-4FF9-AD80-004483696F35}"/>
                    </a:ext>
                  </a:extLst>
                </p:cNvPr>
                <p:cNvSpPr/>
                <p:nvPr/>
              </p:nvSpPr>
              <p:spPr>
                <a:xfrm flipH="1">
                  <a:off x="1555974" y="1464203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37" name="Szabadkézi sokszög: alakzat 36">
                  <a:extLst>
                    <a:ext uri="{FF2B5EF4-FFF2-40B4-BE49-F238E27FC236}">
                      <a16:creationId xmlns:a16="http://schemas.microsoft.com/office/drawing/2014/main" id="{35CE82E5-8019-4159-9591-AC8ACEDD5008}"/>
                    </a:ext>
                  </a:extLst>
                </p:cNvPr>
                <p:cNvSpPr/>
                <p:nvPr/>
              </p:nvSpPr>
              <p:spPr>
                <a:xfrm rot="10800000" flipH="1">
                  <a:off x="1551616" y="549844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8" name="Szabadkézi sokszög: alakzat 37">
                  <a:extLst>
                    <a:ext uri="{FF2B5EF4-FFF2-40B4-BE49-F238E27FC236}">
                      <a16:creationId xmlns:a16="http://schemas.microsoft.com/office/drawing/2014/main" id="{71342498-F5BC-4F4D-9E2C-698957DA57E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695757" y="1676868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39" name="Ellipszis 38">
                  <a:extLst>
                    <a:ext uri="{FF2B5EF4-FFF2-40B4-BE49-F238E27FC236}">
                      <a16:creationId xmlns:a16="http://schemas.microsoft.com/office/drawing/2014/main" id="{D755CCEF-D053-472A-9E56-DC714B513377}"/>
                    </a:ext>
                  </a:extLst>
                </p:cNvPr>
                <p:cNvSpPr/>
                <p:nvPr/>
              </p:nvSpPr>
              <p:spPr>
                <a:xfrm flipH="1">
                  <a:off x="1305982" y="2279347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40" name="Derékszögű háromszög 39">
                  <a:extLst>
                    <a:ext uri="{FF2B5EF4-FFF2-40B4-BE49-F238E27FC236}">
                      <a16:creationId xmlns:a16="http://schemas.microsoft.com/office/drawing/2014/main" id="{36EC1618-502F-4DE8-BE29-4046632303C8}"/>
                    </a:ext>
                  </a:extLst>
                </p:cNvPr>
                <p:cNvSpPr/>
                <p:nvPr/>
              </p:nvSpPr>
              <p:spPr>
                <a:xfrm rot="10800000">
                  <a:off x="2504016" y="1092535"/>
                  <a:ext cx="842954" cy="355789"/>
                </a:xfrm>
                <a:prstGeom prst="rtTriangle">
                  <a:avLst/>
                </a:pr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41" name="Ellipszis 40">
                  <a:extLst>
                    <a:ext uri="{FF2B5EF4-FFF2-40B4-BE49-F238E27FC236}">
                      <a16:creationId xmlns:a16="http://schemas.microsoft.com/office/drawing/2014/main" id="{45C06640-E89F-4463-8147-4A609DF55DA3}"/>
                    </a:ext>
                  </a:extLst>
                </p:cNvPr>
                <p:cNvSpPr/>
                <p:nvPr/>
              </p:nvSpPr>
              <p:spPr>
                <a:xfrm flipH="1">
                  <a:off x="1704731" y="886266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249" name="Csoportba foglalás 248">
              <a:extLst>
                <a:ext uri="{FF2B5EF4-FFF2-40B4-BE49-F238E27FC236}">
                  <a16:creationId xmlns:a16="http://schemas.microsoft.com/office/drawing/2014/main" id="{108004E5-4263-4C20-A85A-75214DFD5D55}"/>
                </a:ext>
              </a:extLst>
            </p:cNvPr>
            <p:cNvGrpSpPr/>
            <p:nvPr/>
          </p:nvGrpSpPr>
          <p:grpSpPr>
            <a:xfrm>
              <a:off x="4400032" y="4884309"/>
              <a:ext cx="2501759" cy="1123582"/>
              <a:chOff x="346681" y="1428174"/>
              <a:chExt cx="2501759" cy="1123582"/>
            </a:xfrm>
          </p:grpSpPr>
          <p:sp>
            <p:nvSpPr>
              <p:cNvPr id="250" name="Szövegdoboz 249">
                <a:extLst>
                  <a:ext uri="{FF2B5EF4-FFF2-40B4-BE49-F238E27FC236}">
                    <a16:creationId xmlns:a16="http://schemas.microsoft.com/office/drawing/2014/main" id="{F7F32C42-B7FC-4207-80F3-86EF41FC3EAB}"/>
                  </a:ext>
                </a:extLst>
              </p:cNvPr>
              <p:cNvSpPr txBox="1"/>
              <p:nvPr/>
            </p:nvSpPr>
            <p:spPr>
              <a:xfrm>
                <a:off x="348380" y="1428174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251" name="Szövegdoboz 250">
                <a:extLst>
                  <a:ext uri="{FF2B5EF4-FFF2-40B4-BE49-F238E27FC236}">
                    <a16:creationId xmlns:a16="http://schemas.microsoft.com/office/drawing/2014/main" id="{7EE806A5-2F9F-4C62-B108-2F458A4502CC}"/>
                  </a:ext>
                </a:extLst>
              </p:cNvPr>
              <p:cNvSpPr txBox="1"/>
              <p:nvPr/>
            </p:nvSpPr>
            <p:spPr>
              <a:xfrm>
                <a:off x="346681" y="1905425"/>
                <a:ext cx="2441487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sz="1800" b="1" dirty="0">
                    <a:latin typeface="Corbel Light" panose="020B0303020204020204" pitchFamily="34" charset="0"/>
                  </a:rPr>
                  <a:t>KÉRLEK, HOGY GYÓGYÍTSD MEG  …</a:t>
                </a:r>
                <a:endParaRPr lang="hu-HU" dirty="0">
                  <a:latin typeface="Corbel Light" panose="020B0303020204020204" pitchFamily="34" charset="0"/>
                </a:endParaRPr>
              </a:p>
            </p:txBody>
          </p:sp>
        </p:grpSp>
      </p:grpSp>
      <p:grpSp>
        <p:nvGrpSpPr>
          <p:cNvPr id="3" name="Csoportba foglalás 2">
            <a:extLst>
              <a:ext uri="{FF2B5EF4-FFF2-40B4-BE49-F238E27FC236}">
                <a16:creationId xmlns:a16="http://schemas.microsoft.com/office/drawing/2014/main" id="{F64D4D6D-56DE-41D4-A576-815F3AB6FB39}"/>
              </a:ext>
            </a:extLst>
          </p:cNvPr>
          <p:cNvGrpSpPr/>
          <p:nvPr/>
        </p:nvGrpSpPr>
        <p:grpSpPr>
          <a:xfrm>
            <a:off x="332861" y="7146922"/>
            <a:ext cx="3240000" cy="3239589"/>
            <a:chOff x="347375" y="7146922"/>
            <a:chExt cx="3240000" cy="3239589"/>
          </a:xfrm>
        </p:grpSpPr>
        <p:grpSp>
          <p:nvGrpSpPr>
            <p:cNvPr id="83" name="Csoportba foglalás 82">
              <a:extLst>
                <a:ext uri="{FF2B5EF4-FFF2-40B4-BE49-F238E27FC236}">
                  <a16:creationId xmlns:a16="http://schemas.microsoft.com/office/drawing/2014/main" id="{72A9941F-16C7-42C7-A8A4-9046A57873DC}"/>
                </a:ext>
              </a:extLst>
            </p:cNvPr>
            <p:cNvGrpSpPr/>
            <p:nvPr/>
          </p:nvGrpSpPr>
          <p:grpSpPr>
            <a:xfrm>
              <a:off x="347375" y="7146922"/>
              <a:ext cx="3240000" cy="3239589"/>
              <a:chOff x="369456" y="302985"/>
              <a:chExt cx="3240000" cy="3239589"/>
            </a:xfrm>
          </p:grpSpPr>
          <p:sp>
            <p:nvSpPr>
              <p:cNvPr id="103" name="Téglalap: lekerekített 102">
                <a:extLst>
                  <a:ext uri="{FF2B5EF4-FFF2-40B4-BE49-F238E27FC236}">
                    <a16:creationId xmlns:a16="http://schemas.microsoft.com/office/drawing/2014/main" id="{9FD1CEA8-412F-41BD-AA6E-65351237598C}"/>
                  </a:ext>
                </a:extLst>
              </p:cNvPr>
              <p:cNvSpPr/>
              <p:nvPr/>
            </p:nvSpPr>
            <p:spPr>
              <a:xfrm>
                <a:off x="369456" y="302985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CA79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grpSp>
            <p:nvGrpSpPr>
              <p:cNvPr id="104" name="Csoportba foglalás 103">
                <a:extLst>
                  <a:ext uri="{FF2B5EF4-FFF2-40B4-BE49-F238E27FC236}">
                    <a16:creationId xmlns:a16="http://schemas.microsoft.com/office/drawing/2014/main" id="{AF118E36-2278-48F4-8085-36E6E5117D25}"/>
                  </a:ext>
                </a:extLst>
              </p:cNvPr>
              <p:cNvGrpSpPr/>
              <p:nvPr/>
            </p:nvGrpSpPr>
            <p:grpSpPr>
              <a:xfrm>
                <a:off x="630558" y="505619"/>
                <a:ext cx="2717796" cy="2834320"/>
                <a:chOff x="638178" y="505619"/>
                <a:chExt cx="2717796" cy="2834320"/>
              </a:xfrm>
            </p:grpSpPr>
            <p:sp>
              <p:nvSpPr>
                <p:cNvPr id="105" name="Téglalap 104">
                  <a:extLst>
                    <a:ext uri="{FF2B5EF4-FFF2-40B4-BE49-F238E27FC236}">
                      <a16:creationId xmlns:a16="http://schemas.microsoft.com/office/drawing/2014/main" id="{16898E3C-8E46-4218-9CFD-97E43E6DAB77}"/>
                    </a:ext>
                  </a:extLst>
                </p:cNvPr>
                <p:cNvSpPr/>
                <p:nvPr/>
              </p:nvSpPr>
              <p:spPr>
                <a:xfrm>
                  <a:off x="2487614" y="1094348"/>
                  <a:ext cx="868360" cy="380609"/>
                </a:xfrm>
                <a:prstGeom prst="rect">
                  <a:avLst/>
                </a:pr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06" name="Szabadkézi sokszög: alakzat 105">
                  <a:extLst>
                    <a:ext uri="{FF2B5EF4-FFF2-40B4-BE49-F238E27FC236}">
                      <a16:creationId xmlns:a16="http://schemas.microsoft.com/office/drawing/2014/main" id="{BEFF1864-9A0F-4128-B1C9-7296E98324C1}"/>
                    </a:ext>
                  </a:extLst>
                </p:cNvPr>
                <p:cNvSpPr/>
                <p:nvPr/>
              </p:nvSpPr>
              <p:spPr>
                <a:xfrm>
                  <a:off x="638178" y="505619"/>
                  <a:ext cx="922479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07" name="Téglalap 106">
                  <a:extLst>
                    <a:ext uri="{FF2B5EF4-FFF2-40B4-BE49-F238E27FC236}">
                      <a16:creationId xmlns:a16="http://schemas.microsoft.com/office/drawing/2014/main" id="{9C15B8BE-2E6F-45C6-8A61-C17A5405B332}"/>
                    </a:ext>
                  </a:extLst>
                </p:cNvPr>
                <p:cNvSpPr/>
                <p:nvPr/>
              </p:nvSpPr>
              <p:spPr>
                <a:xfrm>
                  <a:off x="638178" y="1095918"/>
                  <a:ext cx="936000" cy="452851"/>
                </a:xfrm>
                <a:prstGeom prst="rect">
                  <a:avLst/>
                </a:prstGeom>
                <a:solidFill>
                  <a:srgbClr val="CA7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08" name="Téglalap 107">
                  <a:extLst>
                    <a:ext uri="{FF2B5EF4-FFF2-40B4-BE49-F238E27FC236}">
                      <a16:creationId xmlns:a16="http://schemas.microsoft.com/office/drawing/2014/main" id="{99B21F44-8E39-47A8-A458-DAC4E2358ADB}"/>
                    </a:ext>
                  </a:extLst>
                </p:cNvPr>
                <p:cNvSpPr/>
                <p:nvPr/>
              </p:nvSpPr>
              <p:spPr>
                <a:xfrm>
                  <a:off x="638178" y="1438895"/>
                  <a:ext cx="936000" cy="1105308"/>
                </a:xfrm>
                <a:prstGeom prst="rect">
                  <a:avLst/>
                </a:pr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09" name="Derékszögű háromszög 108">
                  <a:extLst>
                    <a:ext uri="{FF2B5EF4-FFF2-40B4-BE49-F238E27FC236}">
                      <a16:creationId xmlns:a16="http://schemas.microsoft.com/office/drawing/2014/main" id="{F1B59708-CAF1-4443-B43B-7C51BCFC3FE2}"/>
                    </a:ext>
                  </a:extLst>
                </p:cNvPr>
                <p:cNvSpPr/>
                <p:nvPr/>
              </p:nvSpPr>
              <p:spPr>
                <a:xfrm>
                  <a:off x="638178" y="2228528"/>
                  <a:ext cx="403825" cy="315675"/>
                </a:xfrm>
                <a:prstGeom prst="rtTriangle">
                  <a:avLst/>
                </a:pr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10" name="Téglalap 109">
                  <a:extLst>
                    <a:ext uri="{FF2B5EF4-FFF2-40B4-BE49-F238E27FC236}">
                      <a16:creationId xmlns:a16="http://schemas.microsoft.com/office/drawing/2014/main" id="{2B690051-B76B-41F5-AC75-E58DE596C1EF}"/>
                    </a:ext>
                  </a:extLst>
                </p:cNvPr>
                <p:cNvSpPr/>
                <p:nvPr/>
              </p:nvSpPr>
              <p:spPr>
                <a:xfrm>
                  <a:off x="638178" y="2538534"/>
                  <a:ext cx="936000" cy="799054"/>
                </a:xfrm>
                <a:prstGeom prst="rect">
                  <a:avLst/>
                </a:prstGeom>
                <a:solidFill>
                  <a:srgbClr val="E2B5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11" name="Szabadkézi sokszög: alakzat 110">
                  <a:extLst>
                    <a:ext uri="{FF2B5EF4-FFF2-40B4-BE49-F238E27FC236}">
                      <a16:creationId xmlns:a16="http://schemas.microsoft.com/office/drawing/2014/main" id="{475055F2-B5E2-4A53-A10D-B9B498F6E3A4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2506374" y="549844"/>
                  <a:ext cx="849600" cy="544505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A7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12" name="Szabadkézi sokszög: alakzat 111">
                  <a:extLst>
                    <a:ext uri="{FF2B5EF4-FFF2-40B4-BE49-F238E27FC236}">
                      <a16:creationId xmlns:a16="http://schemas.microsoft.com/office/drawing/2014/main" id="{9EE8A03C-BE0E-4CE0-88AD-894C28FC3C68}"/>
                    </a:ext>
                  </a:extLst>
                </p:cNvPr>
                <p:cNvSpPr/>
                <p:nvPr/>
              </p:nvSpPr>
              <p:spPr>
                <a:xfrm rot="10800000" flipH="1">
                  <a:off x="1551616" y="2530595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13" name="Derékszögű háromszög 112">
                  <a:extLst>
                    <a:ext uri="{FF2B5EF4-FFF2-40B4-BE49-F238E27FC236}">
                      <a16:creationId xmlns:a16="http://schemas.microsoft.com/office/drawing/2014/main" id="{E8B03ADD-BBC4-4481-AD75-DDF17E96DE8C}"/>
                    </a:ext>
                  </a:extLst>
                </p:cNvPr>
                <p:cNvSpPr/>
                <p:nvPr/>
              </p:nvSpPr>
              <p:spPr>
                <a:xfrm flipH="1" flipV="1">
                  <a:off x="1023103" y="2540344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14" name="Téglalap 113">
                  <a:extLst>
                    <a:ext uri="{FF2B5EF4-FFF2-40B4-BE49-F238E27FC236}">
                      <a16:creationId xmlns:a16="http://schemas.microsoft.com/office/drawing/2014/main" id="{726680D1-1CDD-4E1E-A656-409172514082}"/>
                    </a:ext>
                  </a:extLst>
                </p:cNvPr>
                <p:cNvSpPr/>
                <p:nvPr/>
              </p:nvSpPr>
              <p:spPr>
                <a:xfrm>
                  <a:off x="1551615" y="1092537"/>
                  <a:ext cx="948003" cy="1451665"/>
                </a:xfrm>
                <a:prstGeom prst="rect">
                  <a:avLst/>
                </a:prstGeom>
                <a:solidFill>
                  <a:srgbClr val="E2B5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15" name="Szabadkézi sokszög: alakzat 114">
                  <a:extLst>
                    <a:ext uri="{FF2B5EF4-FFF2-40B4-BE49-F238E27FC236}">
                      <a16:creationId xmlns:a16="http://schemas.microsoft.com/office/drawing/2014/main" id="{FD2CC2BF-BC17-486F-9FED-EB659FC7A8E1}"/>
                    </a:ext>
                  </a:extLst>
                </p:cNvPr>
                <p:cNvSpPr/>
                <p:nvPr/>
              </p:nvSpPr>
              <p:spPr>
                <a:xfrm flipH="1">
                  <a:off x="1555974" y="1464203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116" name="Szabadkézi sokszög: alakzat 115">
                  <a:extLst>
                    <a:ext uri="{FF2B5EF4-FFF2-40B4-BE49-F238E27FC236}">
                      <a16:creationId xmlns:a16="http://schemas.microsoft.com/office/drawing/2014/main" id="{591F7081-8018-4E1F-BF31-A0FAFBE7BE60}"/>
                    </a:ext>
                  </a:extLst>
                </p:cNvPr>
                <p:cNvSpPr/>
                <p:nvPr/>
              </p:nvSpPr>
              <p:spPr>
                <a:xfrm rot="10800000" flipH="1">
                  <a:off x="1551616" y="549844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17" name="Szabadkézi sokszög: alakzat 116">
                  <a:extLst>
                    <a:ext uri="{FF2B5EF4-FFF2-40B4-BE49-F238E27FC236}">
                      <a16:creationId xmlns:a16="http://schemas.microsoft.com/office/drawing/2014/main" id="{08806CE7-0510-4413-905F-DE0CDBBBF29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695757" y="1676868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18" name="Ellipszis 117">
                  <a:extLst>
                    <a:ext uri="{FF2B5EF4-FFF2-40B4-BE49-F238E27FC236}">
                      <a16:creationId xmlns:a16="http://schemas.microsoft.com/office/drawing/2014/main" id="{D2B2AF27-6089-4E7E-95BD-56F38C5EC6E8}"/>
                    </a:ext>
                  </a:extLst>
                </p:cNvPr>
                <p:cNvSpPr/>
                <p:nvPr/>
              </p:nvSpPr>
              <p:spPr>
                <a:xfrm flipH="1">
                  <a:off x="1305982" y="2279347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19" name="Derékszögű háromszög 118">
                  <a:extLst>
                    <a:ext uri="{FF2B5EF4-FFF2-40B4-BE49-F238E27FC236}">
                      <a16:creationId xmlns:a16="http://schemas.microsoft.com/office/drawing/2014/main" id="{4F203C8E-FC19-4AED-8B5D-3690C11A9516}"/>
                    </a:ext>
                  </a:extLst>
                </p:cNvPr>
                <p:cNvSpPr/>
                <p:nvPr/>
              </p:nvSpPr>
              <p:spPr>
                <a:xfrm rot="10800000">
                  <a:off x="2504016" y="1092535"/>
                  <a:ext cx="842954" cy="355789"/>
                </a:xfrm>
                <a:prstGeom prst="rtTriangle">
                  <a:avLst/>
                </a:pr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20" name="Ellipszis 119">
                  <a:extLst>
                    <a:ext uri="{FF2B5EF4-FFF2-40B4-BE49-F238E27FC236}">
                      <a16:creationId xmlns:a16="http://schemas.microsoft.com/office/drawing/2014/main" id="{317C4FB2-65A1-462B-AFD7-793D879B75B1}"/>
                    </a:ext>
                  </a:extLst>
                </p:cNvPr>
                <p:cNvSpPr/>
                <p:nvPr/>
              </p:nvSpPr>
              <p:spPr>
                <a:xfrm flipH="1">
                  <a:off x="1704731" y="886266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252" name="Csoportba foglalás 251">
              <a:extLst>
                <a:ext uri="{FF2B5EF4-FFF2-40B4-BE49-F238E27FC236}">
                  <a16:creationId xmlns:a16="http://schemas.microsoft.com/office/drawing/2014/main" id="{18B61834-6CDE-40A0-9BAB-630661705D8B}"/>
                </a:ext>
              </a:extLst>
            </p:cNvPr>
            <p:cNvGrpSpPr/>
            <p:nvPr/>
          </p:nvGrpSpPr>
          <p:grpSpPr>
            <a:xfrm>
              <a:off x="766717" y="8403522"/>
              <a:ext cx="2501759" cy="1400581"/>
              <a:chOff x="346681" y="1428174"/>
              <a:chExt cx="2501759" cy="1400581"/>
            </a:xfrm>
          </p:grpSpPr>
          <p:sp>
            <p:nvSpPr>
              <p:cNvPr id="253" name="Szövegdoboz 252">
                <a:extLst>
                  <a:ext uri="{FF2B5EF4-FFF2-40B4-BE49-F238E27FC236}">
                    <a16:creationId xmlns:a16="http://schemas.microsoft.com/office/drawing/2014/main" id="{02D6E68C-F1EF-4169-BDF9-910CAA77621D}"/>
                  </a:ext>
                </a:extLst>
              </p:cNvPr>
              <p:cNvSpPr txBox="1"/>
              <p:nvPr/>
            </p:nvSpPr>
            <p:spPr>
              <a:xfrm>
                <a:off x="348380" y="1428174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254" name="Szövegdoboz 253">
                <a:extLst>
                  <a:ext uri="{FF2B5EF4-FFF2-40B4-BE49-F238E27FC236}">
                    <a16:creationId xmlns:a16="http://schemas.microsoft.com/office/drawing/2014/main" id="{3ED0602F-B47F-4F0E-AEAB-9A0AF54A850F}"/>
                  </a:ext>
                </a:extLst>
              </p:cNvPr>
              <p:cNvSpPr txBox="1"/>
              <p:nvPr/>
            </p:nvSpPr>
            <p:spPr>
              <a:xfrm>
                <a:off x="346681" y="1905425"/>
                <a:ext cx="2441487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b="1" dirty="0">
                    <a:latin typeface="Corbel Light" panose="020B0303020204020204" pitchFamily="34" charset="0"/>
                  </a:rPr>
                  <a:t>IMÁDKOZOM AZOKÉRT, AKIK MOST </a:t>
                </a:r>
                <a:r>
                  <a:rPr lang="hu-HU" sz="1800" b="1" dirty="0">
                    <a:latin typeface="Corbel Light" panose="020B0303020204020204" pitchFamily="34" charset="0"/>
                  </a:rPr>
                  <a:t> …</a:t>
                </a:r>
                <a:endParaRPr lang="hu-HU" dirty="0">
                  <a:latin typeface="Corbel Light" panose="020B0303020204020204" pitchFamily="34" charset="0"/>
                </a:endParaRPr>
              </a:p>
            </p:txBody>
          </p:sp>
        </p:grpSp>
      </p:grp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76E1B726-F65E-4797-8801-3BE24B6F1865}"/>
              </a:ext>
            </a:extLst>
          </p:cNvPr>
          <p:cNvGrpSpPr/>
          <p:nvPr/>
        </p:nvGrpSpPr>
        <p:grpSpPr>
          <a:xfrm>
            <a:off x="4001328" y="7146922"/>
            <a:ext cx="3240000" cy="3239589"/>
            <a:chOff x="4001328" y="7146922"/>
            <a:chExt cx="3240000" cy="3239589"/>
          </a:xfrm>
        </p:grpSpPr>
        <p:grpSp>
          <p:nvGrpSpPr>
            <p:cNvPr id="84" name="Csoportba foglalás 83">
              <a:extLst>
                <a:ext uri="{FF2B5EF4-FFF2-40B4-BE49-F238E27FC236}">
                  <a16:creationId xmlns:a16="http://schemas.microsoft.com/office/drawing/2014/main" id="{02CB4124-8366-4AC3-A7D6-8CA6A8161703}"/>
                </a:ext>
              </a:extLst>
            </p:cNvPr>
            <p:cNvGrpSpPr/>
            <p:nvPr/>
          </p:nvGrpSpPr>
          <p:grpSpPr>
            <a:xfrm>
              <a:off x="4001328" y="7146922"/>
              <a:ext cx="3240000" cy="3239589"/>
              <a:chOff x="369456" y="302985"/>
              <a:chExt cx="3240000" cy="3239589"/>
            </a:xfrm>
          </p:grpSpPr>
          <p:sp>
            <p:nvSpPr>
              <p:cNvPr id="85" name="Téglalap: lekerekített 84">
                <a:extLst>
                  <a:ext uri="{FF2B5EF4-FFF2-40B4-BE49-F238E27FC236}">
                    <a16:creationId xmlns:a16="http://schemas.microsoft.com/office/drawing/2014/main" id="{582B7B1B-2329-49D6-A729-3E41B37B7764}"/>
                  </a:ext>
                </a:extLst>
              </p:cNvPr>
              <p:cNvSpPr/>
              <p:nvPr/>
            </p:nvSpPr>
            <p:spPr>
              <a:xfrm>
                <a:off x="369456" y="302985"/>
                <a:ext cx="3240000" cy="3239589"/>
              </a:xfrm>
              <a:prstGeom prst="roundRect">
                <a:avLst/>
              </a:prstGeom>
              <a:solidFill>
                <a:schemeClr val="bg1"/>
              </a:solidFill>
              <a:ln w="28575">
                <a:solidFill>
                  <a:srgbClr val="CA79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grpSp>
            <p:nvGrpSpPr>
              <p:cNvPr id="86" name="Csoportba foglalás 85">
                <a:extLst>
                  <a:ext uri="{FF2B5EF4-FFF2-40B4-BE49-F238E27FC236}">
                    <a16:creationId xmlns:a16="http://schemas.microsoft.com/office/drawing/2014/main" id="{D3E3AA2B-3D8F-4EB9-8CCE-4F09346415AC}"/>
                  </a:ext>
                </a:extLst>
              </p:cNvPr>
              <p:cNvGrpSpPr/>
              <p:nvPr/>
            </p:nvGrpSpPr>
            <p:grpSpPr>
              <a:xfrm>
                <a:off x="630558" y="505619"/>
                <a:ext cx="2717796" cy="2834320"/>
                <a:chOff x="638178" y="505619"/>
                <a:chExt cx="2717796" cy="2834320"/>
              </a:xfrm>
            </p:grpSpPr>
            <p:sp>
              <p:nvSpPr>
                <p:cNvPr id="87" name="Téglalap 86">
                  <a:extLst>
                    <a:ext uri="{FF2B5EF4-FFF2-40B4-BE49-F238E27FC236}">
                      <a16:creationId xmlns:a16="http://schemas.microsoft.com/office/drawing/2014/main" id="{96AD7E04-B2CE-4366-A780-CD6CC021EA02}"/>
                    </a:ext>
                  </a:extLst>
                </p:cNvPr>
                <p:cNvSpPr/>
                <p:nvPr/>
              </p:nvSpPr>
              <p:spPr>
                <a:xfrm>
                  <a:off x="2487614" y="1094348"/>
                  <a:ext cx="868360" cy="380609"/>
                </a:xfrm>
                <a:prstGeom prst="rect">
                  <a:avLst/>
                </a:pr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88" name="Szabadkézi sokszög: alakzat 87">
                  <a:extLst>
                    <a:ext uri="{FF2B5EF4-FFF2-40B4-BE49-F238E27FC236}">
                      <a16:creationId xmlns:a16="http://schemas.microsoft.com/office/drawing/2014/main" id="{88E08804-306A-4938-86AF-03D0A554340A}"/>
                    </a:ext>
                  </a:extLst>
                </p:cNvPr>
                <p:cNvSpPr/>
                <p:nvPr/>
              </p:nvSpPr>
              <p:spPr>
                <a:xfrm>
                  <a:off x="638178" y="505619"/>
                  <a:ext cx="922479" cy="925114"/>
                </a:xfrm>
                <a:custGeom>
                  <a:avLst/>
                  <a:gdLst>
                    <a:gd name="connsiteX0" fmla="*/ 0 w 2052637"/>
                    <a:gd name="connsiteY0" fmla="*/ 0 h 1894114"/>
                    <a:gd name="connsiteX1" fmla="*/ 1105837 w 2052637"/>
                    <a:gd name="connsiteY1" fmla="*/ 0 h 1894114"/>
                    <a:gd name="connsiteX2" fmla="*/ 2052637 w 2052637"/>
                    <a:gd name="connsiteY2" fmla="*/ 946800 h 1894114"/>
                    <a:gd name="connsiteX3" fmla="*/ 2052637 w 2052637"/>
                    <a:gd name="connsiteY3" fmla="*/ 1894114 h 1894114"/>
                    <a:gd name="connsiteX4" fmla="*/ 0 w 2052637"/>
                    <a:gd name="connsiteY4" fmla="*/ 1894114 h 18941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52637" h="1894114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894114"/>
                      </a:lnTo>
                      <a:lnTo>
                        <a:pt x="0" y="1894114"/>
                      </a:lnTo>
                      <a:close/>
                    </a:path>
                  </a:pathLst>
                </a:cu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89" name="Téglalap 88">
                  <a:extLst>
                    <a:ext uri="{FF2B5EF4-FFF2-40B4-BE49-F238E27FC236}">
                      <a16:creationId xmlns:a16="http://schemas.microsoft.com/office/drawing/2014/main" id="{DB0AE048-34B7-47B4-BA9F-FF438783EEEF}"/>
                    </a:ext>
                  </a:extLst>
                </p:cNvPr>
                <p:cNvSpPr/>
                <p:nvPr/>
              </p:nvSpPr>
              <p:spPr>
                <a:xfrm>
                  <a:off x="638178" y="1095918"/>
                  <a:ext cx="936000" cy="452851"/>
                </a:xfrm>
                <a:prstGeom prst="rect">
                  <a:avLst/>
                </a:prstGeom>
                <a:solidFill>
                  <a:srgbClr val="CA7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90" name="Téglalap 89">
                  <a:extLst>
                    <a:ext uri="{FF2B5EF4-FFF2-40B4-BE49-F238E27FC236}">
                      <a16:creationId xmlns:a16="http://schemas.microsoft.com/office/drawing/2014/main" id="{0CB4B196-0D89-4917-AACB-97891C75AE83}"/>
                    </a:ext>
                  </a:extLst>
                </p:cNvPr>
                <p:cNvSpPr/>
                <p:nvPr/>
              </p:nvSpPr>
              <p:spPr>
                <a:xfrm>
                  <a:off x="638178" y="1438895"/>
                  <a:ext cx="936000" cy="1105308"/>
                </a:xfrm>
                <a:prstGeom prst="rect">
                  <a:avLst/>
                </a:prstGeom>
                <a:solidFill>
                  <a:srgbClr val="FADD8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91" name="Derékszögű háromszög 90">
                  <a:extLst>
                    <a:ext uri="{FF2B5EF4-FFF2-40B4-BE49-F238E27FC236}">
                      <a16:creationId xmlns:a16="http://schemas.microsoft.com/office/drawing/2014/main" id="{A6777003-19EA-417C-92DA-FEB70CD0359C}"/>
                    </a:ext>
                  </a:extLst>
                </p:cNvPr>
                <p:cNvSpPr/>
                <p:nvPr/>
              </p:nvSpPr>
              <p:spPr>
                <a:xfrm>
                  <a:off x="638178" y="2228528"/>
                  <a:ext cx="403825" cy="315675"/>
                </a:xfrm>
                <a:prstGeom prst="rtTriangle">
                  <a:avLst/>
                </a:pr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92" name="Téglalap 91">
                  <a:extLst>
                    <a:ext uri="{FF2B5EF4-FFF2-40B4-BE49-F238E27FC236}">
                      <a16:creationId xmlns:a16="http://schemas.microsoft.com/office/drawing/2014/main" id="{A5B449D0-DC98-4D08-A2CE-5D3316A48BCE}"/>
                    </a:ext>
                  </a:extLst>
                </p:cNvPr>
                <p:cNvSpPr/>
                <p:nvPr/>
              </p:nvSpPr>
              <p:spPr>
                <a:xfrm>
                  <a:off x="638178" y="2538534"/>
                  <a:ext cx="936000" cy="799054"/>
                </a:xfrm>
                <a:prstGeom prst="rect">
                  <a:avLst/>
                </a:prstGeom>
                <a:solidFill>
                  <a:srgbClr val="E2B5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93" name="Szabadkézi sokszög: alakzat 92">
                  <a:extLst>
                    <a:ext uri="{FF2B5EF4-FFF2-40B4-BE49-F238E27FC236}">
                      <a16:creationId xmlns:a16="http://schemas.microsoft.com/office/drawing/2014/main" id="{96E82482-46BE-445F-B84E-539EEB515384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2506374" y="549844"/>
                  <a:ext cx="849600" cy="544505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A7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94" name="Szabadkézi sokszög: alakzat 93">
                  <a:extLst>
                    <a:ext uri="{FF2B5EF4-FFF2-40B4-BE49-F238E27FC236}">
                      <a16:creationId xmlns:a16="http://schemas.microsoft.com/office/drawing/2014/main" id="{CFFC4445-46FB-43DF-BA5F-B521E5EF7B42}"/>
                    </a:ext>
                  </a:extLst>
                </p:cNvPr>
                <p:cNvSpPr/>
                <p:nvPr/>
              </p:nvSpPr>
              <p:spPr>
                <a:xfrm rot="10800000" flipH="1">
                  <a:off x="1551616" y="2530595"/>
                  <a:ext cx="1374764" cy="809344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95" name="Derékszögű háromszög 94">
                  <a:extLst>
                    <a:ext uri="{FF2B5EF4-FFF2-40B4-BE49-F238E27FC236}">
                      <a16:creationId xmlns:a16="http://schemas.microsoft.com/office/drawing/2014/main" id="{4B13C5F2-935B-4C56-B82F-154688F770F0}"/>
                    </a:ext>
                  </a:extLst>
                </p:cNvPr>
                <p:cNvSpPr/>
                <p:nvPr/>
              </p:nvSpPr>
              <p:spPr>
                <a:xfrm flipH="1" flipV="1">
                  <a:off x="1023103" y="2540344"/>
                  <a:ext cx="532174" cy="437796"/>
                </a:xfrm>
                <a:prstGeom prst="rtTriangl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96" name="Téglalap 95">
                  <a:extLst>
                    <a:ext uri="{FF2B5EF4-FFF2-40B4-BE49-F238E27FC236}">
                      <a16:creationId xmlns:a16="http://schemas.microsoft.com/office/drawing/2014/main" id="{6F813660-1EDA-4032-83A5-7A2CBDD5C511}"/>
                    </a:ext>
                  </a:extLst>
                </p:cNvPr>
                <p:cNvSpPr/>
                <p:nvPr/>
              </p:nvSpPr>
              <p:spPr>
                <a:xfrm>
                  <a:off x="1551615" y="1092537"/>
                  <a:ext cx="948003" cy="1451665"/>
                </a:xfrm>
                <a:prstGeom prst="rect">
                  <a:avLst/>
                </a:prstGeom>
                <a:solidFill>
                  <a:srgbClr val="E2B5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97" name="Szabadkézi sokszög: alakzat 96">
                  <a:extLst>
                    <a:ext uri="{FF2B5EF4-FFF2-40B4-BE49-F238E27FC236}">
                      <a16:creationId xmlns:a16="http://schemas.microsoft.com/office/drawing/2014/main" id="{7BC6092B-48F4-4C06-BB76-6D01C56057D9}"/>
                    </a:ext>
                  </a:extLst>
                </p:cNvPr>
                <p:cNvSpPr/>
                <p:nvPr/>
              </p:nvSpPr>
              <p:spPr>
                <a:xfrm flipH="1">
                  <a:off x="1555974" y="1464203"/>
                  <a:ext cx="1800000" cy="1080000"/>
                </a:xfrm>
                <a:custGeom>
                  <a:avLst/>
                  <a:gdLst>
                    <a:gd name="connsiteX0" fmla="*/ 0 w 2052637"/>
                    <a:gd name="connsiteY0" fmla="*/ 0 h 1164772"/>
                    <a:gd name="connsiteX1" fmla="*/ 1105837 w 2052637"/>
                    <a:gd name="connsiteY1" fmla="*/ 0 h 1164772"/>
                    <a:gd name="connsiteX2" fmla="*/ 2052637 w 2052637"/>
                    <a:gd name="connsiteY2" fmla="*/ 946800 h 1164772"/>
                    <a:gd name="connsiteX3" fmla="*/ 2052637 w 2052637"/>
                    <a:gd name="connsiteY3" fmla="*/ 1164772 h 1164772"/>
                    <a:gd name="connsiteX4" fmla="*/ 0 w 2052637"/>
                    <a:gd name="connsiteY4" fmla="*/ 1164772 h 1164772"/>
                    <a:gd name="connsiteX5" fmla="*/ 0 w 2052637"/>
                    <a:gd name="connsiteY5" fmla="*/ 0 h 1164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52637" h="1164772">
                      <a:moveTo>
                        <a:pt x="0" y="0"/>
                      </a:moveTo>
                      <a:lnTo>
                        <a:pt x="1105837" y="0"/>
                      </a:lnTo>
                      <a:cubicBezTo>
                        <a:pt x="1628740" y="0"/>
                        <a:pt x="2052637" y="423897"/>
                        <a:pt x="2052637" y="946800"/>
                      </a:cubicBezTo>
                      <a:lnTo>
                        <a:pt x="2052637" y="1164772"/>
                      </a:lnTo>
                      <a:lnTo>
                        <a:pt x="0" y="116477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98" name="Szabadkézi sokszög: alakzat 97">
                  <a:extLst>
                    <a:ext uri="{FF2B5EF4-FFF2-40B4-BE49-F238E27FC236}">
                      <a16:creationId xmlns:a16="http://schemas.microsoft.com/office/drawing/2014/main" id="{39BE19C1-EA79-4A0E-BE66-435F2E3D9AF6}"/>
                    </a:ext>
                  </a:extLst>
                </p:cNvPr>
                <p:cNvSpPr/>
                <p:nvPr/>
              </p:nvSpPr>
              <p:spPr>
                <a:xfrm rot="10800000" flipH="1">
                  <a:off x="1551616" y="549844"/>
                  <a:ext cx="940906" cy="542693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0D8C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99" name="Szabadkézi sokszög: alakzat 98">
                  <a:extLst>
                    <a:ext uri="{FF2B5EF4-FFF2-40B4-BE49-F238E27FC236}">
                      <a16:creationId xmlns:a16="http://schemas.microsoft.com/office/drawing/2014/main" id="{F68CACDF-B2A5-4E2A-8EDD-0CEF0CF8F08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 rot="5400000" flipH="1">
                  <a:off x="695757" y="1676868"/>
                  <a:ext cx="1080000" cy="622919"/>
                </a:xfrm>
                <a:custGeom>
                  <a:avLst/>
                  <a:gdLst>
                    <a:gd name="connsiteX0" fmla="*/ 835100 w 1810474"/>
                    <a:gd name="connsiteY0" fmla="*/ 1057566 h 1057566"/>
                    <a:gd name="connsiteX1" fmla="*/ 1810474 w 1810474"/>
                    <a:gd name="connsiteY1" fmla="*/ 1057566 h 1057566"/>
                    <a:gd name="connsiteX2" fmla="*/ 1810474 w 1810474"/>
                    <a:gd name="connsiteY2" fmla="*/ 859656 h 1057566"/>
                    <a:gd name="connsiteX3" fmla="*/ 975374 w 1810474"/>
                    <a:gd name="connsiteY3" fmla="*/ 0 h 1057566"/>
                    <a:gd name="connsiteX4" fmla="*/ 0 w 1810474"/>
                    <a:gd name="connsiteY4" fmla="*/ 0 h 1057566"/>
                    <a:gd name="connsiteX5" fmla="*/ 0 w 1810474"/>
                    <a:gd name="connsiteY5" fmla="*/ 197910 h 1057566"/>
                    <a:gd name="connsiteX6" fmla="*/ 835100 w 1810474"/>
                    <a:gd name="connsiteY6" fmla="*/ 1057566 h 1057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10474" h="1057566">
                      <a:moveTo>
                        <a:pt x="835100" y="1057566"/>
                      </a:moveTo>
                      <a:lnTo>
                        <a:pt x="1810474" y="1057566"/>
                      </a:lnTo>
                      <a:lnTo>
                        <a:pt x="1810474" y="859656"/>
                      </a:lnTo>
                      <a:cubicBezTo>
                        <a:pt x="1810474" y="384882"/>
                        <a:pt x="1436587" y="0"/>
                        <a:pt x="975374" y="0"/>
                      </a:cubicBezTo>
                      <a:lnTo>
                        <a:pt x="0" y="0"/>
                      </a:lnTo>
                      <a:lnTo>
                        <a:pt x="0" y="197910"/>
                      </a:lnTo>
                      <a:cubicBezTo>
                        <a:pt x="0" y="672685"/>
                        <a:pt x="373887" y="1057566"/>
                        <a:pt x="835100" y="1057566"/>
                      </a:cubicBezTo>
                      <a:close/>
                    </a:path>
                  </a:pathLst>
                </a:custGeom>
                <a:solidFill>
                  <a:srgbClr val="FEF9C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00" name="Ellipszis 99">
                  <a:extLst>
                    <a:ext uri="{FF2B5EF4-FFF2-40B4-BE49-F238E27FC236}">
                      <a16:creationId xmlns:a16="http://schemas.microsoft.com/office/drawing/2014/main" id="{E2210893-FB94-4418-9C3D-D663D6E02D0F}"/>
                    </a:ext>
                  </a:extLst>
                </p:cNvPr>
                <p:cNvSpPr/>
                <p:nvPr/>
              </p:nvSpPr>
              <p:spPr>
                <a:xfrm flipH="1">
                  <a:off x="1305982" y="2279347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01" name="Derékszögű háromszög 100">
                  <a:extLst>
                    <a:ext uri="{FF2B5EF4-FFF2-40B4-BE49-F238E27FC236}">
                      <a16:creationId xmlns:a16="http://schemas.microsoft.com/office/drawing/2014/main" id="{78A92251-C105-415F-ABF3-0C86E8EB587E}"/>
                    </a:ext>
                  </a:extLst>
                </p:cNvPr>
                <p:cNvSpPr/>
                <p:nvPr/>
              </p:nvSpPr>
              <p:spPr>
                <a:xfrm rot="10800000">
                  <a:off x="2504016" y="1092535"/>
                  <a:ext cx="842954" cy="355789"/>
                </a:xfrm>
                <a:prstGeom prst="rtTriangle">
                  <a:avLst/>
                </a:prstGeom>
                <a:solidFill>
                  <a:srgbClr val="D89D7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102" name="Ellipszis 101">
                  <a:extLst>
                    <a:ext uri="{FF2B5EF4-FFF2-40B4-BE49-F238E27FC236}">
                      <a16:creationId xmlns:a16="http://schemas.microsoft.com/office/drawing/2014/main" id="{CB090128-8515-478F-8DE9-93AEB7DF3103}"/>
                    </a:ext>
                  </a:extLst>
                </p:cNvPr>
                <p:cNvSpPr/>
                <p:nvPr/>
              </p:nvSpPr>
              <p:spPr>
                <a:xfrm flipH="1">
                  <a:off x="1704731" y="886266"/>
                  <a:ext cx="144000" cy="144000"/>
                </a:xfrm>
                <a:prstGeom prst="ellipse">
                  <a:avLst/>
                </a:prstGeom>
                <a:solidFill>
                  <a:srgbClr val="FFFBE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255" name="Csoportba foglalás 254">
              <a:extLst>
                <a:ext uri="{FF2B5EF4-FFF2-40B4-BE49-F238E27FC236}">
                  <a16:creationId xmlns:a16="http://schemas.microsoft.com/office/drawing/2014/main" id="{B3E22A76-8429-42C0-A8C3-80D25338CF42}"/>
                </a:ext>
              </a:extLst>
            </p:cNvPr>
            <p:cNvGrpSpPr/>
            <p:nvPr/>
          </p:nvGrpSpPr>
          <p:grpSpPr>
            <a:xfrm>
              <a:off x="4531087" y="8117711"/>
              <a:ext cx="2501759" cy="1400581"/>
              <a:chOff x="346681" y="1428174"/>
              <a:chExt cx="2501759" cy="1400581"/>
            </a:xfrm>
          </p:grpSpPr>
          <p:sp>
            <p:nvSpPr>
              <p:cNvPr id="256" name="Szövegdoboz 255">
                <a:extLst>
                  <a:ext uri="{FF2B5EF4-FFF2-40B4-BE49-F238E27FC236}">
                    <a16:creationId xmlns:a16="http://schemas.microsoft.com/office/drawing/2014/main" id="{F0519036-981B-47C7-8432-0C058D73D612}"/>
                  </a:ext>
                </a:extLst>
              </p:cNvPr>
              <p:cNvSpPr txBox="1"/>
              <p:nvPr/>
            </p:nvSpPr>
            <p:spPr>
              <a:xfrm>
                <a:off x="348380" y="1428174"/>
                <a:ext cx="250006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hu-HU" sz="3200" dirty="0">
                    <a:latin typeface="Arial Rounded MT Bold" panose="020F0704030504030204" pitchFamily="34" charset="0"/>
                  </a:rPr>
                  <a:t>ISTENEM</a:t>
                </a:r>
                <a:r>
                  <a:rPr lang="hu-HU" sz="2400" b="1" dirty="0">
                    <a:latin typeface="Corbel Light" panose="020B0303020204020204" pitchFamily="34" charset="0"/>
                  </a:rPr>
                  <a:t>, </a:t>
                </a:r>
              </a:p>
            </p:txBody>
          </p:sp>
          <p:sp>
            <p:nvSpPr>
              <p:cNvPr id="257" name="Szövegdoboz 256">
                <a:extLst>
                  <a:ext uri="{FF2B5EF4-FFF2-40B4-BE49-F238E27FC236}">
                    <a16:creationId xmlns:a16="http://schemas.microsoft.com/office/drawing/2014/main" id="{9F7991F5-1FF7-4216-9640-2D9F8FC7FBE8}"/>
                  </a:ext>
                </a:extLst>
              </p:cNvPr>
              <p:cNvSpPr txBox="1"/>
              <p:nvPr/>
            </p:nvSpPr>
            <p:spPr>
              <a:xfrm>
                <a:off x="346681" y="1905425"/>
                <a:ext cx="2441487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hu-HU" sz="1800" b="1" dirty="0">
                    <a:latin typeface="Corbel Light" panose="020B0303020204020204" pitchFamily="34" charset="0"/>
                  </a:rPr>
                  <a:t>KÉRLE</a:t>
                </a:r>
                <a:r>
                  <a:rPr lang="hu-HU" b="1" dirty="0">
                    <a:latin typeface="Corbel Light" panose="020B0303020204020204" pitchFamily="34" charset="0"/>
                  </a:rPr>
                  <a:t>K, HOGY VIGYÁZZ AZOKRA, AKIK</a:t>
                </a:r>
                <a:r>
                  <a:rPr lang="hu-HU" sz="1800" b="1" dirty="0">
                    <a:latin typeface="Corbel Light" panose="020B0303020204020204" pitchFamily="34" charset="0"/>
                  </a:rPr>
                  <a:t>…</a:t>
                </a:r>
                <a:endParaRPr lang="hu-HU" dirty="0">
                  <a:latin typeface="Corbel Light" panose="020B03030202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1360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986</TotalTime>
  <Words>272</Words>
  <Application>Microsoft Office PowerPoint</Application>
  <PresentationFormat>Egyéni</PresentationFormat>
  <Paragraphs>62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11" baseType="lpstr">
      <vt:lpstr>Arial</vt:lpstr>
      <vt:lpstr>Arial Rounded MT Bold</vt:lpstr>
      <vt:lpstr>Calibri</vt:lpstr>
      <vt:lpstr>Calibri Light</vt:lpstr>
      <vt:lpstr>Corbel Light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Zimányi Noémi</dc:creator>
  <cp:lastModifiedBy>Zimányi Noémi</cp:lastModifiedBy>
  <cp:revision>103</cp:revision>
  <cp:lastPrinted>2026-09-10T07:35:54Z</cp:lastPrinted>
  <dcterms:created xsi:type="dcterms:W3CDTF">2023-09-06T13:42:26Z</dcterms:created>
  <dcterms:modified xsi:type="dcterms:W3CDTF">2026-09-10T10:35:01Z</dcterms:modified>
</cp:coreProperties>
</file>