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61" r:id="rId3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CDA"/>
    <a:srgbClr val="312649"/>
    <a:srgbClr val="FFC7C8"/>
    <a:srgbClr val="ECD3D6"/>
    <a:srgbClr val="FFE3E4"/>
    <a:srgbClr val="FDA9CF"/>
    <a:srgbClr val="005A58"/>
    <a:srgbClr val="89FFFF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57" autoAdjust="0"/>
  </p:normalViewPr>
  <p:slideViewPr>
    <p:cSldViewPr snapToGrid="0" showGuides="1">
      <p:cViewPr varScale="1">
        <p:scale>
          <a:sx n="77" d="100"/>
          <a:sy n="77" d="100"/>
        </p:scale>
        <p:origin x="1229" y="6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3179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4124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2764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4890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0452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3653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0791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035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212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0920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458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7A9FE4-9CDE-41C3-BBD4-13F42465D5A3}" type="datetimeFigureOut">
              <a:rPr lang="hu-HU" smtClean="0"/>
              <a:t>2026. 08. 25.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7314A-7F4D-4388-8140-C006B8CC424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915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>
            <a:extLst>
              <a:ext uri="{FF2B5EF4-FFF2-40B4-BE49-F238E27FC236}">
                <a16:creationId xmlns:a16="http://schemas.microsoft.com/office/drawing/2014/main" id="{39041C85-ED00-4ADE-80D5-64BD3EDF2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28" y="570015"/>
            <a:ext cx="9736156" cy="6419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4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Egyenes összekötő 93">
            <a:extLst>
              <a:ext uri="{FF2B5EF4-FFF2-40B4-BE49-F238E27FC236}">
                <a16:creationId xmlns:a16="http://schemas.microsoft.com/office/drawing/2014/main" id="{A5D0F6EC-6094-4B50-9A80-9C50C9E66F1D}"/>
              </a:ext>
            </a:extLst>
          </p:cNvPr>
          <p:cNvCxnSpPr>
            <a:cxnSpLocks/>
          </p:cNvCxnSpPr>
          <p:nvPr/>
        </p:nvCxnSpPr>
        <p:spPr>
          <a:xfrm>
            <a:off x="5345906" y="379688"/>
            <a:ext cx="0" cy="6580794"/>
          </a:xfrm>
          <a:prstGeom prst="line">
            <a:avLst/>
          </a:prstGeom>
          <a:ln w="6350" cap="rnd">
            <a:solidFill>
              <a:schemeClr val="tx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" name="Csoportba foglalás 164">
            <a:extLst>
              <a:ext uri="{FF2B5EF4-FFF2-40B4-BE49-F238E27FC236}">
                <a16:creationId xmlns:a16="http://schemas.microsoft.com/office/drawing/2014/main" id="{E2A609B0-21E2-4109-8B1C-0FEF1A0EBD02}"/>
              </a:ext>
            </a:extLst>
          </p:cNvPr>
          <p:cNvGrpSpPr/>
          <p:nvPr/>
        </p:nvGrpSpPr>
        <p:grpSpPr>
          <a:xfrm>
            <a:off x="200922" y="231033"/>
            <a:ext cx="10289968" cy="7036311"/>
            <a:chOff x="357762" y="231033"/>
            <a:chExt cx="10289968" cy="7036311"/>
          </a:xfrm>
        </p:grpSpPr>
        <p:grpSp>
          <p:nvGrpSpPr>
            <p:cNvPr id="163" name="Csoportba foglalás 162">
              <a:extLst>
                <a:ext uri="{FF2B5EF4-FFF2-40B4-BE49-F238E27FC236}">
                  <a16:creationId xmlns:a16="http://schemas.microsoft.com/office/drawing/2014/main" id="{42128D04-1F13-4854-ABFE-3E2E307F21A1}"/>
                </a:ext>
              </a:extLst>
            </p:cNvPr>
            <p:cNvGrpSpPr/>
            <p:nvPr/>
          </p:nvGrpSpPr>
          <p:grpSpPr>
            <a:xfrm>
              <a:off x="357762" y="231033"/>
              <a:ext cx="4882590" cy="7036311"/>
              <a:chOff x="357762" y="261682"/>
              <a:chExt cx="4882590" cy="7036311"/>
            </a:xfrm>
          </p:grpSpPr>
          <p:grpSp>
            <p:nvGrpSpPr>
              <p:cNvPr id="87" name="Csoportba foglalás 86">
                <a:extLst>
                  <a:ext uri="{FF2B5EF4-FFF2-40B4-BE49-F238E27FC236}">
                    <a16:creationId xmlns:a16="http://schemas.microsoft.com/office/drawing/2014/main" id="{D899EC7B-6883-45B4-8912-5CF10014458B}"/>
                  </a:ext>
                </a:extLst>
              </p:cNvPr>
              <p:cNvGrpSpPr/>
              <p:nvPr/>
            </p:nvGrpSpPr>
            <p:grpSpPr>
              <a:xfrm>
                <a:off x="357762" y="261682"/>
                <a:ext cx="1228520" cy="6355347"/>
                <a:chOff x="357762" y="379688"/>
                <a:chExt cx="1228520" cy="6355347"/>
              </a:xfrm>
            </p:grpSpPr>
            <p:sp>
              <p:nvSpPr>
                <p:cNvPr id="4" name="Szövegdoboz 3">
                  <a:extLst>
                    <a:ext uri="{FF2B5EF4-FFF2-40B4-BE49-F238E27FC236}">
                      <a16:creationId xmlns:a16="http://schemas.microsoft.com/office/drawing/2014/main" id="{B653724A-73A5-4F18-800C-52727C515BE1}"/>
                    </a:ext>
                  </a:extLst>
                </p:cNvPr>
                <p:cNvSpPr txBox="1"/>
                <p:nvPr/>
              </p:nvSpPr>
              <p:spPr>
                <a:xfrm>
                  <a:off x="357762" y="379688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holnap</a:t>
                  </a:r>
                </a:p>
              </p:txBody>
            </p:sp>
            <p:sp>
              <p:nvSpPr>
                <p:cNvPr id="6" name="Szövegdoboz 5">
                  <a:extLst>
                    <a:ext uri="{FF2B5EF4-FFF2-40B4-BE49-F238E27FC236}">
                      <a16:creationId xmlns:a16="http://schemas.microsoft.com/office/drawing/2014/main" id="{76650EB9-952A-4D3C-A2F8-CA1AAD49E827}"/>
                    </a:ext>
                  </a:extLst>
                </p:cNvPr>
                <p:cNvSpPr txBox="1"/>
                <p:nvPr/>
              </p:nvSpPr>
              <p:spPr>
                <a:xfrm>
                  <a:off x="357762" y="1382487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örülök</a:t>
                  </a:r>
                </a:p>
              </p:txBody>
            </p:sp>
            <p:sp>
              <p:nvSpPr>
                <p:cNvPr id="7" name="Szövegdoboz 6">
                  <a:extLst>
                    <a:ext uri="{FF2B5EF4-FFF2-40B4-BE49-F238E27FC236}">
                      <a16:creationId xmlns:a16="http://schemas.microsoft.com/office/drawing/2014/main" id="{827CD80D-F799-470E-8300-E9F5218DE7A5}"/>
                    </a:ext>
                  </a:extLst>
                </p:cNvPr>
                <p:cNvSpPr txBox="1"/>
                <p:nvPr/>
              </p:nvSpPr>
              <p:spPr>
                <a:xfrm>
                  <a:off x="357762" y="2385286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most</a:t>
                  </a:r>
                </a:p>
              </p:txBody>
            </p:sp>
            <p:sp>
              <p:nvSpPr>
                <p:cNvPr id="8" name="Szövegdoboz 7">
                  <a:extLst>
                    <a:ext uri="{FF2B5EF4-FFF2-40B4-BE49-F238E27FC236}">
                      <a16:creationId xmlns:a16="http://schemas.microsoft.com/office/drawing/2014/main" id="{9D8897F1-BF1C-4BCA-BFC2-06A393D97B19}"/>
                    </a:ext>
                  </a:extLst>
                </p:cNvPr>
                <p:cNvSpPr txBox="1"/>
                <p:nvPr/>
              </p:nvSpPr>
              <p:spPr>
                <a:xfrm>
                  <a:off x="357762" y="3388085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nehéz</a:t>
                  </a:r>
                </a:p>
              </p:txBody>
            </p:sp>
            <p:sp>
              <p:nvSpPr>
                <p:cNvPr id="9" name="Szövegdoboz 8">
                  <a:extLst>
                    <a:ext uri="{FF2B5EF4-FFF2-40B4-BE49-F238E27FC236}">
                      <a16:creationId xmlns:a16="http://schemas.microsoft.com/office/drawing/2014/main" id="{37B89295-4A99-43CF-BECA-4920D3582BB9}"/>
                    </a:ext>
                  </a:extLst>
                </p:cNvPr>
                <p:cNvSpPr txBox="1"/>
                <p:nvPr/>
              </p:nvSpPr>
              <p:spPr>
                <a:xfrm>
                  <a:off x="357762" y="4390884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történt</a:t>
                  </a:r>
                </a:p>
              </p:txBody>
            </p:sp>
            <p:sp>
              <p:nvSpPr>
                <p:cNvPr id="10" name="Szövegdoboz 9">
                  <a:extLst>
                    <a:ext uri="{FF2B5EF4-FFF2-40B4-BE49-F238E27FC236}">
                      <a16:creationId xmlns:a16="http://schemas.microsoft.com/office/drawing/2014/main" id="{41E18EA8-29CB-4E19-B7E6-619C39CE17A3}"/>
                    </a:ext>
                  </a:extLst>
                </p:cNvPr>
                <p:cNvSpPr txBox="1"/>
                <p:nvPr/>
              </p:nvSpPr>
              <p:spPr>
                <a:xfrm>
                  <a:off x="357762" y="5393683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hogyan</a:t>
                  </a:r>
                </a:p>
              </p:txBody>
            </p:sp>
            <p:sp>
              <p:nvSpPr>
                <p:cNvPr id="11" name="Szövegdoboz 10">
                  <a:extLst>
                    <a:ext uri="{FF2B5EF4-FFF2-40B4-BE49-F238E27FC236}">
                      <a16:creationId xmlns:a16="http://schemas.microsoft.com/office/drawing/2014/main" id="{AA776CB0-BD15-497B-ACF7-FC777FFA2E80}"/>
                    </a:ext>
                  </a:extLst>
                </p:cNvPr>
                <p:cNvSpPr txBox="1"/>
                <p:nvPr/>
              </p:nvSpPr>
              <p:spPr>
                <a:xfrm>
                  <a:off x="357762" y="6396481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szeretném</a:t>
                  </a:r>
                </a:p>
              </p:txBody>
            </p:sp>
          </p:grpSp>
          <p:grpSp>
            <p:nvGrpSpPr>
              <p:cNvPr id="86" name="Csoportba foglalás 85">
                <a:extLst>
                  <a:ext uri="{FF2B5EF4-FFF2-40B4-BE49-F238E27FC236}">
                    <a16:creationId xmlns:a16="http://schemas.microsoft.com/office/drawing/2014/main" id="{FF91BC47-5958-40B0-88FD-EC136A51CE02}"/>
                  </a:ext>
                </a:extLst>
              </p:cNvPr>
              <p:cNvGrpSpPr/>
              <p:nvPr/>
            </p:nvGrpSpPr>
            <p:grpSpPr>
              <a:xfrm>
                <a:off x="2186536" y="261682"/>
                <a:ext cx="1228520" cy="6355347"/>
                <a:chOff x="2337217" y="379688"/>
                <a:chExt cx="1228520" cy="6355347"/>
              </a:xfrm>
            </p:grpSpPr>
            <p:sp>
              <p:nvSpPr>
                <p:cNvPr id="12" name="Szövegdoboz 11">
                  <a:extLst>
                    <a:ext uri="{FF2B5EF4-FFF2-40B4-BE49-F238E27FC236}">
                      <a16:creationId xmlns:a16="http://schemas.microsoft.com/office/drawing/2014/main" id="{B89A9D6F-C1FF-4588-9041-33874109153D}"/>
                    </a:ext>
                  </a:extLst>
                </p:cNvPr>
                <p:cNvSpPr txBox="1"/>
                <p:nvPr/>
              </p:nvSpPr>
              <p:spPr>
                <a:xfrm>
                  <a:off x="2337217" y="1382487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tudtam</a:t>
                  </a:r>
                </a:p>
              </p:txBody>
            </p:sp>
            <p:sp>
              <p:nvSpPr>
                <p:cNvPr id="13" name="Szövegdoboz 12">
                  <a:extLst>
                    <a:ext uri="{FF2B5EF4-FFF2-40B4-BE49-F238E27FC236}">
                      <a16:creationId xmlns:a16="http://schemas.microsoft.com/office/drawing/2014/main" id="{30F19B5A-E723-4A61-8EDC-719C25B73008}"/>
                    </a:ext>
                  </a:extLst>
                </p:cNvPr>
                <p:cNvSpPr txBox="1"/>
                <p:nvPr/>
              </p:nvSpPr>
              <p:spPr>
                <a:xfrm>
                  <a:off x="2337217" y="2385286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mellettem</a:t>
                  </a:r>
                </a:p>
              </p:txBody>
            </p:sp>
            <p:sp>
              <p:nvSpPr>
                <p:cNvPr id="14" name="Szövegdoboz 13">
                  <a:extLst>
                    <a:ext uri="{FF2B5EF4-FFF2-40B4-BE49-F238E27FC236}">
                      <a16:creationId xmlns:a16="http://schemas.microsoft.com/office/drawing/2014/main" id="{6D9E1272-A3C1-4362-A2D9-29BC0336877B}"/>
                    </a:ext>
                  </a:extLst>
                </p:cNvPr>
                <p:cNvSpPr txBox="1"/>
                <p:nvPr/>
              </p:nvSpPr>
              <p:spPr>
                <a:xfrm>
                  <a:off x="2337217" y="3388085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még</a:t>
                  </a:r>
                </a:p>
              </p:txBody>
            </p:sp>
            <p:sp>
              <p:nvSpPr>
                <p:cNvPr id="15" name="Szövegdoboz 14">
                  <a:extLst>
                    <a:ext uri="{FF2B5EF4-FFF2-40B4-BE49-F238E27FC236}">
                      <a16:creationId xmlns:a16="http://schemas.microsoft.com/office/drawing/2014/main" id="{324531DD-5EB1-4CCD-A9C9-6C19618654E3}"/>
                    </a:ext>
                  </a:extLst>
                </p:cNvPr>
                <p:cNvSpPr txBox="1"/>
                <p:nvPr/>
              </p:nvSpPr>
              <p:spPr>
                <a:xfrm>
                  <a:off x="2337217" y="379688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amikor</a:t>
                  </a:r>
                </a:p>
              </p:txBody>
            </p:sp>
            <p:sp>
              <p:nvSpPr>
                <p:cNvPr id="18" name="Szövegdoboz 17">
                  <a:extLst>
                    <a:ext uri="{FF2B5EF4-FFF2-40B4-BE49-F238E27FC236}">
                      <a16:creationId xmlns:a16="http://schemas.microsoft.com/office/drawing/2014/main" id="{85691494-3FFE-41FA-B1EF-056C66198FE5}"/>
                    </a:ext>
                  </a:extLst>
                </p:cNvPr>
                <p:cNvSpPr txBox="1"/>
                <p:nvPr/>
              </p:nvSpPr>
              <p:spPr>
                <a:xfrm>
                  <a:off x="2337217" y="4390884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kint</a:t>
                  </a:r>
                </a:p>
              </p:txBody>
            </p:sp>
            <p:sp>
              <p:nvSpPr>
                <p:cNvPr id="19" name="Szövegdoboz 18">
                  <a:extLst>
                    <a:ext uri="{FF2B5EF4-FFF2-40B4-BE49-F238E27FC236}">
                      <a16:creationId xmlns:a16="http://schemas.microsoft.com/office/drawing/2014/main" id="{CF1F143D-5AC1-4D27-8D79-4A8DDA7A0006}"/>
                    </a:ext>
                  </a:extLst>
                </p:cNvPr>
                <p:cNvSpPr txBox="1"/>
                <p:nvPr/>
              </p:nvSpPr>
              <p:spPr>
                <a:xfrm>
                  <a:off x="2337217" y="5393683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kérem</a:t>
                  </a:r>
                </a:p>
              </p:txBody>
            </p:sp>
            <p:sp>
              <p:nvSpPr>
                <p:cNvPr id="20" name="Szövegdoboz 19">
                  <a:extLst>
                    <a:ext uri="{FF2B5EF4-FFF2-40B4-BE49-F238E27FC236}">
                      <a16:creationId xmlns:a16="http://schemas.microsoft.com/office/drawing/2014/main" id="{2D12D548-5C84-439A-8880-17BF18FE6C5F}"/>
                    </a:ext>
                  </a:extLst>
                </p:cNvPr>
                <p:cNvSpPr txBox="1"/>
                <p:nvPr/>
              </p:nvSpPr>
              <p:spPr>
                <a:xfrm>
                  <a:off x="2337217" y="6396481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tegnap</a:t>
                  </a:r>
                </a:p>
              </p:txBody>
            </p:sp>
          </p:grpSp>
          <p:grpSp>
            <p:nvGrpSpPr>
              <p:cNvPr id="85" name="Csoportba foglalás 84">
                <a:extLst>
                  <a:ext uri="{FF2B5EF4-FFF2-40B4-BE49-F238E27FC236}">
                    <a16:creationId xmlns:a16="http://schemas.microsoft.com/office/drawing/2014/main" id="{4CBF5E61-8623-4DF4-8024-6BEB6E351C60}"/>
                  </a:ext>
                </a:extLst>
              </p:cNvPr>
              <p:cNvGrpSpPr/>
              <p:nvPr/>
            </p:nvGrpSpPr>
            <p:grpSpPr>
              <a:xfrm>
                <a:off x="4011832" y="261682"/>
                <a:ext cx="1228520" cy="6355347"/>
                <a:chOff x="4142013" y="379688"/>
                <a:chExt cx="1228520" cy="6355347"/>
              </a:xfrm>
            </p:grpSpPr>
            <p:sp>
              <p:nvSpPr>
                <p:cNvPr id="21" name="Szövegdoboz 20">
                  <a:extLst>
                    <a:ext uri="{FF2B5EF4-FFF2-40B4-BE49-F238E27FC236}">
                      <a16:creationId xmlns:a16="http://schemas.microsoft.com/office/drawing/2014/main" id="{F387C3E7-C358-4DA5-9F3C-1EC6CE30E227}"/>
                    </a:ext>
                  </a:extLst>
                </p:cNvPr>
                <p:cNvSpPr txBox="1"/>
                <p:nvPr/>
              </p:nvSpPr>
              <p:spPr>
                <a:xfrm>
                  <a:off x="4142013" y="379688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múlt</a:t>
                  </a:r>
                </a:p>
              </p:txBody>
            </p:sp>
            <p:sp>
              <p:nvSpPr>
                <p:cNvPr id="22" name="Szövegdoboz 21">
                  <a:extLst>
                    <a:ext uri="{FF2B5EF4-FFF2-40B4-BE49-F238E27FC236}">
                      <a16:creationId xmlns:a16="http://schemas.microsoft.com/office/drawing/2014/main" id="{7669EA42-5C0B-4DFB-B7AB-1A69D61D49E8}"/>
                    </a:ext>
                  </a:extLst>
                </p:cNvPr>
                <p:cNvSpPr txBox="1"/>
                <p:nvPr/>
              </p:nvSpPr>
              <p:spPr>
                <a:xfrm>
                  <a:off x="4142013" y="1382487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miért</a:t>
                  </a:r>
                </a:p>
              </p:txBody>
            </p:sp>
            <p:sp>
              <p:nvSpPr>
                <p:cNvPr id="23" name="Szövegdoboz 22">
                  <a:extLst>
                    <a:ext uri="{FF2B5EF4-FFF2-40B4-BE49-F238E27FC236}">
                      <a16:creationId xmlns:a16="http://schemas.microsoft.com/office/drawing/2014/main" id="{0E95C6D5-6C26-4446-AE37-4524CA7CBA21}"/>
                    </a:ext>
                  </a:extLst>
                </p:cNvPr>
                <p:cNvSpPr txBox="1"/>
                <p:nvPr/>
              </p:nvSpPr>
              <p:spPr>
                <a:xfrm>
                  <a:off x="4142013" y="2385286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jó nekem</a:t>
                  </a:r>
                </a:p>
              </p:txBody>
            </p:sp>
            <p:sp>
              <p:nvSpPr>
                <p:cNvPr id="24" name="Szövegdoboz 23">
                  <a:extLst>
                    <a:ext uri="{FF2B5EF4-FFF2-40B4-BE49-F238E27FC236}">
                      <a16:creationId xmlns:a16="http://schemas.microsoft.com/office/drawing/2014/main" id="{0FFA1648-8B9C-4F5E-AD7B-279B73B414B5}"/>
                    </a:ext>
                  </a:extLst>
                </p:cNvPr>
                <p:cNvSpPr txBox="1"/>
                <p:nvPr/>
              </p:nvSpPr>
              <p:spPr>
                <a:xfrm>
                  <a:off x="4142013" y="3388085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igaz</a:t>
                  </a:r>
                </a:p>
              </p:txBody>
            </p:sp>
            <p:sp>
              <p:nvSpPr>
                <p:cNvPr id="25" name="Szövegdoboz 24">
                  <a:extLst>
                    <a:ext uri="{FF2B5EF4-FFF2-40B4-BE49-F238E27FC236}">
                      <a16:creationId xmlns:a16="http://schemas.microsoft.com/office/drawing/2014/main" id="{FB49F16A-DBDC-4178-B929-50B44051FEBE}"/>
                    </a:ext>
                  </a:extLst>
                </p:cNvPr>
                <p:cNvSpPr txBox="1"/>
                <p:nvPr/>
              </p:nvSpPr>
              <p:spPr>
                <a:xfrm>
                  <a:off x="4142013" y="5393683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értem</a:t>
                  </a:r>
                </a:p>
              </p:txBody>
            </p:sp>
            <p:sp>
              <p:nvSpPr>
                <p:cNvPr id="26" name="Szövegdoboz 25">
                  <a:extLst>
                    <a:ext uri="{FF2B5EF4-FFF2-40B4-BE49-F238E27FC236}">
                      <a16:creationId xmlns:a16="http://schemas.microsoft.com/office/drawing/2014/main" id="{64DBC989-5051-486B-A321-E9CCB0058353}"/>
                    </a:ext>
                  </a:extLst>
                </p:cNvPr>
                <p:cNvSpPr txBox="1"/>
                <p:nvPr/>
              </p:nvSpPr>
              <p:spPr>
                <a:xfrm>
                  <a:off x="4142013" y="6396481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megoldás</a:t>
                  </a:r>
                </a:p>
              </p:txBody>
            </p:sp>
            <p:sp>
              <p:nvSpPr>
                <p:cNvPr id="28" name="Szövegdoboz 27">
                  <a:extLst>
                    <a:ext uri="{FF2B5EF4-FFF2-40B4-BE49-F238E27FC236}">
                      <a16:creationId xmlns:a16="http://schemas.microsoft.com/office/drawing/2014/main" id="{16D994DD-EFDE-4ED2-8599-89A216F17CF5}"/>
                    </a:ext>
                  </a:extLst>
                </p:cNvPr>
                <p:cNvSpPr txBox="1"/>
                <p:nvPr/>
              </p:nvSpPr>
              <p:spPr>
                <a:xfrm>
                  <a:off x="4142013" y="4390884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egyszer</a:t>
                  </a:r>
                </a:p>
              </p:txBody>
            </p:sp>
          </p:grpSp>
          <p:sp>
            <p:nvSpPr>
              <p:cNvPr id="127" name="Szövegdoboz 126">
                <a:extLst>
                  <a:ext uri="{FF2B5EF4-FFF2-40B4-BE49-F238E27FC236}">
                    <a16:creationId xmlns:a16="http://schemas.microsoft.com/office/drawing/2014/main" id="{41EC90D0-F251-4C36-9219-1FBC23D29CE7}"/>
                  </a:ext>
                </a:extLst>
              </p:cNvPr>
              <p:cNvSpPr txBox="1"/>
              <p:nvPr/>
            </p:nvSpPr>
            <p:spPr>
              <a:xfrm>
                <a:off x="357762" y="6928661"/>
                <a:ext cx="1228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Afacad Flux" pitchFamily="2" charset="-18"/>
                    <a:cs typeface="Afacad Flux" pitchFamily="2" charset="-18"/>
                  </a:rPr>
                  <a:t>1. hét</a:t>
                </a:r>
              </a:p>
            </p:txBody>
          </p:sp>
          <p:sp>
            <p:nvSpPr>
              <p:cNvPr id="128" name="Szövegdoboz 127">
                <a:extLst>
                  <a:ext uri="{FF2B5EF4-FFF2-40B4-BE49-F238E27FC236}">
                    <a16:creationId xmlns:a16="http://schemas.microsoft.com/office/drawing/2014/main" id="{9534BCF9-403A-4D9B-89D5-188D46F905B3}"/>
                  </a:ext>
                </a:extLst>
              </p:cNvPr>
              <p:cNvSpPr txBox="1"/>
              <p:nvPr/>
            </p:nvSpPr>
            <p:spPr>
              <a:xfrm>
                <a:off x="2186536" y="6928661"/>
                <a:ext cx="1228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Afacad Flux" pitchFamily="2" charset="-18"/>
                    <a:cs typeface="Afacad Flux" pitchFamily="2" charset="-18"/>
                  </a:rPr>
                  <a:t>2. hét</a:t>
                </a:r>
              </a:p>
            </p:txBody>
          </p:sp>
          <p:sp>
            <p:nvSpPr>
              <p:cNvPr id="129" name="Szövegdoboz 128">
                <a:extLst>
                  <a:ext uri="{FF2B5EF4-FFF2-40B4-BE49-F238E27FC236}">
                    <a16:creationId xmlns:a16="http://schemas.microsoft.com/office/drawing/2014/main" id="{A8ED9857-3108-470F-9446-E65E8449831D}"/>
                  </a:ext>
                </a:extLst>
              </p:cNvPr>
              <p:cNvSpPr txBox="1"/>
              <p:nvPr/>
            </p:nvSpPr>
            <p:spPr>
              <a:xfrm>
                <a:off x="4011832" y="6928661"/>
                <a:ext cx="1228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Afacad Flux" pitchFamily="2" charset="-18"/>
                    <a:cs typeface="Afacad Flux" pitchFamily="2" charset="-18"/>
                  </a:rPr>
                  <a:t>3. hét</a:t>
                </a:r>
              </a:p>
            </p:txBody>
          </p:sp>
        </p:grpSp>
        <p:grpSp>
          <p:nvGrpSpPr>
            <p:cNvPr id="164" name="Csoportba foglalás 163">
              <a:extLst>
                <a:ext uri="{FF2B5EF4-FFF2-40B4-BE49-F238E27FC236}">
                  <a16:creationId xmlns:a16="http://schemas.microsoft.com/office/drawing/2014/main" id="{53119F3E-5B99-44B6-8956-CBAE794D2D1E}"/>
                </a:ext>
              </a:extLst>
            </p:cNvPr>
            <p:cNvGrpSpPr/>
            <p:nvPr/>
          </p:nvGrpSpPr>
          <p:grpSpPr>
            <a:xfrm>
              <a:off x="5765140" y="231033"/>
              <a:ext cx="4882590" cy="7036311"/>
              <a:chOff x="5765140" y="231033"/>
              <a:chExt cx="4882590" cy="7036311"/>
            </a:xfrm>
          </p:grpSpPr>
          <p:grpSp>
            <p:nvGrpSpPr>
              <p:cNvPr id="133" name="Csoportba foglalás 132">
                <a:extLst>
                  <a:ext uri="{FF2B5EF4-FFF2-40B4-BE49-F238E27FC236}">
                    <a16:creationId xmlns:a16="http://schemas.microsoft.com/office/drawing/2014/main" id="{923A10A2-BCD8-47F1-812C-2EA66A10B998}"/>
                  </a:ext>
                </a:extLst>
              </p:cNvPr>
              <p:cNvGrpSpPr/>
              <p:nvPr/>
            </p:nvGrpSpPr>
            <p:grpSpPr>
              <a:xfrm>
                <a:off x="5765140" y="231033"/>
                <a:ext cx="1228520" cy="6355347"/>
                <a:chOff x="357762" y="379688"/>
                <a:chExt cx="1228520" cy="6355347"/>
              </a:xfrm>
            </p:grpSpPr>
            <p:sp>
              <p:nvSpPr>
                <p:cNvPr id="153" name="Szövegdoboz 152">
                  <a:extLst>
                    <a:ext uri="{FF2B5EF4-FFF2-40B4-BE49-F238E27FC236}">
                      <a16:creationId xmlns:a16="http://schemas.microsoft.com/office/drawing/2014/main" id="{4E7C8A9C-A4E7-457D-A308-657308CCE789}"/>
                    </a:ext>
                  </a:extLst>
                </p:cNvPr>
                <p:cNvSpPr txBox="1"/>
                <p:nvPr/>
              </p:nvSpPr>
              <p:spPr>
                <a:xfrm>
                  <a:off x="357762" y="379688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holnap</a:t>
                  </a:r>
                </a:p>
              </p:txBody>
            </p:sp>
            <p:sp>
              <p:nvSpPr>
                <p:cNvPr id="154" name="Szövegdoboz 153">
                  <a:extLst>
                    <a:ext uri="{FF2B5EF4-FFF2-40B4-BE49-F238E27FC236}">
                      <a16:creationId xmlns:a16="http://schemas.microsoft.com/office/drawing/2014/main" id="{450D5980-BD0A-4768-813B-D0A1334012C1}"/>
                    </a:ext>
                  </a:extLst>
                </p:cNvPr>
                <p:cNvSpPr txBox="1"/>
                <p:nvPr/>
              </p:nvSpPr>
              <p:spPr>
                <a:xfrm>
                  <a:off x="357762" y="1382487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örülök</a:t>
                  </a:r>
                </a:p>
              </p:txBody>
            </p:sp>
            <p:sp>
              <p:nvSpPr>
                <p:cNvPr id="155" name="Szövegdoboz 154">
                  <a:extLst>
                    <a:ext uri="{FF2B5EF4-FFF2-40B4-BE49-F238E27FC236}">
                      <a16:creationId xmlns:a16="http://schemas.microsoft.com/office/drawing/2014/main" id="{1924794D-AC76-4714-91B9-D35D6B786E58}"/>
                    </a:ext>
                  </a:extLst>
                </p:cNvPr>
                <p:cNvSpPr txBox="1"/>
                <p:nvPr/>
              </p:nvSpPr>
              <p:spPr>
                <a:xfrm>
                  <a:off x="357762" y="2385286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most</a:t>
                  </a:r>
                </a:p>
              </p:txBody>
            </p:sp>
            <p:sp>
              <p:nvSpPr>
                <p:cNvPr id="156" name="Szövegdoboz 155">
                  <a:extLst>
                    <a:ext uri="{FF2B5EF4-FFF2-40B4-BE49-F238E27FC236}">
                      <a16:creationId xmlns:a16="http://schemas.microsoft.com/office/drawing/2014/main" id="{DA9ABCB2-C4A8-48A4-BDF5-4ED7F50B7905}"/>
                    </a:ext>
                  </a:extLst>
                </p:cNvPr>
                <p:cNvSpPr txBox="1"/>
                <p:nvPr/>
              </p:nvSpPr>
              <p:spPr>
                <a:xfrm>
                  <a:off x="357762" y="3388085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nehéz</a:t>
                  </a:r>
                </a:p>
              </p:txBody>
            </p:sp>
            <p:sp>
              <p:nvSpPr>
                <p:cNvPr id="157" name="Szövegdoboz 156">
                  <a:extLst>
                    <a:ext uri="{FF2B5EF4-FFF2-40B4-BE49-F238E27FC236}">
                      <a16:creationId xmlns:a16="http://schemas.microsoft.com/office/drawing/2014/main" id="{387B0307-D7A3-4EE9-BB29-B65146D86C6B}"/>
                    </a:ext>
                  </a:extLst>
                </p:cNvPr>
                <p:cNvSpPr txBox="1"/>
                <p:nvPr/>
              </p:nvSpPr>
              <p:spPr>
                <a:xfrm>
                  <a:off x="357762" y="4390884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történt</a:t>
                  </a:r>
                </a:p>
              </p:txBody>
            </p:sp>
            <p:sp>
              <p:nvSpPr>
                <p:cNvPr id="158" name="Szövegdoboz 157">
                  <a:extLst>
                    <a:ext uri="{FF2B5EF4-FFF2-40B4-BE49-F238E27FC236}">
                      <a16:creationId xmlns:a16="http://schemas.microsoft.com/office/drawing/2014/main" id="{8A2DD6C0-6426-479B-80AA-7997CB3D1D22}"/>
                    </a:ext>
                  </a:extLst>
                </p:cNvPr>
                <p:cNvSpPr txBox="1"/>
                <p:nvPr/>
              </p:nvSpPr>
              <p:spPr>
                <a:xfrm>
                  <a:off x="357762" y="5393683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hogyan</a:t>
                  </a:r>
                </a:p>
              </p:txBody>
            </p:sp>
            <p:sp>
              <p:nvSpPr>
                <p:cNvPr id="159" name="Szövegdoboz 158">
                  <a:extLst>
                    <a:ext uri="{FF2B5EF4-FFF2-40B4-BE49-F238E27FC236}">
                      <a16:creationId xmlns:a16="http://schemas.microsoft.com/office/drawing/2014/main" id="{5C246B24-E2B6-4729-9419-E16354EF7438}"/>
                    </a:ext>
                  </a:extLst>
                </p:cNvPr>
                <p:cNvSpPr txBox="1"/>
                <p:nvPr/>
              </p:nvSpPr>
              <p:spPr>
                <a:xfrm>
                  <a:off x="357762" y="6396481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szeretném</a:t>
                  </a:r>
                </a:p>
              </p:txBody>
            </p:sp>
          </p:grpSp>
          <p:grpSp>
            <p:nvGrpSpPr>
              <p:cNvPr id="134" name="Csoportba foglalás 133">
                <a:extLst>
                  <a:ext uri="{FF2B5EF4-FFF2-40B4-BE49-F238E27FC236}">
                    <a16:creationId xmlns:a16="http://schemas.microsoft.com/office/drawing/2014/main" id="{76DFBCC1-BF56-40DB-9DFF-9EF1E1FBFC72}"/>
                  </a:ext>
                </a:extLst>
              </p:cNvPr>
              <p:cNvGrpSpPr/>
              <p:nvPr/>
            </p:nvGrpSpPr>
            <p:grpSpPr>
              <a:xfrm>
                <a:off x="7593914" y="231033"/>
                <a:ext cx="1228520" cy="6355347"/>
                <a:chOff x="2337217" y="379688"/>
                <a:chExt cx="1228520" cy="6355347"/>
              </a:xfrm>
            </p:grpSpPr>
            <p:sp>
              <p:nvSpPr>
                <p:cNvPr id="146" name="Szövegdoboz 145">
                  <a:extLst>
                    <a:ext uri="{FF2B5EF4-FFF2-40B4-BE49-F238E27FC236}">
                      <a16:creationId xmlns:a16="http://schemas.microsoft.com/office/drawing/2014/main" id="{DEBFF460-DF06-4A58-A7D2-68914D523B1C}"/>
                    </a:ext>
                  </a:extLst>
                </p:cNvPr>
                <p:cNvSpPr txBox="1"/>
                <p:nvPr/>
              </p:nvSpPr>
              <p:spPr>
                <a:xfrm>
                  <a:off x="2337217" y="1382487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tudtam</a:t>
                  </a:r>
                </a:p>
              </p:txBody>
            </p:sp>
            <p:sp>
              <p:nvSpPr>
                <p:cNvPr id="147" name="Szövegdoboz 146">
                  <a:extLst>
                    <a:ext uri="{FF2B5EF4-FFF2-40B4-BE49-F238E27FC236}">
                      <a16:creationId xmlns:a16="http://schemas.microsoft.com/office/drawing/2014/main" id="{5677D97C-CA3A-4019-8DD8-1B516B498D12}"/>
                    </a:ext>
                  </a:extLst>
                </p:cNvPr>
                <p:cNvSpPr txBox="1"/>
                <p:nvPr/>
              </p:nvSpPr>
              <p:spPr>
                <a:xfrm>
                  <a:off x="2337217" y="2385286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mellettem</a:t>
                  </a:r>
                </a:p>
              </p:txBody>
            </p:sp>
            <p:sp>
              <p:nvSpPr>
                <p:cNvPr id="148" name="Szövegdoboz 147">
                  <a:extLst>
                    <a:ext uri="{FF2B5EF4-FFF2-40B4-BE49-F238E27FC236}">
                      <a16:creationId xmlns:a16="http://schemas.microsoft.com/office/drawing/2014/main" id="{6588865E-68B9-4972-B170-4A4BE57F0B7B}"/>
                    </a:ext>
                  </a:extLst>
                </p:cNvPr>
                <p:cNvSpPr txBox="1"/>
                <p:nvPr/>
              </p:nvSpPr>
              <p:spPr>
                <a:xfrm>
                  <a:off x="2337217" y="3388085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még</a:t>
                  </a:r>
                </a:p>
              </p:txBody>
            </p:sp>
            <p:sp>
              <p:nvSpPr>
                <p:cNvPr id="149" name="Szövegdoboz 148">
                  <a:extLst>
                    <a:ext uri="{FF2B5EF4-FFF2-40B4-BE49-F238E27FC236}">
                      <a16:creationId xmlns:a16="http://schemas.microsoft.com/office/drawing/2014/main" id="{8DA3BE4E-EBDC-4441-9EFE-BC1E05ABD920}"/>
                    </a:ext>
                  </a:extLst>
                </p:cNvPr>
                <p:cNvSpPr txBox="1"/>
                <p:nvPr/>
              </p:nvSpPr>
              <p:spPr>
                <a:xfrm>
                  <a:off x="2337217" y="379688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amikor</a:t>
                  </a:r>
                </a:p>
              </p:txBody>
            </p:sp>
            <p:sp>
              <p:nvSpPr>
                <p:cNvPr id="150" name="Szövegdoboz 149">
                  <a:extLst>
                    <a:ext uri="{FF2B5EF4-FFF2-40B4-BE49-F238E27FC236}">
                      <a16:creationId xmlns:a16="http://schemas.microsoft.com/office/drawing/2014/main" id="{82D8D588-497C-4C98-B3F5-CC7D71316C44}"/>
                    </a:ext>
                  </a:extLst>
                </p:cNvPr>
                <p:cNvSpPr txBox="1"/>
                <p:nvPr/>
              </p:nvSpPr>
              <p:spPr>
                <a:xfrm>
                  <a:off x="2337217" y="4390884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kint</a:t>
                  </a:r>
                </a:p>
              </p:txBody>
            </p:sp>
            <p:sp>
              <p:nvSpPr>
                <p:cNvPr id="151" name="Szövegdoboz 150">
                  <a:extLst>
                    <a:ext uri="{FF2B5EF4-FFF2-40B4-BE49-F238E27FC236}">
                      <a16:creationId xmlns:a16="http://schemas.microsoft.com/office/drawing/2014/main" id="{B091229B-6172-4D68-A3B2-428F78610040}"/>
                    </a:ext>
                  </a:extLst>
                </p:cNvPr>
                <p:cNvSpPr txBox="1"/>
                <p:nvPr/>
              </p:nvSpPr>
              <p:spPr>
                <a:xfrm>
                  <a:off x="2337217" y="5393683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kérem</a:t>
                  </a:r>
                </a:p>
              </p:txBody>
            </p:sp>
            <p:sp>
              <p:nvSpPr>
                <p:cNvPr id="152" name="Szövegdoboz 151">
                  <a:extLst>
                    <a:ext uri="{FF2B5EF4-FFF2-40B4-BE49-F238E27FC236}">
                      <a16:creationId xmlns:a16="http://schemas.microsoft.com/office/drawing/2014/main" id="{B97DA876-78E3-43B4-9E12-A99953BE59AD}"/>
                    </a:ext>
                  </a:extLst>
                </p:cNvPr>
                <p:cNvSpPr txBox="1"/>
                <p:nvPr/>
              </p:nvSpPr>
              <p:spPr>
                <a:xfrm>
                  <a:off x="2337217" y="6396481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tegnap</a:t>
                  </a:r>
                </a:p>
              </p:txBody>
            </p:sp>
          </p:grpSp>
          <p:grpSp>
            <p:nvGrpSpPr>
              <p:cNvPr id="135" name="Csoportba foglalás 134">
                <a:extLst>
                  <a:ext uri="{FF2B5EF4-FFF2-40B4-BE49-F238E27FC236}">
                    <a16:creationId xmlns:a16="http://schemas.microsoft.com/office/drawing/2014/main" id="{899FB442-FAE6-4750-8BAC-39BCEB28C426}"/>
                  </a:ext>
                </a:extLst>
              </p:cNvPr>
              <p:cNvGrpSpPr/>
              <p:nvPr/>
            </p:nvGrpSpPr>
            <p:grpSpPr>
              <a:xfrm>
                <a:off x="9419210" y="231033"/>
                <a:ext cx="1228520" cy="6355347"/>
                <a:chOff x="4142013" y="379688"/>
                <a:chExt cx="1228520" cy="6355347"/>
              </a:xfrm>
            </p:grpSpPr>
            <p:sp>
              <p:nvSpPr>
                <p:cNvPr id="139" name="Szövegdoboz 138">
                  <a:extLst>
                    <a:ext uri="{FF2B5EF4-FFF2-40B4-BE49-F238E27FC236}">
                      <a16:creationId xmlns:a16="http://schemas.microsoft.com/office/drawing/2014/main" id="{148DB8E1-EAD9-4421-AD6E-104E13BA5005}"/>
                    </a:ext>
                  </a:extLst>
                </p:cNvPr>
                <p:cNvSpPr txBox="1"/>
                <p:nvPr/>
              </p:nvSpPr>
              <p:spPr>
                <a:xfrm>
                  <a:off x="4142013" y="379688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múlt</a:t>
                  </a:r>
                </a:p>
              </p:txBody>
            </p:sp>
            <p:sp>
              <p:nvSpPr>
                <p:cNvPr id="140" name="Szövegdoboz 139">
                  <a:extLst>
                    <a:ext uri="{FF2B5EF4-FFF2-40B4-BE49-F238E27FC236}">
                      <a16:creationId xmlns:a16="http://schemas.microsoft.com/office/drawing/2014/main" id="{7C1895E8-0D16-4572-8D36-E8419E20DA8C}"/>
                    </a:ext>
                  </a:extLst>
                </p:cNvPr>
                <p:cNvSpPr txBox="1"/>
                <p:nvPr/>
              </p:nvSpPr>
              <p:spPr>
                <a:xfrm>
                  <a:off x="4142013" y="1382487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miért</a:t>
                  </a:r>
                </a:p>
              </p:txBody>
            </p:sp>
            <p:sp>
              <p:nvSpPr>
                <p:cNvPr id="141" name="Szövegdoboz 140">
                  <a:extLst>
                    <a:ext uri="{FF2B5EF4-FFF2-40B4-BE49-F238E27FC236}">
                      <a16:creationId xmlns:a16="http://schemas.microsoft.com/office/drawing/2014/main" id="{A1FAB4D7-6573-411D-8D0A-0A739050EF87}"/>
                    </a:ext>
                  </a:extLst>
                </p:cNvPr>
                <p:cNvSpPr txBox="1"/>
                <p:nvPr/>
              </p:nvSpPr>
              <p:spPr>
                <a:xfrm>
                  <a:off x="4142013" y="2385286"/>
                  <a:ext cx="99060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jó nekem</a:t>
                  </a:r>
                </a:p>
              </p:txBody>
            </p:sp>
            <p:sp>
              <p:nvSpPr>
                <p:cNvPr id="142" name="Szövegdoboz 141">
                  <a:extLst>
                    <a:ext uri="{FF2B5EF4-FFF2-40B4-BE49-F238E27FC236}">
                      <a16:creationId xmlns:a16="http://schemas.microsoft.com/office/drawing/2014/main" id="{C5E097E4-09F1-4FA1-A366-6B33F234B68F}"/>
                    </a:ext>
                  </a:extLst>
                </p:cNvPr>
                <p:cNvSpPr txBox="1"/>
                <p:nvPr/>
              </p:nvSpPr>
              <p:spPr>
                <a:xfrm>
                  <a:off x="4142013" y="3388085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igaz</a:t>
                  </a:r>
                </a:p>
              </p:txBody>
            </p:sp>
            <p:sp>
              <p:nvSpPr>
                <p:cNvPr id="143" name="Szövegdoboz 142">
                  <a:extLst>
                    <a:ext uri="{FF2B5EF4-FFF2-40B4-BE49-F238E27FC236}">
                      <a16:creationId xmlns:a16="http://schemas.microsoft.com/office/drawing/2014/main" id="{54CD7A8E-D9D4-464C-A767-027B18E3F723}"/>
                    </a:ext>
                  </a:extLst>
                </p:cNvPr>
                <p:cNvSpPr txBox="1"/>
                <p:nvPr/>
              </p:nvSpPr>
              <p:spPr>
                <a:xfrm>
                  <a:off x="4142013" y="5393683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értem</a:t>
                  </a:r>
                </a:p>
              </p:txBody>
            </p:sp>
            <p:sp>
              <p:nvSpPr>
                <p:cNvPr id="144" name="Szövegdoboz 143">
                  <a:extLst>
                    <a:ext uri="{FF2B5EF4-FFF2-40B4-BE49-F238E27FC236}">
                      <a16:creationId xmlns:a16="http://schemas.microsoft.com/office/drawing/2014/main" id="{C5CD6624-F8C9-4DAB-958F-E3F2CF5197A8}"/>
                    </a:ext>
                  </a:extLst>
                </p:cNvPr>
                <p:cNvSpPr txBox="1"/>
                <p:nvPr/>
              </p:nvSpPr>
              <p:spPr>
                <a:xfrm>
                  <a:off x="4142013" y="6396481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megoldás</a:t>
                  </a:r>
                </a:p>
              </p:txBody>
            </p:sp>
            <p:sp>
              <p:nvSpPr>
                <p:cNvPr id="145" name="Szövegdoboz 144">
                  <a:extLst>
                    <a:ext uri="{FF2B5EF4-FFF2-40B4-BE49-F238E27FC236}">
                      <a16:creationId xmlns:a16="http://schemas.microsoft.com/office/drawing/2014/main" id="{D0BE59C7-BEEA-4662-9EB6-FD1B74B42BCF}"/>
                    </a:ext>
                  </a:extLst>
                </p:cNvPr>
                <p:cNvSpPr txBox="1"/>
                <p:nvPr/>
              </p:nvSpPr>
              <p:spPr>
                <a:xfrm>
                  <a:off x="4142013" y="4390884"/>
                  <a:ext cx="1228520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hu-HU" sz="1600" dirty="0">
                      <a:latin typeface="Afacad Flux" pitchFamily="2" charset="-18"/>
                      <a:cs typeface="Afacad Flux" pitchFamily="2" charset="-18"/>
                    </a:rPr>
                    <a:t>egyszer</a:t>
                  </a:r>
                </a:p>
              </p:txBody>
            </p:sp>
          </p:grpSp>
          <p:sp>
            <p:nvSpPr>
              <p:cNvPr id="136" name="Szövegdoboz 135">
                <a:extLst>
                  <a:ext uri="{FF2B5EF4-FFF2-40B4-BE49-F238E27FC236}">
                    <a16:creationId xmlns:a16="http://schemas.microsoft.com/office/drawing/2014/main" id="{F314A8F0-DEDB-4382-93B0-9CEE876A78D7}"/>
                  </a:ext>
                </a:extLst>
              </p:cNvPr>
              <p:cNvSpPr txBox="1"/>
              <p:nvPr/>
            </p:nvSpPr>
            <p:spPr>
              <a:xfrm>
                <a:off x="5765140" y="6898012"/>
                <a:ext cx="1228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Afacad Flux" pitchFamily="2" charset="-18"/>
                    <a:cs typeface="Afacad Flux" pitchFamily="2" charset="-18"/>
                  </a:rPr>
                  <a:t>1. hét</a:t>
                </a:r>
              </a:p>
            </p:txBody>
          </p:sp>
          <p:sp>
            <p:nvSpPr>
              <p:cNvPr id="137" name="Szövegdoboz 136">
                <a:extLst>
                  <a:ext uri="{FF2B5EF4-FFF2-40B4-BE49-F238E27FC236}">
                    <a16:creationId xmlns:a16="http://schemas.microsoft.com/office/drawing/2014/main" id="{E43F56BD-4BC3-47C0-88DB-D1AFE3691E6C}"/>
                  </a:ext>
                </a:extLst>
              </p:cNvPr>
              <p:cNvSpPr txBox="1"/>
              <p:nvPr/>
            </p:nvSpPr>
            <p:spPr>
              <a:xfrm>
                <a:off x="7593914" y="6898012"/>
                <a:ext cx="1228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Afacad Flux" pitchFamily="2" charset="-18"/>
                    <a:cs typeface="Afacad Flux" pitchFamily="2" charset="-18"/>
                  </a:rPr>
                  <a:t>2. hét</a:t>
                </a:r>
              </a:p>
            </p:txBody>
          </p:sp>
          <p:sp>
            <p:nvSpPr>
              <p:cNvPr id="138" name="Szövegdoboz 137">
                <a:extLst>
                  <a:ext uri="{FF2B5EF4-FFF2-40B4-BE49-F238E27FC236}">
                    <a16:creationId xmlns:a16="http://schemas.microsoft.com/office/drawing/2014/main" id="{D3E34DAC-A01E-4D14-8ACA-9FEC2E36B76D}"/>
                  </a:ext>
                </a:extLst>
              </p:cNvPr>
              <p:cNvSpPr txBox="1"/>
              <p:nvPr/>
            </p:nvSpPr>
            <p:spPr>
              <a:xfrm>
                <a:off x="9419210" y="6898012"/>
                <a:ext cx="1228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hu-HU" dirty="0">
                    <a:latin typeface="Afacad Flux" pitchFamily="2" charset="-18"/>
                    <a:cs typeface="Afacad Flux" pitchFamily="2" charset="-18"/>
                  </a:rPr>
                  <a:t>3. hét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4281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– 2022 téma">
  <a:themeElements>
    <a:clrScheme name="Office 2013 – 2022 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801</TotalTime>
  <Words>62</Words>
  <Application>Microsoft Office PowerPoint</Application>
  <PresentationFormat>Egyéni</PresentationFormat>
  <Paragraphs>48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7" baseType="lpstr">
      <vt:lpstr>Afacad Flux</vt:lpstr>
      <vt:lpstr>Arial</vt:lpstr>
      <vt:lpstr>Calibri</vt:lpstr>
      <vt:lpstr>Calibri Light</vt:lpstr>
      <vt:lpstr>Office 2013 – 2022 téma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Zimányi Noémi</dc:creator>
  <cp:lastModifiedBy>Zimányi Noémi</cp:lastModifiedBy>
  <cp:revision>53</cp:revision>
  <cp:lastPrinted>2026-08-17T13:03:21Z</cp:lastPrinted>
  <dcterms:created xsi:type="dcterms:W3CDTF">2023-09-06T13:42:26Z</dcterms:created>
  <dcterms:modified xsi:type="dcterms:W3CDTF">2026-08-25T09:46:53Z</dcterms:modified>
</cp:coreProperties>
</file>