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5" r:id="rId8"/>
    <p:sldId id="266" r:id="rId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58C5F-030F-4C26-906C-113E7B353E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BE4593AA-1C17-435B-BD78-9E9B70011C53}">
      <dgm:prSet/>
      <dgm:spPr/>
      <dgm:t>
        <a:bodyPr/>
        <a:lstStyle/>
        <a:p>
          <a:pPr rtl="0"/>
          <a:r>
            <a:rPr lang="hu-HU" dirty="0" smtClean="0"/>
            <a:t/>
          </a:r>
          <a:br>
            <a:rPr lang="hu-HU" dirty="0" smtClean="0"/>
          </a:br>
          <a:r>
            <a:rPr lang="hu-HU" dirty="0" smtClean="0"/>
            <a:t/>
          </a:r>
          <a:br>
            <a:rPr lang="hu-HU" dirty="0" smtClean="0"/>
          </a:br>
          <a:r>
            <a:rPr lang="hu-HU" dirty="0" smtClean="0"/>
            <a:t/>
          </a:r>
          <a:br>
            <a:rPr lang="hu-HU" dirty="0" smtClean="0"/>
          </a:br>
          <a:r>
            <a:rPr lang="hu-HU" dirty="0" smtClean="0"/>
            <a:t>Repkedők, úszkálók, csúszómászók, ugrálók</a:t>
          </a:r>
          <a:br>
            <a:rPr lang="hu-HU" dirty="0" smtClean="0"/>
          </a:br>
          <a:r>
            <a:rPr lang="hu-HU" dirty="0" smtClean="0"/>
            <a:t>Állatok a Bibliában</a:t>
          </a:r>
          <a:br>
            <a:rPr lang="hu-HU" dirty="0" smtClean="0"/>
          </a:br>
          <a:r>
            <a:rPr lang="hu-HU" dirty="0" smtClean="0"/>
            <a:t> </a:t>
          </a:r>
          <a:br>
            <a:rPr lang="hu-HU" dirty="0" smtClean="0"/>
          </a:br>
          <a:r>
            <a:rPr lang="hu-HU" dirty="0" smtClean="0"/>
            <a:t>Tematika</a:t>
          </a:r>
        </a:p>
        <a:p>
          <a:pPr rtl="0"/>
          <a:endParaRPr lang="hu-HU" dirty="0"/>
        </a:p>
      </dgm:t>
    </dgm:pt>
    <dgm:pt modelId="{9A2F917F-897A-413B-864E-09A20C099E8B}" type="parTrans" cxnId="{589C10EF-7F8D-47BE-B088-5FDF57020079}">
      <dgm:prSet/>
      <dgm:spPr/>
      <dgm:t>
        <a:bodyPr/>
        <a:lstStyle/>
        <a:p>
          <a:endParaRPr lang="hu-HU"/>
        </a:p>
      </dgm:t>
    </dgm:pt>
    <dgm:pt modelId="{F4992572-E773-4846-A6A8-5209AD217DC4}" type="sibTrans" cxnId="{589C10EF-7F8D-47BE-B088-5FDF57020079}">
      <dgm:prSet/>
      <dgm:spPr/>
      <dgm:t>
        <a:bodyPr/>
        <a:lstStyle/>
        <a:p>
          <a:endParaRPr lang="hu-HU"/>
        </a:p>
      </dgm:t>
    </dgm:pt>
    <dgm:pt modelId="{E1F001D6-BFCF-4E5B-BD2F-00B542468AE5}" type="pres">
      <dgm:prSet presAssocID="{37158C5F-030F-4C26-906C-113E7B353EDC}" presName="linear" presStyleCnt="0">
        <dgm:presLayoutVars>
          <dgm:animLvl val="lvl"/>
          <dgm:resizeHandles val="exact"/>
        </dgm:presLayoutVars>
      </dgm:prSet>
      <dgm:spPr/>
      <dgm:t>
        <a:bodyPr/>
        <a:lstStyle/>
        <a:p>
          <a:endParaRPr lang="hu-HU"/>
        </a:p>
      </dgm:t>
    </dgm:pt>
    <dgm:pt modelId="{1F92DC6C-20CA-405F-A6CE-E30009A98B38}" type="pres">
      <dgm:prSet presAssocID="{BE4593AA-1C17-435B-BD78-9E9B70011C53}" presName="parentText" presStyleLbl="node1" presStyleIdx="0" presStyleCnt="1">
        <dgm:presLayoutVars>
          <dgm:chMax val="0"/>
          <dgm:bulletEnabled val="1"/>
        </dgm:presLayoutVars>
      </dgm:prSet>
      <dgm:spPr/>
      <dgm:t>
        <a:bodyPr/>
        <a:lstStyle/>
        <a:p>
          <a:endParaRPr lang="hu-HU"/>
        </a:p>
      </dgm:t>
    </dgm:pt>
  </dgm:ptLst>
  <dgm:cxnLst>
    <dgm:cxn modelId="{8F71A022-5C7C-482A-8242-0BCD8E3BD442}" type="presOf" srcId="{37158C5F-030F-4C26-906C-113E7B353EDC}" destId="{E1F001D6-BFCF-4E5B-BD2F-00B542468AE5}" srcOrd="0" destOrd="0" presId="urn:microsoft.com/office/officeart/2005/8/layout/vList2"/>
    <dgm:cxn modelId="{589C10EF-7F8D-47BE-B088-5FDF57020079}" srcId="{37158C5F-030F-4C26-906C-113E7B353EDC}" destId="{BE4593AA-1C17-435B-BD78-9E9B70011C53}" srcOrd="0" destOrd="0" parTransId="{9A2F917F-897A-413B-864E-09A20C099E8B}" sibTransId="{F4992572-E773-4846-A6A8-5209AD217DC4}"/>
    <dgm:cxn modelId="{B0F9085F-7A6A-4777-9F65-6C282BCEFD1C}" type="presOf" srcId="{BE4593AA-1C17-435B-BD78-9E9B70011C53}" destId="{1F92DC6C-20CA-405F-A6CE-E30009A98B38}" srcOrd="0" destOrd="0" presId="urn:microsoft.com/office/officeart/2005/8/layout/vList2"/>
    <dgm:cxn modelId="{48B839B9-87F4-4A66-95A2-BF43C5458313}" type="presParOf" srcId="{E1F001D6-BFCF-4E5B-BD2F-00B542468AE5}" destId="{1F92DC6C-20CA-405F-A6CE-E30009A98B3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53CDE-8738-4E91-AE18-A4DF28160EFB}"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hu-HU"/>
        </a:p>
      </dgm:t>
    </dgm:pt>
    <dgm:pt modelId="{4A0D0DD1-B64A-4BDF-A456-63C14852E8A0}">
      <dgm:prSet phldrT="[Szöveg]"/>
      <dgm:spPr/>
      <dgm:t>
        <a:bodyPr/>
        <a:lstStyle/>
        <a:p>
          <a:r>
            <a:rPr lang="hu-HU" dirty="0"/>
            <a:t>Teremtéstörténet</a:t>
          </a:r>
        </a:p>
      </dgm:t>
    </dgm:pt>
    <dgm:pt modelId="{5E7E05B7-B5B3-4198-BA43-7BB4E7F6D95D}" type="parTrans" cxnId="{11A2267D-0E6E-44B7-B5CF-530175B842EA}">
      <dgm:prSet/>
      <dgm:spPr/>
      <dgm:t>
        <a:bodyPr/>
        <a:lstStyle/>
        <a:p>
          <a:endParaRPr lang="hu-HU"/>
        </a:p>
      </dgm:t>
    </dgm:pt>
    <dgm:pt modelId="{05C4B307-BE51-4EC6-A49F-84F4DD271B3D}" type="sibTrans" cxnId="{11A2267D-0E6E-44B7-B5CF-530175B842EA}">
      <dgm:prSet/>
      <dgm:spPr/>
      <dgm:t>
        <a:bodyPr/>
        <a:lstStyle/>
        <a:p>
          <a:endParaRPr lang="hu-HU"/>
        </a:p>
      </dgm:t>
    </dgm:pt>
    <dgm:pt modelId="{13A209CE-A62D-4391-A7F7-79781CAE238E}">
      <dgm:prSet phldrT="[Szöveg]"/>
      <dgm:spPr/>
      <dgm:t>
        <a:bodyPr/>
        <a:lstStyle/>
        <a:p>
          <a:r>
            <a:rPr lang="hu-HU" dirty="0"/>
            <a:t>Isten szeretetének ajándéka az egész világ!</a:t>
          </a:r>
        </a:p>
      </dgm:t>
    </dgm:pt>
    <dgm:pt modelId="{F8A6EA09-3D96-480A-8EF5-0B37FE20B8C6}" type="parTrans" cxnId="{CDFA1ABA-8155-466E-AE75-F511753583BB}">
      <dgm:prSet/>
      <dgm:spPr/>
      <dgm:t>
        <a:bodyPr/>
        <a:lstStyle/>
        <a:p>
          <a:endParaRPr lang="hu-HU"/>
        </a:p>
      </dgm:t>
    </dgm:pt>
    <dgm:pt modelId="{002B964A-77B9-48C0-9F49-CB0C4D5C055B}" type="sibTrans" cxnId="{CDFA1ABA-8155-466E-AE75-F511753583BB}">
      <dgm:prSet/>
      <dgm:spPr/>
      <dgm:t>
        <a:bodyPr/>
        <a:lstStyle/>
        <a:p>
          <a:endParaRPr lang="hu-HU"/>
        </a:p>
      </dgm:t>
    </dgm:pt>
    <dgm:pt modelId="{5A52BD26-D356-4AF0-9CAF-71A76FA9A3DC}">
      <dgm:prSet phldrT="[Szöveg]"/>
      <dgm:spPr/>
      <dgm:t>
        <a:bodyPr/>
        <a:lstStyle/>
        <a:p>
          <a:r>
            <a:rPr lang="hu-HU" dirty="0"/>
            <a:t>Az elveszett bárány</a:t>
          </a:r>
        </a:p>
      </dgm:t>
    </dgm:pt>
    <dgm:pt modelId="{EDCE860D-0B85-4748-B2CE-B430516B8AF7}" type="parTrans" cxnId="{7CA96FEE-33F3-4A3C-A55D-326BACB38E20}">
      <dgm:prSet/>
      <dgm:spPr/>
      <dgm:t>
        <a:bodyPr/>
        <a:lstStyle/>
        <a:p>
          <a:endParaRPr lang="hu-HU"/>
        </a:p>
      </dgm:t>
    </dgm:pt>
    <dgm:pt modelId="{9661CDE1-A79B-4716-8FD3-B2F341653FDE}" type="sibTrans" cxnId="{7CA96FEE-33F3-4A3C-A55D-326BACB38E20}">
      <dgm:prSet/>
      <dgm:spPr/>
      <dgm:t>
        <a:bodyPr/>
        <a:lstStyle/>
        <a:p>
          <a:endParaRPr lang="hu-HU"/>
        </a:p>
      </dgm:t>
    </dgm:pt>
    <dgm:pt modelId="{F7CC6A04-DED4-4F3B-A0A4-D21F7D845E43}">
      <dgm:prSet phldrT="[Szöveg]"/>
      <dgm:spPr/>
      <dgm:t>
        <a:bodyPr/>
        <a:lstStyle/>
        <a:p>
          <a:r>
            <a:rPr lang="hu-HU" dirty="0"/>
            <a:t>Istennek fontosak vagyunk mindannyian. Ő jó pásztorként vigyáz ránk!</a:t>
          </a:r>
        </a:p>
      </dgm:t>
    </dgm:pt>
    <dgm:pt modelId="{5B7931A0-0611-4742-B8AA-B025A58996E7}" type="parTrans" cxnId="{F36F343F-9B54-4DDB-887B-B260654CEC68}">
      <dgm:prSet/>
      <dgm:spPr/>
      <dgm:t>
        <a:bodyPr/>
        <a:lstStyle/>
        <a:p>
          <a:endParaRPr lang="hu-HU"/>
        </a:p>
      </dgm:t>
    </dgm:pt>
    <dgm:pt modelId="{39A5D9EA-DC46-4A67-AB1A-A4D342DC83DB}" type="sibTrans" cxnId="{F36F343F-9B54-4DDB-887B-B260654CEC68}">
      <dgm:prSet/>
      <dgm:spPr/>
      <dgm:t>
        <a:bodyPr/>
        <a:lstStyle/>
        <a:p>
          <a:endParaRPr lang="hu-HU"/>
        </a:p>
      </dgm:t>
    </dgm:pt>
    <dgm:pt modelId="{1F676561-D31B-458A-BB45-A2D08734A881}">
      <dgm:prSet phldrT="[Szöveg]"/>
      <dgm:spPr/>
      <dgm:t>
        <a:bodyPr/>
        <a:lstStyle/>
        <a:p>
          <a:r>
            <a:rPr lang="hu-HU" dirty="0"/>
            <a:t>Illés és a hollók</a:t>
          </a:r>
        </a:p>
      </dgm:t>
    </dgm:pt>
    <dgm:pt modelId="{6C88C2CE-A600-48A4-B5C5-CA54730C015E}" type="parTrans" cxnId="{2B3D13C7-089A-46A2-91FB-728E25A3AB03}">
      <dgm:prSet/>
      <dgm:spPr/>
      <dgm:t>
        <a:bodyPr/>
        <a:lstStyle/>
        <a:p>
          <a:endParaRPr lang="hu-HU"/>
        </a:p>
      </dgm:t>
    </dgm:pt>
    <dgm:pt modelId="{70B30E81-5462-45AF-B5DF-983825D87858}" type="sibTrans" cxnId="{2B3D13C7-089A-46A2-91FB-728E25A3AB03}">
      <dgm:prSet/>
      <dgm:spPr/>
      <dgm:t>
        <a:bodyPr/>
        <a:lstStyle/>
        <a:p>
          <a:endParaRPr lang="hu-HU"/>
        </a:p>
      </dgm:t>
    </dgm:pt>
    <dgm:pt modelId="{ABF32020-C2CE-484B-B05D-7CD1EF2BACCC}">
      <dgm:prSet phldrT="[Szöveg]"/>
      <dgm:spPr/>
      <dgm:t>
        <a:bodyPr/>
        <a:lstStyle/>
        <a:p>
          <a:r>
            <a:rPr lang="hu-HU" dirty="0"/>
            <a:t>Jónás és a </a:t>
          </a:r>
          <a:r>
            <a:rPr lang="hu-HU" dirty="0" smtClean="0"/>
            <a:t>nagy </a:t>
          </a:r>
          <a:r>
            <a:rPr lang="hu-HU" dirty="0"/>
            <a:t>hal</a:t>
          </a:r>
        </a:p>
      </dgm:t>
    </dgm:pt>
    <dgm:pt modelId="{EA9311C0-B245-4946-B8DA-320326AC7659}" type="parTrans" cxnId="{22C0B298-4193-4200-AFD2-B22312606D13}">
      <dgm:prSet/>
      <dgm:spPr/>
      <dgm:t>
        <a:bodyPr/>
        <a:lstStyle/>
        <a:p>
          <a:endParaRPr lang="hu-HU"/>
        </a:p>
      </dgm:t>
    </dgm:pt>
    <dgm:pt modelId="{01F5041F-0F8C-4D6A-AD80-A4744B91183D}" type="sibTrans" cxnId="{22C0B298-4193-4200-AFD2-B22312606D13}">
      <dgm:prSet/>
      <dgm:spPr/>
      <dgm:t>
        <a:bodyPr/>
        <a:lstStyle/>
        <a:p>
          <a:endParaRPr lang="hu-HU"/>
        </a:p>
      </dgm:t>
    </dgm:pt>
    <dgm:pt modelId="{046C111A-B095-4B89-96C0-9F72BFD8D89C}">
      <dgm:prSet phldrT="[Szöveg]"/>
      <dgm:spPr/>
      <dgm:t>
        <a:bodyPr/>
        <a:lstStyle/>
        <a:p>
          <a:r>
            <a:rPr lang="hu-HU" dirty="0"/>
            <a:t>Jézus megkeresztelése</a:t>
          </a:r>
        </a:p>
      </dgm:t>
    </dgm:pt>
    <dgm:pt modelId="{33960D0A-B14B-4E6B-AF5E-21C39AB91D7A}" type="parTrans" cxnId="{7D599776-0C4A-4591-AED5-3188FC38F136}">
      <dgm:prSet/>
      <dgm:spPr/>
      <dgm:t>
        <a:bodyPr/>
        <a:lstStyle/>
        <a:p>
          <a:endParaRPr lang="hu-HU"/>
        </a:p>
      </dgm:t>
    </dgm:pt>
    <dgm:pt modelId="{BF1EBE75-B61A-4D0A-87AF-EE9037D01025}" type="sibTrans" cxnId="{7D599776-0C4A-4591-AED5-3188FC38F136}">
      <dgm:prSet/>
      <dgm:spPr/>
      <dgm:t>
        <a:bodyPr/>
        <a:lstStyle/>
        <a:p>
          <a:endParaRPr lang="hu-HU"/>
        </a:p>
      </dgm:t>
    </dgm:pt>
    <dgm:pt modelId="{2C252936-83FE-4425-BAC3-7F53A6CB3F82}">
      <dgm:prSet/>
      <dgm:spPr/>
      <dgm:t>
        <a:bodyPr/>
        <a:lstStyle/>
        <a:p>
          <a:r>
            <a:rPr lang="hu-HU" dirty="0"/>
            <a:t>Isten gondoskodik rólunk!</a:t>
          </a:r>
        </a:p>
      </dgm:t>
    </dgm:pt>
    <dgm:pt modelId="{D2D657DE-F921-474F-BA89-DC886D496105}" type="parTrans" cxnId="{59664326-B4E1-47D7-9A67-1C671FA1BB66}">
      <dgm:prSet/>
      <dgm:spPr/>
      <dgm:t>
        <a:bodyPr/>
        <a:lstStyle/>
        <a:p>
          <a:endParaRPr lang="hu-HU"/>
        </a:p>
      </dgm:t>
    </dgm:pt>
    <dgm:pt modelId="{C4847C9E-77DF-491D-BAA1-2C1F6FA901E6}" type="sibTrans" cxnId="{59664326-B4E1-47D7-9A67-1C671FA1BB66}">
      <dgm:prSet/>
      <dgm:spPr/>
      <dgm:t>
        <a:bodyPr/>
        <a:lstStyle/>
        <a:p>
          <a:endParaRPr lang="hu-HU"/>
        </a:p>
      </dgm:t>
    </dgm:pt>
    <dgm:pt modelId="{6F203ECC-8887-402B-928D-8EBA0E72CA18}">
      <dgm:prSet/>
      <dgm:spPr/>
      <dgm:t>
        <a:bodyPr/>
        <a:lstStyle/>
        <a:p>
          <a:r>
            <a:rPr lang="hu-HU" dirty="0"/>
            <a:t>Isten segít és megment a veszélyben!</a:t>
          </a:r>
        </a:p>
      </dgm:t>
    </dgm:pt>
    <dgm:pt modelId="{E2ADB77B-C7B0-4ACE-B1C7-3135E78B1CFB}" type="parTrans" cxnId="{D8C4D751-7DEA-40EE-AAE4-6FB687573793}">
      <dgm:prSet/>
      <dgm:spPr/>
      <dgm:t>
        <a:bodyPr/>
        <a:lstStyle/>
        <a:p>
          <a:endParaRPr lang="hu-HU"/>
        </a:p>
      </dgm:t>
    </dgm:pt>
    <dgm:pt modelId="{9163B024-CDE3-4A88-AEBF-83E025358331}" type="sibTrans" cxnId="{D8C4D751-7DEA-40EE-AAE4-6FB687573793}">
      <dgm:prSet/>
      <dgm:spPr/>
      <dgm:t>
        <a:bodyPr/>
        <a:lstStyle/>
        <a:p>
          <a:endParaRPr lang="hu-HU"/>
        </a:p>
      </dgm:t>
    </dgm:pt>
    <dgm:pt modelId="{2F663B4B-736B-4CDB-932B-489CB5D2F0C1}">
      <dgm:prSet/>
      <dgm:spPr/>
      <dgm:t>
        <a:bodyPr/>
        <a:lstStyle/>
        <a:p>
          <a:r>
            <a:rPr lang="hu-HU" dirty="0"/>
            <a:t>Isten jelen van az életünkben, itt van velünk most is!</a:t>
          </a:r>
        </a:p>
      </dgm:t>
    </dgm:pt>
    <dgm:pt modelId="{CDE5D527-11DD-43AF-8FFB-56FC753D930B}" type="parTrans" cxnId="{DBBF6C94-260D-4621-904B-10A377D7DD52}">
      <dgm:prSet/>
      <dgm:spPr/>
      <dgm:t>
        <a:bodyPr/>
        <a:lstStyle/>
        <a:p>
          <a:endParaRPr lang="hu-HU"/>
        </a:p>
      </dgm:t>
    </dgm:pt>
    <dgm:pt modelId="{852D6601-8106-4A3F-9080-254ADE085B9C}" type="sibTrans" cxnId="{DBBF6C94-260D-4621-904B-10A377D7DD52}">
      <dgm:prSet/>
      <dgm:spPr/>
      <dgm:t>
        <a:bodyPr/>
        <a:lstStyle/>
        <a:p>
          <a:endParaRPr lang="hu-HU"/>
        </a:p>
      </dgm:t>
    </dgm:pt>
    <dgm:pt modelId="{C409DE64-21AF-4FBE-89FA-DBF3BA69EEDC}" type="pres">
      <dgm:prSet presAssocID="{EB553CDE-8738-4E91-AE18-A4DF28160EFB}" presName="Name0" presStyleCnt="0">
        <dgm:presLayoutVars>
          <dgm:dir/>
          <dgm:animLvl val="lvl"/>
          <dgm:resizeHandles/>
        </dgm:presLayoutVars>
      </dgm:prSet>
      <dgm:spPr/>
      <dgm:t>
        <a:bodyPr/>
        <a:lstStyle/>
        <a:p>
          <a:endParaRPr lang="hu-HU"/>
        </a:p>
      </dgm:t>
    </dgm:pt>
    <dgm:pt modelId="{95440CEF-22E4-45D3-A6B5-CEC55B999091}" type="pres">
      <dgm:prSet presAssocID="{4A0D0DD1-B64A-4BDF-A456-63C14852E8A0}" presName="linNode" presStyleCnt="0"/>
      <dgm:spPr/>
    </dgm:pt>
    <dgm:pt modelId="{7579F33C-C16F-4BC8-A5EE-F47BA20FD5BC}" type="pres">
      <dgm:prSet presAssocID="{4A0D0DD1-B64A-4BDF-A456-63C14852E8A0}" presName="parentShp" presStyleLbl="node1" presStyleIdx="0" presStyleCnt="5" custLinFactNeighborY="1027">
        <dgm:presLayoutVars>
          <dgm:bulletEnabled val="1"/>
        </dgm:presLayoutVars>
      </dgm:prSet>
      <dgm:spPr/>
      <dgm:t>
        <a:bodyPr/>
        <a:lstStyle/>
        <a:p>
          <a:endParaRPr lang="hu-HU"/>
        </a:p>
      </dgm:t>
    </dgm:pt>
    <dgm:pt modelId="{98B80489-6270-4C0F-A471-C36BAC08D617}" type="pres">
      <dgm:prSet presAssocID="{4A0D0DD1-B64A-4BDF-A456-63C14852E8A0}" presName="childShp" presStyleLbl="bgAccFollowNode1" presStyleIdx="0" presStyleCnt="5">
        <dgm:presLayoutVars>
          <dgm:bulletEnabled val="1"/>
        </dgm:presLayoutVars>
      </dgm:prSet>
      <dgm:spPr/>
      <dgm:t>
        <a:bodyPr/>
        <a:lstStyle/>
        <a:p>
          <a:endParaRPr lang="hu-HU"/>
        </a:p>
      </dgm:t>
    </dgm:pt>
    <dgm:pt modelId="{2A2EEBBC-100F-4B38-9A1B-B801354B90C1}" type="pres">
      <dgm:prSet presAssocID="{05C4B307-BE51-4EC6-A49F-84F4DD271B3D}" presName="spacing" presStyleCnt="0"/>
      <dgm:spPr/>
    </dgm:pt>
    <dgm:pt modelId="{EF7E51FB-965E-46AE-9480-E6A9C3F2A8F0}" type="pres">
      <dgm:prSet presAssocID="{5A52BD26-D356-4AF0-9CAF-71A76FA9A3DC}" presName="linNode" presStyleCnt="0"/>
      <dgm:spPr/>
    </dgm:pt>
    <dgm:pt modelId="{10B2AF3A-4792-447E-98AE-2F5E35E70CD3}" type="pres">
      <dgm:prSet presAssocID="{5A52BD26-D356-4AF0-9CAF-71A76FA9A3DC}" presName="parentShp" presStyleLbl="node1" presStyleIdx="1" presStyleCnt="5">
        <dgm:presLayoutVars>
          <dgm:bulletEnabled val="1"/>
        </dgm:presLayoutVars>
      </dgm:prSet>
      <dgm:spPr/>
      <dgm:t>
        <a:bodyPr/>
        <a:lstStyle/>
        <a:p>
          <a:endParaRPr lang="hu-HU"/>
        </a:p>
      </dgm:t>
    </dgm:pt>
    <dgm:pt modelId="{B923DCB2-D174-40C2-A950-A49463FFDA86}" type="pres">
      <dgm:prSet presAssocID="{5A52BD26-D356-4AF0-9CAF-71A76FA9A3DC}" presName="childShp" presStyleLbl="bgAccFollowNode1" presStyleIdx="1" presStyleCnt="5">
        <dgm:presLayoutVars>
          <dgm:bulletEnabled val="1"/>
        </dgm:presLayoutVars>
      </dgm:prSet>
      <dgm:spPr/>
      <dgm:t>
        <a:bodyPr/>
        <a:lstStyle/>
        <a:p>
          <a:endParaRPr lang="hu-HU"/>
        </a:p>
      </dgm:t>
    </dgm:pt>
    <dgm:pt modelId="{C4449EAA-31EC-4A74-8147-9571F655C23F}" type="pres">
      <dgm:prSet presAssocID="{9661CDE1-A79B-4716-8FD3-B2F341653FDE}" presName="spacing" presStyleCnt="0"/>
      <dgm:spPr/>
    </dgm:pt>
    <dgm:pt modelId="{2EF48E13-CF61-49C5-96F9-FE8DBC6DF33B}" type="pres">
      <dgm:prSet presAssocID="{1F676561-D31B-458A-BB45-A2D08734A881}" presName="linNode" presStyleCnt="0"/>
      <dgm:spPr/>
    </dgm:pt>
    <dgm:pt modelId="{75050F87-0C75-45D9-ABC9-2022B2126E64}" type="pres">
      <dgm:prSet presAssocID="{1F676561-D31B-458A-BB45-A2D08734A881}" presName="parentShp" presStyleLbl="node1" presStyleIdx="2" presStyleCnt="5">
        <dgm:presLayoutVars>
          <dgm:bulletEnabled val="1"/>
        </dgm:presLayoutVars>
      </dgm:prSet>
      <dgm:spPr/>
      <dgm:t>
        <a:bodyPr/>
        <a:lstStyle/>
        <a:p>
          <a:endParaRPr lang="hu-HU"/>
        </a:p>
      </dgm:t>
    </dgm:pt>
    <dgm:pt modelId="{86E9AF88-CD9F-4E0A-B20D-B909E010BD56}" type="pres">
      <dgm:prSet presAssocID="{1F676561-D31B-458A-BB45-A2D08734A881}" presName="childShp" presStyleLbl="bgAccFollowNode1" presStyleIdx="2" presStyleCnt="5">
        <dgm:presLayoutVars>
          <dgm:bulletEnabled val="1"/>
        </dgm:presLayoutVars>
      </dgm:prSet>
      <dgm:spPr/>
      <dgm:t>
        <a:bodyPr/>
        <a:lstStyle/>
        <a:p>
          <a:endParaRPr lang="hu-HU"/>
        </a:p>
      </dgm:t>
    </dgm:pt>
    <dgm:pt modelId="{953DEC89-71F6-45C0-B256-D0A3F23B6671}" type="pres">
      <dgm:prSet presAssocID="{70B30E81-5462-45AF-B5DF-983825D87858}" presName="spacing" presStyleCnt="0"/>
      <dgm:spPr/>
    </dgm:pt>
    <dgm:pt modelId="{8F50D80B-54C4-4478-BBC5-17B266989E6A}" type="pres">
      <dgm:prSet presAssocID="{ABF32020-C2CE-484B-B05D-7CD1EF2BACCC}" presName="linNode" presStyleCnt="0"/>
      <dgm:spPr/>
    </dgm:pt>
    <dgm:pt modelId="{D7DA092F-1B4B-4B68-BC65-7D79165DBC15}" type="pres">
      <dgm:prSet presAssocID="{ABF32020-C2CE-484B-B05D-7CD1EF2BACCC}" presName="parentShp" presStyleLbl="node1" presStyleIdx="3" presStyleCnt="5">
        <dgm:presLayoutVars>
          <dgm:bulletEnabled val="1"/>
        </dgm:presLayoutVars>
      </dgm:prSet>
      <dgm:spPr/>
      <dgm:t>
        <a:bodyPr/>
        <a:lstStyle/>
        <a:p>
          <a:endParaRPr lang="hu-HU"/>
        </a:p>
      </dgm:t>
    </dgm:pt>
    <dgm:pt modelId="{8290DC00-6CCD-4197-BCBF-67FF03520835}" type="pres">
      <dgm:prSet presAssocID="{ABF32020-C2CE-484B-B05D-7CD1EF2BACCC}" presName="childShp" presStyleLbl="bgAccFollowNode1" presStyleIdx="3" presStyleCnt="5">
        <dgm:presLayoutVars>
          <dgm:bulletEnabled val="1"/>
        </dgm:presLayoutVars>
      </dgm:prSet>
      <dgm:spPr/>
      <dgm:t>
        <a:bodyPr/>
        <a:lstStyle/>
        <a:p>
          <a:endParaRPr lang="hu-HU"/>
        </a:p>
      </dgm:t>
    </dgm:pt>
    <dgm:pt modelId="{9E5B72A3-10F9-4960-9C7F-158AF0D72B76}" type="pres">
      <dgm:prSet presAssocID="{01F5041F-0F8C-4D6A-AD80-A4744B91183D}" presName="spacing" presStyleCnt="0"/>
      <dgm:spPr/>
    </dgm:pt>
    <dgm:pt modelId="{B182D0BF-A30D-41F7-A315-59CB0614C20D}" type="pres">
      <dgm:prSet presAssocID="{046C111A-B095-4B89-96C0-9F72BFD8D89C}" presName="linNode" presStyleCnt="0"/>
      <dgm:spPr/>
    </dgm:pt>
    <dgm:pt modelId="{FB42AD80-8B98-47C4-9AD8-86D0623611D5}" type="pres">
      <dgm:prSet presAssocID="{046C111A-B095-4B89-96C0-9F72BFD8D89C}" presName="parentShp" presStyleLbl="node1" presStyleIdx="4" presStyleCnt="5">
        <dgm:presLayoutVars>
          <dgm:bulletEnabled val="1"/>
        </dgm:presLayoutVars>
      </dgm:prSet>
      <dgm:spPr/>
      <dgm:t>
        <a:bodyPr/>
        <a:lstStyle/>
        <a:p>
          <a:endParaRPr lang="hu-HU"/>
        </a:p>
      </dgm:t>
    </dgm:pt>
    <dgm:pt modelId="{82461F84-3F1D-4AFD-AD1F-D5A2FE5395A8}" type="pres">
      <dgm:prSet presAssocID="{046C111A-B095-4B89-96C0-9F72BFD8D89C}" presName="childShp" presStyleLbl="bgAccFollowNode1" presStyleIdx="4" presStyleCnt="5">
        <dgm:presLayoutVars>
          <dgm:bulletEnabled val="1"/>
        </dgm:presLayoutVars>
      </dgm:prSet>
      <dgm:spPr/>
      <dgm:t>
        <a:bodyPr/>
        <a:lstStyle/>
        <a:p>
          <a:endParaRPr lang="hu-HU"/>
        </a:p>
      </dgm:t>
    </dgm:pt>
  </dgm:ptLst>
  <dgm:cxnLst>
    <dgm:cxn modelId="{7CA96FEE-33F3-4A3C-A55D-326BACB38E20}" srcId="{EB553CDE-8738-4E91-AE18-A4DF28160EFB}" destId="{5A52BD26-D356-4AF0-9CAF-71A76FA9A3DC}" srcOrd="1" destOrd="0" parTransId="{EDCE860D-0B85-4748-B2CE-B430516B8AF7}" sibTransId="{9661CDE1-A79B-4716-8FD3-B2F341653FDE}"/>
    <dgm:cxn modelId="{11A2267D-0E6E-44B7-B5CF-530175B842EA}" srcId="{EB553CDE-8738-4E91-AE18-A4DF28160EFB}" destId="{4A0D0DD1-B64A-4BDF-A456-63C14852E8A0}" srcOrd="0" destOrd="0" parTransId="{5E7E05B7-B5B3-4198-BA43-7BB4E7F6D95D}" sibTransId="{05C4B307-BE51-4EC6-A49F-84F4DD271B3D}"/>
    <dgm:cxn modelId="{5B5B3F97-ABBD-4878-B06C-BC641114383C}" type="presOf" srcId="{2C252936-83FE-4425-BAC3-7F53A6CB3F82}" destId="{86E9AF88-CD9F-4E0A-B20D-B909E010BD56}" srcOrd="0" destOrd="0" presId="urn:microsoft.com/office/officeart/2005/8/layout/vList6"/>
    <dgm:cxn modelId="{F36F343F-9B54-4DDB-887B-B260654CEC68}" srcId="{5A52BD26-D356-4AF0-9CAF-71A76FA9A3DC}" destId="{F7CC6A04-DED4-4F3B-A0A4-D21F7D845E43}" srcOrd="0" destOrd="0" parTransId="{5B7931A0-0611-4742-B8AA-B025A58996E7}" sibTransId="{39A5D9EA-DC46-4A67-AB1A-A4D342DC83DB}"/>
    <dgm:cxn modelId="{30E2B291-6672-4CC8-AAE6-97F1D108AE02}" type="presOf" srcId="{4A0D0DD1-B64A-4BDF-A456-63C14852E8A0}" destId="{7579F33C-C16F-4BC8-A5EE-F47BA20FD5BC}" srcOrd="0" destOrd="0" presId="urn:microsoft.com/office/officeart/2005/8/layout/vList6"/>
    <dgm:cxn modelId="{C2DBE4ED-7579-4D86-8D1D-6EF9DE6C757E}" type="presOf" srcId="{046C111A-B095-4B89-96C0-9F72BFD8D89C}" destId="{FB42AD80-8B98-47C4-9AD8-86D0623611D5}" srcOrd="0" destOrd="0" presId="urn:microsoft.com/office/officeart/2005/8/layout/vList6"/>
    <dgm:cxn modelId="{CDFA1ABA-8155-466E-AE75-F511753583BB}" srcId="{4A0D0DD1-B64A-4BDF-A456-63C14852E8A0}" destId="{13A209CE-A62D-4391-A7F7-79781CAE238E}" srcOrd="0" destOrd="0" parTransId="{F8A6EA09-3D96-480A-8EF5-0B37FE20B8C6}" sibTransId="{002B964A-77B9-48C0-9F49-CB0C4D5C055B}"/>
    <dgm:cxn modelId="{66176803-00D1-4EA0-A898-F5453A624B8F}" type="presOf" srcId="{13A209CE-A62D-4391-A7F7-79781CAE238E}" destId="{98B80489-6270-4C0F-A471-C36BAC08D617}" srcOrd="0" destOrd="0" presId="urn:microsoft.com/office/officeart/2005/8/layout/vList6"/>
    <dgm:cxn modelId="{2B3D13C7-089A-46A2-91FB-728E25A3AB03}" srcId="{EB553CDE-8738-4E91-AE18-A4DF28160EFB}" destId="{1F676561-D31B-458A-BB45-A2D08734A881}" srcOrd="2" destOrd="0" parTransId="{6C88C2CE-A600-48A4-B5C5-CA54730C015E}" sibTransId="{70B30E81-5462-45AF-B5DF-983825D87858}"/>
    <dgm:cxn modelId="{DBBF6C94-260D-4621-904B-10A377D7DD52}" srcId="{046C111A-B095-4B89-96C0-9F72BFD8D89C}" destId="{2F663B4B-736B-4CDB-932B-489CB5D2F0C1}" srcOrd="0" destOrd="0" parTransId="{CDE5D527-11DD-43AF-8FFB-56FC753D930B}" sibTransId="{852D6601-8106-4A3F-9080-254ADE085B9C}"/>
    <dgm:cxn modelId="{6BC5D455-FBF6-4160-9D60-BB40443406DF}" type="presOf" srcId="{1F676561-D31B-458A-BB45-A2D08734A881}" destId="{75050F87-0C75-45D9-ABC9-2022B2126E64}" srcOrd="0" destOrd="0" presId="urn:microsoft.com/office/officeart/2005/8/layout/vList6"/>
    <dgm:cxn modelId="{6B4E0B76-7568-4B07-AE84-AD9B058B347E}" type="presOf" srcId="{6F203ECC-8887-402B-928D-8EBA0E72CA18}" destId="{8290DC00-6CCD-4197-BCBF-67FF03520835}" srcOrd="0" destOrd="0" presId="urn:microsoft.com/office/officeart/2005/8/layout/vList6"/>
    <dgm:cxn modelId="{7016DAC2-7BC5-4A1C-99BE-72D557AA59EB}" type="presOf" srcId="{5A52BD26-D356-4AF0-9CAF-71A76FA9A3DC}" destId="{10B2AF3A-4792-447E-98AE-2F5E35E70CD3}" srcOrd="0" destOrd="0" presId="urn:microsoft.com/office/officeart/2005/8/layout/vList6"/>
    <dgm:cxn modelId="{59664326-B4E1-47D7-9A67-1C671FA1BB66}" srcId="{1F676561-D31B-458A-BB45-A2D08734A881}" destId="{2C252936-83FE-4425-BAC3-7F53A6CB3F82}" srcOrd="0" destOrd="0" parTransId="{D2D657DE-F921-474F-BA89-DC886D496105}" sibTransId="{C4847C9E-77DF-491D-BAA1-2C1F6FA901E6}"/>
    <dgm:cxn modelId="{ADF71378-4C81-4A5F-9855-63031CF35BB0}" type="presOf" srcId="{ABF32020-C2CE-484B-B05D-7CD1EF2BACCC}" destId="{D7DA092F-1B4B-4B68-BC65-7D79165DBC15}" srcOrd="0" destOrd="0" presId="urn:microsoft.com/office/officeart/2005/8/layout/vList6"/>
    <dgm:cxn modelId="{7D599776-0C4A-4591-AED5-3188FC38F136}" srcId="{EB553CDE-8738-4E91-AE18-A4DF28160EFB}" destId="{046C111A-B095-4B89-96C0-9F72BFD8D89C}" srcOrd="4" destOrd="0" parTransId="{33960D0A-B14B-4E6B-AF5E-21C39AB91D7A}" sibTransId="{BF1EBE75-B61A-4D0A-87AF-EE9037D01025}"/>
    <dgm:cxn modelId="{22C0B298-4193-4200-AFD2-B22312606D13}" srcId="{EB553CDE-8738-4E91-AE18-A4DF28160EFB}" destId="{ABF32020-C2CE-484B-B05D-7CD1EF2BACCC}" srcOrd="3" destOrd="0" parTransId="{EA9311C0-B245-4946-B8DA-320326AC7659}" sibTransId="{01F5041F-0F8C-4D6A-AD80-A4744B91183D}"/>
    <dgm:cxn modelId="{3D1F42BB-BB5E-4C3B-BDF3-5CB2CA841844}" type="presOf" srcId="{F7CC6A04-DED4-4F3B-A0A4-D21F7D845E43}" destId="{B923DCB2-D174-40C2-A950-A49463FFDA86}" srcOrd="0" destOrd="0" presId="urn:microsoft.com/office/officeart/2005/8/layout/vList6"/>
    <dgm:cxn modelId="{8D38A79C-2F7D-4C77-9507-292347D03144}" type="presOf" srcId="{2F663B4B-736B-4CDB-932B-489CB5D2F0C1}" destId="{82461F84-3F1D-4AFD-AD1F-D5A2FE5395A8}" srcOrd="0" destOrd="0" presId="urn:microsoft.com/office/officeart/2005/8/layout/vList6"/>
    <dgm:cxn modelId="{D8C4D751-7DEA-40EE-AAE4-6FB687573793}" srcId="{ABF32020-C2CE-484B-B05D-7CD1EF2BACCC}" destId="{6F203ECC-8887-402B-928D-8EBA0E72CA18}" srcOrd="0" destOrd="0" parTransId="{E2ADB77B-C7B0-4ACE-B1C7-3135E78B1CFB}" sibTransId="{9163B024-CDE3-4A88-AEBF-83E025358331}"/>
    <dgm:cxn modelId="{82DA7F21-9540-423E-9CF1-C4CCD031F4CF}" type="presOf" srcId="{EB553CDE-8738-4E91-AE18-A4DF28160EFB}" destId="{C409DE64-21AF-4FBE-89FA-DBF3BA69EEDC}" srcOrd="0" destOrd="0" presId="urn:microsoft.com/office/officeart/2005/8/layout/vList6"/>
    <dgm:cxn modelId="{8A72D39C-DA12-4C5D-967A-50B5471B3BFF}" type="presParOf" srcId="{C409DE64-21AF-4FBE-89FA-DBF3BA69EEDC}" destId="{95440CEF-22E4-45D3-A6B5-CEC55B999091}" srcOrd="0" destOrd="0" presId="urn:microsoft.com/office/officeart/2005/8/layout/vList6"/>
    <dgm:cxn modelId="{92CD37E6-332A-4802-886D-14EED259B783}" type="presParOf" srcId="{95440CEF-22E4-45D3-A6B5-CEC55B999091}" destId="{7579F33C-C16F-4BC8-A5EE-F47BA20FD5BC}" srcOrd="0" destOrd="0" presId="urn:microsoft.com/office/officeart/2005/8/layout/vList6"/>
    <dgm:cxn modelId="{CABF80C4-64EF-4FB1-ABE8-A7F7B4D6AAF0}" type="presParOf" srcId="{95440CEF-22E4-45D3-A6B5-CEC55B999091}" destId="{98B80489-6270-4C0F-A471-C36BAC08D617}" srcOrd="1" destOrd="0" presId="urn:microsoft.com/office/officeart/2005/8/layout/vList6"/>
    <dgm:cxn modelId="{D975E4B7-4B53-4468-8B07-9A98AE662896}" type="presParOf" srcId="{C409DE64-21AF-4FBE-89FA-DBF3BA69EEDC}" destId="{2A2EEBBC-100F-4B38-9A1B-B801354B90C1}" srcOrd="1" destOrd="0" presId="urn:microsoft.com/office/officeart/2005/8/layout/vList6"/>
    <dgm:cxn modelId="{717D9911-DE98-43EB-A1B1-9C88AFCFF8BA}" type="presParOf" srcId="{C409DE64-21AF-4FBE-89FA-DBF3BA69EEDC}" destId="{EF7E51FB-965E-46AE-9480-E6A9C3F2A8F0}" srcOrd="2" destOrd="0" presId="urn:microsoft.com/office/officeart/2005/8/layout/vList6"/>
    <dgm:cxn modelId="{80DB4E02-3613-439E-B205-99EB0FBFCC98}" type="presParOf" srcId="{EF7E51FB-965E-46AE-9480-E6A9C3F2A8F0}" destId="{10B2AF3A-4792-447E-98AE-2F5E35E70CD3}" srcOrd="0" destOrd="0" presId="urn:microsoft.com/office/officeart/2005/8/layout/vList6"/>
    <dgm:cxn modelId="{B4A8FF23-BBF3-4F9E-ABE9-487E9D723CF8}" type="presParOf" srcId="{EF7E51FB-965E-46AE-9480-E6A9C3F2A8F0}" destId="{B923DCB2-D174-40C2-A950-A49463FFDA86}" srcOrd="1" destOrd="0" presId="urn:microsoft.com/office/officeart/2005/8/layout/vList6"/>
    <dgm:cxn modelId="{70FFAB10-4C4C-4B0A-BE2A-BE613887B040}" type="presParOf" srcId="{C409DE64-21AF-4FBE-89FA-DBF3BA69EEDC}" destId="{C4449EAA-31EC-4A74-8147-9571F655C23F}" srcOrd="3" destOrd="0" presId="urn:microsoft.com/office/officeart/2005/8/layout/vList6"/>
    <dgm:cxn modelId="{68E076CF-191E-40FF-AB40-C2F634D243EE}" type="presParOf" srcId="{C409DE64-21AF-4FBE-89FA-DBF3BA69EEDC}" destId="{2EF48E13-CF61-49C5-96F9-FE8DBC6DF33B}" srcOrd="4" destOrd="0" presId="urn:microsoft.com/office/officeart/2005/8/layout/vList6"/>
    <dgm:cxn modelId="{173E26F9-F9C6-441D-AA94-B2703035D78D}" type="presParOf" srcId="{2EF48E13-CF61-49C5-96F9-FE8DBC6DF33B}" destId="{75050F87-0C75-45D9-ABC9-2022B2126E64}" srcOrd="0" destOrd="0" presId="urn:microsoft.com/office/officeart/2005/8/layout/vList6"/>
    <dgm:cxn modelId="{501527AB-FCDC-4880-9CD3-7F9A4C4BBBF7}" type="presParOf" srcId="{2EF48E13-CF61-49C5-96F9-FE8DBC6DF33B}" destId="{86E9AF88-CD9F-4E0A-B20D-B909E010BD56}" srcOrd="1" destOrd="0" presId="urn:microsoft.com/office/officeart/2005/8/layout/vList6"/>
    <dgm:cxn modelId="{0A27E22A-771A-42F1-9353-63BCFF89C7F5}" type="presParOf" srcId="{C409DE64-21AF-4FBE-89FA-DBF3BA69EEDC}" destId="{953DEC89-71F6-45C0-B256-D0A3F23B6671}" srcOrd="5" destOrd="0" presId="urn:microsoft.com/office/officeart/2005/8/layout/vList6"/>
    <dgm:cxn modelId="{10017D6D-BE9A-49D1-8C84-21467BDE957C}" type="presParOf" srcId="{C409DE64-21AF-4FBE-89FA-DBF3BA69EEDC}" destId="{8F50D80B-54C4-4478-BBC5-17B266989E6A}" srcOrd="6" destOrd="0" presId="urn:microsoft.com/office/officeart/2005/8/layout/vList6"/>
    <dgm:cxn modelId="{EE14C88C-350A-47A9-BD76-834668B732D4}" type="presParOf" srcId="{8F50D80B-54C4-4478-BBC5-17B266989E6A}" destId="{D7DA092F-1B4B-4B68-BC65-7D79165DBC15}" srcOrd="0" destOrd="0" presId="urn:microsoft.com/office/officeart/2005/8/layout/vList6"/>
    <dgm:cxn modelId="{AF0B2C85-39B8-4535-813B-A7B665349FAA}" type="presParOf" srcId="{8F50D80B-54C4-4478-BBC5-17B266989E6A}" destId="{8290DC00-6CCD-4197-BCBF-67FF03520835}" srcOrd="1" destOrd="0" presId="urn:microsoft.com/office/officeart/2005/8/layout/vList6"/>
    <dgm:cxn modelId="{30260816-E89C-4519-87C8-ED68F4BF4EAF}" type="presParOf" srcId="{C409DE64-21AF-4FBE-89FA-DBF3BA69EEDC}" destId="{9E5B72A3-10F9-4960-9C7F-158AF0D72B76}" srcOrd="7" destOrd="0" presId="urn:microsoft.com/office/officeart/2005/8/layout/vList6"/>
    <dgm:cxn modelId="{38E4B838-DC10-448A-9F99-512FCF6AA7C4}" type="presParOf" srcId="{C409DE64-21AF-4FBE-89FA-DBF3BA69EEDC}" destId="{B182D0BF-A30D-41F7-A315-59CB0614C20D}" srcOrd="8" destOrd="0" presId="urn:microsoft.com/office/officeart/2005/8/layout/vList6"/>
    <dgm:cxn modelId="{9958E320-F4BE-4A80-AE45-BCAB0D7340C3}" type="presParOf" srcId="{B182D0BF-A30D-41F7-A315-59CB0614C20D}" destId="{FB42AD80-8B98-47C4-9AD8-86D0623611D5}" srcOrd="0" destOrd="0" presId="urn:microsoft.com/office/officeart/2005/8/layout/vList6"/>
    <dgm:cxn modelId="{ED7DCC69-6A38-47C9-B698-5A8BC3168EF3}" type="presParOf" srcId="{B182D0BF-A30D-41F7-A315-59CB0614C20D}" destId="{82461F84-3F1D-4AFD-AD1F-D5A2FE5395A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2DC6C-20CA-405F-A6CE-E30009A98B38}">
      <dsp:nvSpPr>
        <dsp:cNvPr id="0" name=""/>
        <dsp:cNvSpPr/>
      </dsp:nvSpPr>
      <dsp:spPr>
        <a:xfrm>
          <a:off x="0" y="299152"/>
          <a:ext cx="4547191" cy="5096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hu-HU" sz="3300" kern="1200" dirty="0" smtClean="0"/>
            <a:t/>
          </a:r>
          <a:br>
            <a:rPr lang="hu-HU" sz="3300" kern="1200" dirty="0" smtClean="0"/>
          </a:br>
          <a:r>
            <a:rPr lang="hu-HU" sz="3300" kern="1200" dirty="0" smtClean="0"/>
            <a:t/>
          </a:r>
          <a:br>
            <a:rPr lang="hu-HU" sz="3300" kern="1200" dirty="0" smtClean="0"/>
          </a:br>
          <a:r>
            <a:rPr lang="hu-HU" sz="3300" kern="1200" dirty="0" smtClean="0"/>
            <a:t/>
          </a:r>
          <a:br>
            <a:rPr lang="hu-HU" sz="3300" kern="1200" dirty="0" smtClean="0"/>
          </a:br>
          <a:r>
            <a:rPr lang="hu-HU" sz="3300" kern="1200" dirty="0" smtClean="0"/>
            <a:t>Repkedők, úszkálók, csúszómászók, ugrálók</a:t>
          </a:r>
          <a:br>
            <a:rPr lang="hu-HU" sz="3300" kern="1200" dirty="0" smtClean="0"/>
          </a:br>
          <a:r>
            <a:rPr lang="hu-HU" sz="3300" kern="1200" dirty="0" smtClean="0"/>
            <a:t>Állatok a Bibliában</a:t>
          </a:r>
          <a:br>
            <a:rPr lang="hu-HU" sz="3300" kern="1200" dirty="0" smtClean="0"/>
          </a:br>
          <a:r>
            <a:rPr lang="hu-HU" sz="3300" kern="1200" dirty="0" smtClean="0"/>
            <a:t> </a:t>
          </a:r>
          <a:br>
            <a:rPr lang="hu-HU" sz="3300" kern="1200" dirty="0" smtClean="0"/>
          </a:br>
          <a:r>
            <a:rPr lang="hu-HU" sz="3300" kern="1200" dirty="0" smtClean="0"/>
            <a:t>Tematika</a:t>
          </a:r>
        </a:p>
        <a:p>
          <a:pPr lvl="0" algn="l" defTabSz="1466850" rtl="0">
            <a:lnSpc>
              <a:spcPct val="90000"/>
            </a:lnSpc>
            <a:spcBef>
              <a:spcPct val="0"/>
            </a:spcBef>
            <a:spcAft>
              <a:spcPct val="35000"/>
            </a:spcAft>
          </a:pPr>
          <a:endParaRPr lang="hu-HU" sz="3300" kern="1200" dirty="0"/>
        </a:p>
      </dsp:txBody>
      <dsp:txXfrm>
        <a:off x="221976" y="521128"/>
        <a:ext cx="4103239" cy="4652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80489-6270-4C0F-A471-C36BAC08D617}">
      <dsp:nvSpPr>
        <dsp:cNvPr id="0" name=""/>
        <dsp:cNvSpPr/>
      </dsp:nvSpPr>
      <dsp:spPr>
        <a:xfrm>
          <a:off x="4206239" y="2196"/>
          <a:ext cx="6309360" cy="1189046"/>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hu-HU" sz="2600" kern="1200" dirty="0"/>
            <a:t>Isten szeretetének ajándéka az egész világ!</a:t>
          </a:r>
        </a:p>
      </dsp:txBody>
      <dsp:txXfrm>
        <a:off x="4206239" y="150827"/>
        <a:ext cx="5863468" cy="891784"/>
      </dsp:txXfrm>
    </dsp:sp>
    <dsp:sp modelId="{7579F33C-C16F-4BC8-A5EE-F47BA20FD5BC}">
      <dsp:nvSpPr>
        <dsp:cNvPr id="0" name=""/>
        <dsp:cNvSpPr/>
      </dsp:nvSpPr>
      <dsp:spPr>
        <a:xfrm>
          <a:off x="0" y="14407"/>
          <a:ext cx="4206240" cy="1189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hu-HU" sz="3300" kern="1200" dirty="0"/>
            <a:t>Teremtéstörténet</a:t>
          </a:r>
        </a:p>
      </dsp:txBody>
      <dsp:txXfrm>
        <a:off x="58044" y="72451"/>
        <a:ext cx="4090152" cy="1072958"/>
      </dsp:txXfrm>
    </dsp:sp>
    <dsp:sp modelId="{B923DCB2-D174-40C2-A950-A49463FFDA86}">
      <dsp:nvSpPr>
        <dsp:cNvPr id="0" name=""/>
        <dsp:cNvSpPr/>
      </dsp:nvSpPr>
      <dsp:spPr>
        <a:xfrm>
          <a:off x="4206239" y="1310146"/>
          <a:ext cx="6309360" cy="1189046"/>
        </a:xfrm>
        <a:prstGeom prst="rightArrow">
          <a:avLst>
            <a:gd name="adj1" fmla="val 75000"/>
            <a:gd name="adj2" fmla="val 50000"/>
          </a:avLst>
        </a:prstGeom>
        <a:solidFill>
          <a:schemeClr val="accent3">
            <a:tint val="40000"/>
            <a:alpha val="90000"/>
            <a:hueOff val="507285"/>
            <a:satOff val="25000"/>
            <a:lumOff val="445"/>
            <a:alphaOff val="0"/>
          </a:schemeClr>
        </a:solidFill>
        <a:ln w="12700" cap="flat" cmpd="sng" algn="ctr">
          <a:solidFill>
            <a:schemeClr val="accent3">
              <a:tint val="40000"/>
              <a:alpha val="90000"/>
              <a:hueOff val="507285"/>
              <a:satOff val="25000"/>
              <a:lumOff val="4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hu-HU" sz="2600" kern="1200" dirty="0"/>
            <a:t>Istennek fontosak vagyunk mindannyian. Ő jó pásztorként vigyáz ránk!</a:t>
          </a:r>
        </a:p>
      </dsp:txBody>
      <dsp:txXfrm>
        <a:off x="4206239" y="1458777"/>
        <a:ext cx="5863468" cy="891784"/>
      </dsp:txXfrm>
    </dsp:sp>
    <dsp:sp modelId="{10B2AF3A-4792-447E-98AE-2F5E35E70CD3}">
      <dsp:nvSpPr>
        <dsp:cNvPr id="0" name=""/>
        <dsp:cNvSpPr/>
      </dsp:nvSpPr>
      <dsp:spPr>
        <a:xfrm>
          <a:off x="0" y="1310146"/>
          <a:ext cx="4206240" cy="1189046"/>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hu-HU" sz="3300" kern="1200" dirty="0"/>
            <a:t>Az elveszett bárány</a:t>
          </a:r>
        </a:p>
      </dsp:txBody>
      <dsp:txXfrm>
        <a:off x="58044" y="1368190"/>
        <a:ext cx="4090152" cy="1072958"/>
      </dsp:txXfrm>
    </dsp:sp>
    <dsp:sp modelId="{86E9AF88-CD9F-4E0A-B20D-B909E010BD56}">
      <dsp:nvSpPr>
        <dsp:cNvPr id="0" name=""/>
        <dsp:cNvSpPr/>
      </dsp:nvSpPr>
      <dsp:spPr>
        <a:xfrm>
          <a:off x="4206239" y="2618097"/>
          <a:ext cx="6309360" cy="1189046"/>
        </a:xfrm>
        <a:prstGeom prst="rightArrow">
          <a:avLst>
            <a:gd name="adj1" fmla="val 75000"/>
            <a:gd name="adj2" fmla="val 50000"/>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hu-HU" sz="2600" kern="1200" dirty="0"/>
            <a:t>Isten gondoskodik rólunk!</a:t>
          </a:r>
        </a:p>
      </dsp:txBody>
      <dsp:txXfrm>
        <a:off x="4206239" y="2766728"/>
        <a:ext cx="5863468" cy="891784"/>
      </dsp:txXfrm>
    </dsp:sp>
    <dsp:sp modelId="{75050F87-0C75-45D9-ABC9-2022B2126E64}">
      <dsp:nvSpPr>
        <dsp:cNvPr id="0" name=""/>
        <dsp:cNvSpPr/>
      </dsp:nvSpPr>
      <dsp:spPr>
        <a:xfrm>
          <a:off x="0" y="2618097"/>
          <a:ext cx="4206240" cy="1189046"/>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hu-HU" sz="3300" kern="1200" dirty="0"/>
            <a:t>Illés és a hollók</a:t>
          </a:r>
        </a:p>
      </dsp:txBody>
      <dsp:txXfrm>
        <a:off x="58044" y="2676141"/>
        <a:ext cx="4090152" cy="1072958"/>
      </dsp:txXfrm>
    </dsp:sp>
    <dsp:sp modelId="{8290DC00-6CCD-4197-BCBF-67FF03520835}">
      <dsp:nvSpPr>
        <dsp:cNvPr id="0" name=""/>
        <dsp:cNvSpPr/>
      </dsp:nvSpPr>
      <dsp:spPr>
        <a:xfrm>
          <a:off x="4206239" y="3926048"/>
          <a:ext cx="6309360" cy="1189046"/>
        </a:xfrm>
        <a:prstGeom prst="rightArrow">
          <a:avLst>
            <a:gd name="adj1" fmla="val 75000"/>
            <a:gd name="adj2" fmla="val 50000"/>
          </a:avLst>
        </a:prstGeom>
        <a:solidFill>
          <a:schemeClr val="accent3">
            <a:tint val="40000"/>
            <a:alpha val="90000"/>
            <a:hueOff val="1521856"/>
            <a:satOff val="75000"/>
            <a:lumOff val="1334"/>
            <a:alphaOff val="0"/>
          </a:schemeClr>
        </a:solidFill>
        <a:ln w="12700" cap="flat" cmpd="sng" algn="ctr">
          <a:solidFill>
            <a:schemeClr val="accent3">
              <a:tint val="40000"/>
              <a:alpha val="90000"/>
              <a:hueOff val="1521856"/>
              <a:satOff val="75000"/>
              <a:lumOff val="13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hu-HU" sz="2600" kern="1200" dirty="0"/>
            <a:t>Isten segít és megment a veszélyben!</a:t>
          </a:r>
        </a:p>
      </dsp:txBody>
      <dsp:txXfrm>
        <a:off x="4206239" y="4074679"/>
        <a:ext cx="5863468" cy="891784"/>
      </dsp:txXfrm>
    </dsp:sp>
    <dsp:sp modelId="{D7DA092F-1B4B-4B68-BC65-7D79165DBC15}">
      <dsp:nvSpPr>
        <dsp:cNvPr id="0" name=""/>
        <dsp:cNvSpPr/>
      </dsp:nvSpPr>
      <dsp:spPr>
        <a:xfrm>
          <a:off x="0" y="3926048"/>
          <a:ext cx="4206240" cy="1189046"/>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hu-HU" sz="3300" kern="1200" dirty="0"/>
            <a:t>Jónás és a </a:t>
          </a:r>
          <a:r>
            <a:rPr lang="hu-HU" sz="3300" kern="1200" dirty="0" smtClean="0"/>
            <a:t>nagy </a:t>
          </a:r>
          <a:r>
            <a:rPr lang="hu-HU" sz="3300" kern="1200" dirty="0"/>
            <a:t>hal</a:t>
          </a:r>
        </a:p>
      </dsp:txBody>
      <dsp:txXfrm>
        <a:off x="58044" y="3984092"/>
        <a:ext cx="4090152" cy="1072958"/>
      </dsp:txXfrm>
    </dsp:sp>
    <dsp:sp modelId="{82461F84-3F1D-4AFD-AD1F-D5A2FE5395A8}">
      <dsp:nvSpPr>
        <dsp:cNvPr id="0" name=""/>
        <dsp:cNvSpPr/>
      </dsp:nvSpPr>
      <dsp:spPr>
        <a:xfrm>
          <a:off x="4206240" y="5233998"/>
          <a:ext cx="6309360" cy="1189046"/>
        </a:xfrm>
        <a:prstGeom prst="rightArrow">
          <a:avLst>
            <a:gd name="adj1" fmla="val 75000"/>
            <a:gd name="adj2" fmla="val 50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hu-HU" sz="2600" kern="1200" dirty="0"/>
            <a:t>Isten jelen van az életünkben, itt van velünk most is!</a:t>
          </a:r>
        </a:p>
      </dsp:txBody>
      <dsp:txXfrm>
        <a:off x="4206240" y="5382629"/>
        <a:ext cx="5863468" cy="891784"/>
      </dsp:txXfrm>
    </dsp:sp>
    <dsp:sp modelId="{FB42AD80-8B98-47C4-9AD8-86D0623611D5}">
      <dsp:nvSpPr>
        <dsp:cNvPr id="0" name=""/>
        <dsp:cNvSpPr/>
      </dsp:nvSpPr>
      <dsp:spPr>
        <a:xfrm>
          <a:off x="0" y="5233998"/>
          <a:ext cx="4206240" cy="1189046"/>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hu-HU" sz="3300" kern="1200" dirty="0"/>
            <a:t>Jézus megkeresztelése</a:t>
          </a:r>
        </a:p>
      </dsp:txBody>
      <dsp:txXfrm>
        <a:off x="58044" y="5292042"/>
        <a:ext cx="4090152" cy="10729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E64D0FEF-9F55-4266-91C2-A5449DE8002E}" type="datetimeFigureOut">
              <a:rPr lang="hu-HU" smtClean="0"/>
              <a:t>2026. 05. 05.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4B6B1A9-9DFB-4E38-8675-09C93B87A033}" type="slidenum">
              <a:rPr lang="hu-HU" smtClean="0"/>
              <a:t>‹#›</a:t>
            </a:fld>
            <a:endParaRPr lang="hu-HU"/>
          </a:p>
        </p:txBody>
      </p:sp>
    </p:spTree>
    <p:extLst>
      <p:ext uri="{BB962C8B-B14F-4D97-AF65-F5344CB8AC3E}">
        <p14:creationId xmlns:p14="http://schemas.microsoft.com/office/powerpoint/2010/main" val="268709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64D0FEF-9F55-4266-91C2-A5449DE8002E}" type="datetimeFigureOut">
              <a:rPr lang="hu-HU" smtClean="0"/>
              <a:t>2026. 05. 05.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4B6B1A9-9DFB-4E38-8675-09C93B87A033}" type="slidenum">
              <a:rPr lang="hu-HU" smtClean="0"/>
              <a:t>‹#›</a:t>
            </a:fld>
            <a:endParaRPr lang="hu-HU"/>
          </a:p>
        </p:txBody>
      </p:sp>
    </p:spTree>
    <p:extLst>
      <p:ext uri="{BB962C8B-B14F-4D97-AF65-F5344CB8AC3E}">
        <p14:creationId xmlns:p14="http://schemas.microsoft.com/office/powerpoint/2010/main" val="267419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64D0FEF-9F55-4266-91C2-A5449DE8002E}" type="datetimeFigureOut">
              <a:rPr lang="hu-HU" smtClean="0"/>
              <a:t>2026. 05. 05.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4B6B1A9-9DFB-4E38-8675-09C93B87A033}" type="slidenum">
              <a:rPr lang="hu-HU" smtClean="0"/>
              <a:t>‹#›</a:t>
            </a:fld>
            <a:endParaRPr lang="hu-HU"/>
          </a:p>
        </p:txBody>
      </p:sp>
    </p:spTree>
    <p:extLst>
      <p:ext uri="{BB962C8B-B14F-4D97-AF65-F5344CB8AC3E}">
        <p14:creationId xmlns:p14="http://schemas.microsoft.com/office/powerpoint/2010/main" val="164158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64D0FEF-9F55-4266-91C2-A5449DE8002E}" type="datetimeFigureOut">
              <a:rPr lang="hu-HU" smtClean="0"/>
              <a:t>2026. 05. 05.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4B6B1A9-9DFB-4E38-8675-09C93B87A033}" type="slidenum">
              <a:rPr lang="hu-HU" smtClean="0"/>
              <a:t>‹#›</a:t>
            </a:fld>
            <a:endParaRPr lang="hu-HU"/>
          </a:p>
        </p:txBody>
      </p:sp>
    </p:spTree>
    <p:extLst>
      <p:ext uri="{BB962C8B-B14F-4D97-AF65-F5344CB8AC3E}">
        <p14:creationId xmlns:p14="http://schemas.microsoft.com/office/powerpoint/2010/main" val="259152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64D0FEF-9F55-4266-91C2-A5449DE8002E}" type="datetimeFigureOut">
              <a:rPr lang="hu-HU" smtClean="0"/>
              <a:t>2026. 05. 05.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4B6B1A9-9DFB-4E38-8675-09C93B87A033}" type="slidenum">
              <a:rPr lang="hu-HU" smtClean="0"/>
              <a:t>‹#›</a:t>
            </a:fld>
            <a:endParaRPr lang="hu-HU"/>
          </a:p>
        </p:txBody>
      </p:sp>
    </p:spTree>
    <p:extLst>
      <p:ext uri="{BB962C8B-B14F-4D97-AF65-F5344CB8AC3E}">
        <p14:creationId xmlns:p14="http://schemas.microsoft.com/office/powerpoint/2010/main" val="202129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64D0FEF-9F55-4266-91C2-A5449DE8002E}" type="datetimeFigureOut">
              <a:rPr lang="hu-HU" smtClean="0"/>
              <a:t>2026. 05. 05.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4B6B1A9-9DFB-4E38-8675-09C93B87A033}" type="slidenum">
              <a:rPr lang="hu-HU" smtClean="0"/>
              <a:t>‹#›</a:t>
            </a:fld>
            <a:endParaRPr lang="hu-HU"/>
          </a:p>
        </p:txBody>
      </p:sp>
    </p:spTree>
    <p:extLst>
      <p:ext uri="{BB962C8B-B14F-4D97-AF65-F5344CB8AC3E}">
        <p14:creationId xmlns:p14="http://schemas.microsoft.com/office/powerpoint/2010/main" val="16455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64D0FEF-9F55-4266-91C2-A5449DE8002E}" type="datetimeFigureOut">
              <a:rPr lang="hu-HU" smtClean="0"/>
              <a:t>2026. 05. 05.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4B6B1A9-9DFB-4E38-8675-09C93B87A033}" type="slidenum">
              <a:rPr lang="hu-HU" smtClean="0"/>
              <a:t>‹#›</a:t>
            </a:fld>
            <a:endParaRPr lang="hu-HU"/>
          </a:p>
        </p:txBody>
      </p:sp>
    </p:spTree>
    <p:extLst>
      <p:ext uri="{BB962C8B-B14F-4D97-AF65-F5344CB8AC3E}">
        <p14:creationId xmlns:p14="http://schemas.microsoft.com/office/powerpoint/2010/main" val="45587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64D0FEF-9F55-4266-91C2-A5449DE8002E}" type="datetimeFigureOut">
              <a:rPr lang="hu-HU" smtClean="0"/>
              <a:t>2026. 05. 05.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4B6B1A9-9DFB-4E38-8675-09C93B87A033}" type="slidenum">
              <a:rPr lang="hu-HU" smtClean="0"/>
              <a:t>‹#›</a:t>
            </a:fld>
            <a:endParaRPr lang="hu-HU"/>
          </a:p>
        </p:txBody>
      </p:sp>
    </p:spTree>
    <p:extLst>
      <p:ext uri="{BB962C8B-B14F-4D97-AF65-F5344CB8AC3E}">
        <p14:creationId xmlns:p14="http://schemas.microsoft.com/office/powerpoint/2010/main" val="292619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64D0FEF-9F55-4266-91C2-A5449DE8002E}" type="datetimeFigureOut">
              <a:rPr lang="hu-HU" smtClean="0"/>
              <a:t>2026. 05. 05.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4B6B1A9-9DFB-4E38-8675-09C93B87A033}" type="slidenum">
              <a:rPr lang="hu-HU" smtClean="0"/>
              <a:t>‹#›</a:t>
            </a:fld>
            <a:endParaRPr lang="hu-HU"/>
          </a:p>
        </p:txBody>
      </p:sp>
    </p:spTree>
    <p:extLst>
      <p:ext uri="{BB962C8B-B14F-4D97-AF65-F5344CB8AC3E}">
        <p14:creationId xmlns:p14="http://schemas.microsoft.com/office/powerpoint/2010/main" val="255086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64D0FEF-9F55-4266-91C2-A5449DE8002E}" type="datetimeFigureOut">
              <a:rPr lang="hu-HU" smtClean="0"/>
              <a:t>2026. 05. 05.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4B6B1A9-9DFB-4E38-8675-09C93B87A033}" type="slidenum">
              <a:rPr lang="hu-HU" smtClean="0"/>
              <a:t>‹#›</a:t>
            </a:fld>
            <a:endParaRPr lang="hu-HU"/>
          </a:p>
        </p:txBody>
      </p:sp>
    </p:spTree>
    <p:extLst>
      <p:ext uri="{BB962C8B-B14F-4D97-AF65-F5344CB8AC3E}">
        <p14:creationId xmlns:p14="http://schemas.microsoft.com/office/powerpoint/2010/main" val="419088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64D0FEF-9F55-4266-91C2-A5449DE8002E}" type="datetimeFigureOut">
              <a:rPr lang="hu-HU" smtClean="0"/>
              <a:t>2026. 05. 05.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4B6B1A9-9DFB-4E38-8675-09C93B87A033}" type="slidenum">
              <a:rPr lang="hu-HU" smtClean="0"/>
              <a:t>‹#›</a:t>
            </a:fld>
            <a:endParaRPr lang="hu-HU"/>
          </a:p>
        </p:txBody>
      </p:sp>
    </p:spTree>
    <p:extLst>
      <p:ext uri="{BB962C8B-B14F-4D97-AF65-F5344CB8AC3E}">
        <p14:creationId xmlns:p14="http://schemas.microsoft.com/office/powerpoint/2010/main" val="98652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D0FEF-9F55-4266-91C2-A5449DE8002E}" type="datetimeFigureOut">
              <a:rPr lang="hu-HU" smtClean="0"/>
              <a:t>2026. 05. 05.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6B1A9-9DFB-4E38-8675-09C93B87A033}" type="slidenum">
              <a:rPr lang="hu-HU" smtClean="0"/>
              <a:t>‹#›</a:t>
            </a:fld>
            <a:endParaRPr lang="hu-HU"/>
          </a:p>
        </p:txBody>
      </p:sp>
    </p:spTree>
    <p:extLst>
      <p:ext uri="{BB962C8B-B14F-4D97-AF65-F5344CB8AC3E}">
        <p14:creationId xmlns:p14="http://schemas.microsoft.com/office/powerpoint/2010/main" val="2096635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44307960"/>
              </p:ext>
            </p:extLst>
          </p:nvPr>
        </p:nvGraphicFramePr>
        <p:xfrm>
          <a:off x="887433" y="417742"/>
          <a:ext cx="4547191" cy="569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Kép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2553" y="1410342"/>
            <a:ext cx="5247324" cy="3709624"/>
          </a:xfrm>
          <a:prstGeom prst="rect">
            <a:avLst/>
          </a:prstGeom>
        </p:spPr>
      </p:pic>
    </p:spTree>
    <p:extLst>
      <p:ext uri="{BB962C8B-B14F-4D97-AF65-F5344CB8AC3E}">
        <p14:creationId xmlns:p14="http://schemas.microsoft.com/office/powerpoint/2010/main" val="3626306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rtalom helye 6"/>
          <p:cNvGraphicFramePr>
            <a:graphicFrameLocks noGrp="1"/>
          </p:cNvGraphicFramePr>
          <p:nvPr>
            <p:ph idx="1"/>
            <p:extLst/>
          </p:nvPr>
        </p:nvGraphicFramePr>
        <p:xfrm>
          <a:off x="912628" y="188210"/>
          <a:ext cx="10515600" cy="6425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3774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extLst/>
          </p:nvPr>
        </p:nvGraphicFramePr>
        <p:xfrm>
          <a:off x="116959" y="0"/>
          <a:ext cx="11887200" cy="6798911"/>
        </p:xfrm>
        <a:graphic>
          <a:graphicData uri="http://schemas.openxmlformats.org/drawingml/2006/table">
            <a:tbl>
              <a:tblPr firstRow="1" bandRow="1">
                <a:tableStyleId>{5C22544A-7EE6-4342-B048-85BDC9FD1C3A}</a:tableStyleId>
              </a:tblPr>
              <a:tblGrid>
                <a:gridCol w="1439198">
                  <a:extLst>
                    <a:ext uri="{9D8B030D-6E8A-4147-A177-3AD203B41FA5}">
                      <a16:colId xmlns:a16="http://schemas.microsoft.com/office/drawing/2014/main" val="1729888154"/>
                    </a:ext>
                  </a:extLst>
                </a:gridCol>
                <a:gridCol w="1588977">
                  <a:extLst>
                    <a:ext uri="{9D8B030D-6E8A-4147-A177-3AD203B41FA5}">
                      <a16:colId xmlns:a16="http://schemas.microsoft.com/office/drawing/2014/main" val="3774193815"/>
                    </a:ext>
                  </a:extLst>
                </a:gridCol>
                <a:gridCol w="2308715">
                  <a:extLst>
                    <a:ext uri="{9D8B030D-6E8A-4147-A177-3AD203B41FA5}">
                      <a16:colId xmlns:a16="http://schemas.microsoft.com/office/drawing/2014/main" val="4111030013"/>
                    </a:ext>
                  </a:extLst>
                </a:gridCol>
                <a:gridCol w="3049652">
                  <a:extLst>
                    <a:ext uri="{9D8B030D-6E8A-4147-A177-3AD203B41FA5}">
                      <a16:colId xmlns:a16="http://schemas.microsoft.com/office/drawing/2014/main" val="1845236116"/>
                    </a:ext>
                  </a:extLst>
                </a:gridCol>
                <a:gridCol w="3500658">
                  <a:extLst>
                    <a:ext uri="{9D8B030D-6E8A-4147-A177-3AD203B41FA5}">
                      <a16:colId xmlns:a16="http://schemas.microsoft.com/office/drawing/2014/main" val="2988969352"/>
                    </a:ext>
                  </a:extLst>
                </a:gridCol>
              </a:tblGrid>
              <a:tr h="442970">
                <a:tc>
                  <a:txBody>
                    <a:bodyPr/>
                    <a:lstStyle/>
                    <a:p>
                      <a:pPr algn="ctr"/>
                      <a:r>
                        <a:rPr lang="hu-HU" sz="1400" b="1" dirty="0" smtClean="0"/>
                        <a:t>ÁLLATOK</a:t>
                      </a:r>
                      <a:r>
                        <a:rPr lang="hu-HU" sz="1400" b="1" baseline="0" dirty="0" smtClean="0"/>
                        <a:t> A BIBLIÁBAN</a:t>
                      </a:r>
                      <a:endParaRPr lang="hu-HU" sz="1400" b="1" dirty="0"/>
                    </a:p>
                  </a:txBody>
                  <a:tcPr marL="66525" marR="66525" marT="33262" marB="33262"/>
                </a:tc>
                <a:tc>
                  <a:txBody>
                    <a:bodyPr/>
                    <a:lstStyle/>
                    <a:p>
                      <a:pPr algn="ctr"/>
                      <a:r>
                        <a:rPr lang="hu-HU" sz="1400" dirty="0"/>
                        <a:t>Téma</a:t>
                      </a:r>
                    </a:p>
                  </a:txBody>
                  <a:tcPr marL="66525" marR="66525" marT="33262" marB="33262"/>
                </a:tc>
                <a:tc>
                  <a:txBody>
                    <a:bodyPr/>
                    <a:lstStyle/>
                    <a:p>
                      <a:pPr algn="ctr"/>
                      <a:r>
                        <a:rPr lang="hu-HU" sz="1400" dirty="0"/>
                        <a:t>Bibliai történet, igehely</a:t>
                      </a:r>
                    </a:p>
                  </a:txBody>
                  <a:tcPr marL="66525" marR="66525" marT="33262" marB="33262"/>
                </a:tc>
                <a:tc>
                  <a:txBody>
                    <a:bodyPr/>
                    <a:lstStyle/>
                    <a:p>
                      <a:pPr algn="ctr"/>
                      <a:r>
                        <a:rPr lang="hu-HU" sz="1400" b="1" dirty="0" smtClean="0">
                          <a:solidFill>
                            <a:schemeClr val="bg1"/>
                          </a:solidFill>
                        </a:rPr>
                        <a:t>Állatok</a:t>
                      </a:r>
                      <a:endParaRPr lang="hu-HU" sz="1400" b="1" dirty="0">
                        <a:solidFill>
                          <a:schemeClr val="bg1"/>
                        </a:solidFill>
                      </a:endParaRPr>
                    </a:p>
                  </a:txBody>
                  <a:tcPr marL="66525" marR="66525" marT="33262" marB="33262"/>
                </a:tc>
                <a:tc>
                  <a:txBody>
                    <a:bodyPr/>
                    <a:lstStyle/>
                    <a:p>
                      <a:pPr algn="ctr"/>
                      <a:r>
                        <a:rPr lang="hu-HU" sz="1400" dirty="0" smtClean="0"/>
                        <a:t>Célok, hangsúlyok</a:t>
                      </a:r>
                    </a:p>
                    <a:p>
                      <a:pPr algn="ctr"/>
                      <a:r>
                        <a:rPr lang="hu-HU" sz="1400" dirty="0" smtClean="0"/>
                        <a:t>Bátorító </a:t>
                      </a:r>
                      <a:r>
                        <a:rPr lang="hu-HU" sz="1400" dirty="0"/>
                        <a:t>üzenetek</a:t>
                      </a:r>
                    </a:p>
                  </a:txBody>
                  <a:tcPr marL="66525" marR="66525" marT="33262" marB="33262"/>
                </a:tc>
                <a:extLst>
                  <a:ext uri="{0D108BD9-81ED-4DB2-BD59-A6C34878D82A}">
                    <a16:rowId xmlns:a16="http://schemas.microsoft.com/office/drawing/2014/main" val="1000602299"/>
                  </a:ext>
                </a:extLst>
              </a:tr>
              <a:tr h="923983">
                <a:tc>
                  <a:txBody>
                    <a:bodyPr/>
                    <a:lstStyle/>
                    <a:p>
                      <a:r>
                        <a:rPr lang="hu-HU" sz="1800" dirty="0"/>
                        <a:t>Hétfő</a:t>
                      </a:r>
                    </a:p>
                  </a:txBody>
                  <a:tcPr marL="66525" marR="66525" marT="33262" marB="33262"/>
                </a:tc>
                <a:tc>
                  <a:txBody>
                    <a:bodyPr/>
                    <a:lstStyle/>
                    <a:p>
                      <a:r>
                        <a:rPr lang="hu-HU" sz="1800" dirty="0" smtClean="0"/>
                        <a:t>Isten</a:t>
                      </a:r>
                      <a:r>
                        <a:rPr lang="hu-HU" sz="1800" baseline="0" dirty="0" smtClean="0"/>
                        <a:t> alkotta az állatokat</a:t>
                      </a:r>
                      <a:endParaRPr lang="hu-HU" sz="1800" dirty="0"/>
                    </a:p>
                  </a:txBody>
                  <a:tcPr marL="66525" marR="66525" marT="33262" marB="33262"/>
                </a:tc>
                <a:tc>
                  <a:txBody>
                    <a:bodyPr/>
                    <a:lstStyle/>
                    <a:p>
                      <a:r>
                        <a:rPr lang="hu-HU" sz="1800" i="0" dirty="0" smtClean="0"/>
                        <a:t>Teremtéstörténet</a:t>
                      </a:r>
                    </a:p>
                    <a:p>
                      <a:endParaRPr lang="hu-HU" sz="1800" i="0" dirty="0" smtClean="0"/>
                    </a:p>
                    <a:p>
                      <a:r>
                        <a:rPr lang="hu-HU" sz="1800" i="0" dirty="0" smtClean="0"/>
                        <a:t>1 Mózes 1-2</a:t>
                      </a:r>
                      <a:endParaRPr lang="hu-HU" sz="1800" i="0" dirty="0"/>
                    </a:p>
                  </a:txBody>
                  <a:tcPr marL="66525" marR="66525" marT="33262" marB="33262"/>
                </a:tc>
                <a:tc>
                  <a:txBody>
                    <a:bodyPr/>
                    <a:lstStyle/>
                    <a:p>
                      <a:r>
                        <a:rPr lang="hu-HU" sz="1600" dirty="0" smtClean="0"/>
                        <a:t>SOKFÉLE ÁLLAT</a:t>
                      </a:r>
                    </a:p>
                    <a:p>
                      <a:endParaRPr lang="hu-HU" sz="1200" dirty="0" smtClean="0"/>
                    </a:p>
                    <a:p>
                      <a:r>
                        <a:rPr lang="hu-HU" sz="1200" dirty="0" smtClean="0"/>
                        <a:t>Isten szeretete ötletgazdag</a:t>
                      </a:r>
                    </a:p>
                    <a:p>
                      <a:r>
                        <a:rPr lang="hu-HU" sz="1200" dirty="0" smtClean="0"/>
                        <a:t>A teremtett világ rendje és sokszínűsége</a:t>
                      </a:r>
                      <a:r>
                        <a:rPr lang="hu-HU" sz="1200" baseline="0" dirty="0" smtClean="0"/>
                        <a:t> az Ő hatalmáról beszél</a:t>
                      </a:r>
                      <a:endParaRPr lang="hu-HU" sz="1200" dirty="0"/>
                    </a:p>
                  </a:txBody>
                  <a:tcPr marL="66525" marR="66525" marT="33262" marB="332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Isten szeretetének ajándéka az egész világ</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Az embernek vigyázni kell az élőlényekre</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Dicsérd</a:t>
                      </a:r>
                      <a:r>
                        <a:rPr lang="hu-HU" sz="1200" baseline="0" dirty="0" smtClean="0"/>
                        <a:t> Istent mindazért, amit adott neked!</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baseline="0" dirty="0" smtClean="0"/>
                        <a:t>Köszönd meg Istennek az állatokat!</a:t>
                      </a:r>
                      <a:endParaRPr lang="hu-HU" sz="1200" dirty="0" smtClean="0"/>
                    </a:p>
                  </a:txBody>
                  <a:tcPr marL="66525" marR="66525" marT="33262" marB="33262"/>
                </a:tc>
                <a:extLst>
                  <a:ext uri="{0D108BD9-81ED-4DB2-BD59-A6C34878D82A}">
                    <a16:rowId xmlns:a16="http://schemas.microsoft.com/office/drawing/2014/main" val="3231548440"/>
                  </a:ext>
                </a:extLst>
              </a:tr>
              <a:tr h="1096247">
                <a:tc>
                  <a:txBody>
                    <a:bodyPr/>
                    <a:lstStyle/>
                    <a:p>
                      <a:r>
                        <a:rPr lang="hu-HU" sz="1800" dirty="0"/>
                        <a:t>Kedd</a:t>
                      </a:r>
                    </a:p>
                  </a:txBody>
                  <a:tcPr marL="66525" marR="66525" marT="33262" marB="33262"/>
                </a:tc>
                <a:tc>
                  <a:txBody>
                    <a:bodyPr/>
                    <a:lstStyle/>
                    <a:p>
                      <a:r>
                        <a:rPr lang="hu-HU" sz="1800" dirty="0" smtClean="0"/>
                        <a:t>Istennek fontosak vagyunk</a:t>
                      </a:r>
                      <a:endParaRPr lang="hu-HU" sz="1800" dirty="0"/>
                    </a:p>
                  </a:txBody>
                  <a:tcPr marL="66525" marR="66525" marT="33262" marB="33262"/>
                </a:tc>
                <a:tc>
                  <a:txBody>
                    <a:bodyPr/>
                    <a:lstStyle/>
                    <a:p>
                      <a:r>
                        <a:rPr lang="hu-HU" sz="1800" dirty="0" smtClean="0"/>
                        <a:t>Az elveszett</a:t>
                      </a:r>
                      <a:r>
                        <a:rPr lang="hu-HU" sz="1800" baseline="0" dirty="0" smtClean="0"/>
                        <a:t> bárány</a:t>
                      </a:r>
                    </a:p>
                    <a:p>
                      <a:endParaRPr lang="hu-HU" sz="1800" baseline="0" dirty="0" smtClean="0"/>
                    </a:p>
                    <a:p>
                      <a:r>
                        <a:rPr lang="hu-HU" sz="1800" baseline="0" dirty="0" smtClean="0"/>
                        <a:t>Lukács 15,1-7</a:t>
                      </a:r>
                      <a:endParaRPr lang="hu-HU" sz="1800" dirty="0"/>
                    </a:p>
                  </a:txBody>
                  <a:tcPr marL="66525" marR="66525" marT="33262" marB="33262"/>
                </a:tc>
                <a:tc>
                  <a:txBody>
                    <a:bodyPr/>
                    <a:lstStyle/>
                    <a:p>
                      <a:r>
                        <a:rPr lang="hu-HU" sz="1600" dirty="0" smtClean="0"/>
                        <a:t>BÁRÁNY</a:t>
                      </a:r>
                    </a:p>
                    <a:p>
                      <a:endParaRPr lang="hu-HU" sz="1200" dirty="0" smtClean="0"/>
                    </a:p>
                    <a:p>
                      <a:r>
                        <a:rPr lang="hu-HU" sz="1200" dirty="0" smtClean="0"/>
                        <a:t>A bárány kifejezi érzelmeit</a:t>
                      </a:r>
                    </a:p>
                    <a:p>
                      <a:r>
                        <a:rPr lang="hu-HU" sz="1200" dirty="0" smtClean="0"/>
                        <a:t>A bárány egyedül valóban elveszett</a:t>
                      </a:r>
                    </a:p>
                    <a:p>
                      <a:r>
                        <a:rPr lang="hu-HU" sz="1200" dirty="0" smtClean="0"/>
                        <a:t>Az elveszett és megtalált bárány</a:t>
                      </a:r>
                      <a:endParaRPr lang="hu-HU" sz="1200" dirty="0"/>
                    </a:p>
                  </a:txBody>
                  <a:tcPr marL="66525" marR="66525" marT="33262" marB="33262"/>
                </a:tc>
                <a:tc>
                  <a:txBody>
                    <a:bodyPr/>
                    <a:lstStyle/>
                    <a:p>
                      <a:r>
                        <a:rPr lang="hu-HU" sz="1200" dirty="0" smtClean="0"/>
                        <a:t>Az Úr jó pásztorként vigyáz ránk</a:t>
                      </a:r>
                    </a:p>
                    <a:p>
                      <a:r>
                        <a:rPr lang="hu-HU" sz="1200" dirty="0" smtClean="0"/>
                        <a:t>Jézus a jó pásztor, Isten Őt küldte, hogy megtaláljon minket, Ő az Isten báránya</a:t>
                      </a:r>
                    </a:p>
                    <a:p>
                      <a:endParaRPr lang="hu-HU" sz="1200" dirty="0" smtClean="0"/>
                    </a:p>
                    <a:p>
                      <a:r>
                        <a:rPr lang="hu-HU" sz="1200" dirty="0" smtClean="0"/>
                        <a:t>Te is fontos</a:t>
                      </a:r>
                      <a:r>
                        <a:rPr lang="hu-HU" sz="1200" baseline="0" dirty="0" smtClean="0"/>
                        <a:t> vagy Istennek! Jézus szeret és keres téged!</a:t>
                      </a:r>
                      <a:endParaRPr lang="hu-HU" sz="1200" dirty="0" smtClean="0"/>
                    </a:p>
                  </a:txBody>
                  <a:tcPr marL="66525" marR="66525" marT="33262" marB="33262"/>
                </a:tc>
                <a:extLst>
                  <a:ext uri="{0D108BD9-81ED-4DB2-BD59-A6C34878D82A}">
                    <a16:rowId xmlns:a16="http://schemas.microsoft.com/office/drawing/2014/main" val="3166379331"/>
                  </a:ext>
                </a:extLst>
              </a:tr>
              <a:tr h="1096247">
                <a:tc>
                  <a:txBody>
                    <a:bodyPr/>
                    <a:lstStyle/>
                    <a:p>
                      <a:r>
                        <a:rPr lang="hu-HU" sz="1800"/>
                        <a:t>Szerda</a:t>
                      </a:r>
                    </a:p>
                  </a:txBody>
                  <a:tcPr marL="66525" marR="66525" marT="33262" marB="33262"/>
                </a:tc>
                <a:tc>
                  <a:txBody>
                    <a:bodyPr/>
                    <a:lstStyle/>
                    <a:p>
                      <a:r>
                        <a:rPr lang="hu-HU" sz="1800" dirty="0" smtClean="0">
                          <a:solidFill>
                            <a:schemeClr val="tx1"/>
                          </a:solidFill>
                        </a:rPr>
                        <a:t>Isten gondoskodik rólunk</a:t>
                      </a:r>
                      <a:endParaRPr lang="hu-HU" sz="1800" dirty="0">
                        <a:solidFill>
                          <a:schemeClr val="tx1"/>
                        </a:solidFill>
                      </a:endParaRPr>
                    </a:p>
                  </a:txBody>
                  <a:tcPr marL="66525" marR="66525" marT="33262" marB="33262"/>
                </a:tc>
                <a:tc>
                  <a:txBody>
                    <a:bodyPr/>
                    <a:lstStyle/>
                    <a:p>
                      <a:r>
                        <a:rPr lang="hu-HU" sz="1800" dirty="0" smtClean="0"/>
                        <a:t>Illés és a hollók</a:t>
                      </a:r>
                    </a:p>
                    <a:p>
                      <a:endParaRPr lang="hu-HU" sz="1800" dirty="0" smtClean="0"/>
                    </a:p>
                    <a:p>
                      <a:r>
                        <a:rPr lang="hu-HU" sz="1800" dirty="0" smtClean="0"/>
                        <a:t>1 Királyok</a:t>
                      </a:r>
                      <a:r>
                        <a:rPr lang="hu-HU" sz="1800" baseline="0" dirty="0" smtClean="0"/>
                        <a:t> 17,2-7</a:t>
                      </a:r>
                      <a:endParaRPr lang="hu-HU" sz="1800" dirty="0"/>
                    </a:p>
                  </a:txBody>
                  <a:tcPr marL="66525" marR="66525" marT="33262" marB="33262"/>
                </a:tc>
                <a:tc>
                  <a:txBody>
                    <a:bodyPr/>
                    <a:lstStyle/>
                    <a:p>
                      <a:r>
                        <a:rPr lang="hu-HU" sz="1600" dirty="0" smtClean="0"/>
                        <a:t>HOLLÓ, ÉGI MADARAK</a:t>
                      </a:r>
                    </a:p>
                    <a:p>
                      <a:endParaRPr lang="hu-HU" sz="1200" dirty="0" smtClean="0"/>
                    </a:p>
                    <a:p>
                      <a:r>
                        <a:rPr lang="hu-HU" sz="1200" dirty="0" smtClean="0"/>
                        <a:t>A madár kiszolgáltatott élőlény, az Úr viseli</a:t>
                      </a:r>
                      <a:r>
                        <a:rPr lang="hu-HU" sz="1200" baseline="0" dirty="0" smtClean="0"/>
                        <a:t> gondját</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baseline="0" dirty="0" smtClean="0"/>
                        <a:t>Isten segítségének eszközei a madarak</a:t>
                      </a:r>
                      <a:endParaRPr lang="hu-HU" sz="1200" dirty="0" smtClean="0"/>
                    </a:p>
                  </a:txBody>
                  <a:tcPr marL="66525" marR="66525" marT="33262" marB="33262"/>
                </a:tc>
                <a:tc>
                  <a:txBody>
                    <a:bodyPr/>
                    <a:lstStyle/>
                    <a:p>
                      <a:r>
                        <a:rPr lang="hu-HU" sz="1200" dirty="0" smtClean="0"/>
                        <a:t>Isten gondoskodik az élőlényekről,</a:t>
                      </a:r>
                      <a:r>
                        <a:rPr lang="hu-HU" sz="1200" baseline="0" dirty="0" smtClean="0"/>
                        <a:t> az ég madarairól és az emberről is</a:t>
                      </a:r>
                    </a:p>
                    <a:p>
                      <a:endParaRPr lang="hu-HU" sz="1200" baseline="0" dirty="0" smtClean="0"/>
                    </a:p>
                    <a:p>
                      <a:r>
                        <a:rPr lang="hu-HU" sz="1200" baseline="0" dirty="0" smtClean="0"/>
                        <a:t>Isten tudja, mire van szükséged!</a:t>
                      </a:r>
                    </a:p>
                    <a:p>
                      <a:r>
                        <a:rPr lang="hu-HU" sz="1200" baseline="0" dirty="0" smtClean="0"/>
                        <a:t>Köszönd meg Istennek imádságban, hogy gondoskodik rólad!</a:t>
                      </a:r>
                    </a:p>
                  </a:txBody>
                  <a:tcPr marL="66525" marR="66525" marT="33262" marB="33262"/>
                </a:tc>
                <a:extLst>
                  <a:ext uri="{0D108BD9-81ED-4DB2-BD59-A6C34878D82A}">
                    <a16:rowId xmlns:a16="http://schemas.microsoft.com/office/drawing/2014/main" val="666797163"/>
                  </a:ext>
                </a:extLst>
              </a:tr>
              <a:tr h="923983">
                <a:tc>
                  <a:txBody>
                    <a:bodyPr/>
                    <a:lstStyle/>
                    <a:p>
                      <a:r>
                        <a:rPr lang="hu-HU" sz="1800" dirty="0"/>
                        <a:t>Csütörtök</a:t>
                      </a:r>
                    </a:p>
                  </a:txBody>
                  <a:tcPr marL="66525" marR="66525" marT="33262" marB="33262"/>
                </a:tc>
                <a:tc>
                  <a:txBody>
                    <a:bodyPr/>
                    <a:lstStyle/>
                    <a:p>
                      <a:r>
                        <a:rPr lang="hu-HU" sz="1800" dirty="0" smtClean="0"/>
                        <a:t>Isten segít és megment a veszélyben</a:t>
                      </a:r>
                      <a:endParaRPr lang="hu-HU" sz="1800" dirty="0"/>
                    </a:p>
                  </a:txBody>
                  <a:tcPr marL="66525" marR="66525" marT="33262" marB="33262"/>
                </a:tc>
                <a:tc>
                  <a:txBody>
                    <a:bodyPr/>
                    <a:lstStyle/>
                    <a:p>
                      <a:r>
                        <a:rPr lang="hu-HU" sz="1800" dirty="0" smtClean="0"/>
                        <a:t>Jónás és a nagy hal</a:t>
                      </a:r>
                    </a:p>
                    <a:p>
                      <a:endParaRPr lang="hu-HU" sz="1800" dirty="0" smtClean="0"/>
                    </a:p>
                    <a:p>
                      <a:r>
                        <a:rPr lang="hu-HU" sz="1800" dirty="0" smtClean="0"/>
                        <a:t>Jónás könyve</a:t>
                      </a:r>
                      <a:endParaRPr lang="hu-HU" sz="1800" dirty="0"/>
                    </a:p>
                  </a:txBody>
                  <a:tcPr marL="66525" marR="66525" marT="33262" marB="33262"/>
                </a:tc>
                <a:tc>
                  <a:txBody>
                    <a:bodyPr/>
                    <a:lstStyle/>
                    <a:p>
                      <a:r>
                        <a:rPr lang="hu-HU" sz="1600" dirty="0" smtClean="0"/>
                        <a:t>NAGY HAL, NAGY ÁLLATOK</a:t>
                      </a:r>
                    </a:p>
                    <a:p>
                      <a:endParaRPr lang="hu-HU" sz="1200" dirty="0" smtClean="0"/>
                    </a:p>
                    <a:p>
                      <a:r>
                        <a:rPr lang="hu-HU" sz="1200" dirty="0" smtClean="0"/>
                        <a:t>A félelmetes, nagy</a:t>
                      </a:r>
                      <a:r>
                        <a:rPr lang="hu-HU" sz="1200" baseline="0" dirty="0" smtClean="0"/>
                        <a:t> hal a megmenekülés eszköze lesz</a:t>
                      </a:r>
                      <a:endParaRPr lang="hu-HU" sz="1200" dirty="0"/>
                    </a:p>
                  </a:txBody>
                  <a:tcPr marL="66525" marR="66525" marT="33262" marB="33262"/>
                </a:tc>
                <a:tc>
                  <a:txBody>
                    <a:bodyPr/>
                    <a:lstStyle/>
                    <a:p>
                      <a:r>
                        <a:rPr lang="hu-HU" sz="1200" dirty="0" smtClean="0"/>
                        <a:t>Isten megment a veszélyben</a:t>
                      </a:r>
                    </a:p>
                    <a:p>
                      <a:r>
                        <a:rPr lang="hu-HU" sz="1200" dirty="0" smtClean="0"/>
                        <a:t>Isten</a:t>
                      </a:r>
                      <a:r>
                        <a:rPr lang="hu-HU" sz="1200" baseline="0" dirty="0" smtClean="0"/>
                        <a:t> megbocsát</a:t>
                      </a:r>
                      <a:endParaRPr lang="hu-HU" sz="1200" dirty="0" smtClean="0"/>
                    </a:p>
                    <a:p>
                      <a:endParaRPr lang="hu-HU" sz="1200" dirty="0" smtClean="0"/>
                    </a:p>
                    <a:p>
                      <a:r>
                        <a:rPr lang="hu-HU" sz="1200" dirty="0" smtClean="0"/>
                        <a:t>Isten ott van veled akkor is, amikor félsz!</a:t>
                      </a:r>
                    </a:p>
                    <a:p>
                      <a:r>
                        <a:rPr lang="hu-HU" sz="1200" dirty="0" smtClean="0"/>
                        <a:t>Kérheted Istent, hogy segítsen a jó utat választani!</a:t>
                      </a:r>
                      <a:endParaRPr lang="hu-HU" sz="1200" dirty="0"/>
                    </a:p>
                  </a:txBody>
                  <a:tcPr marL="66525" marR="66525" marT="33262" marB="33262"/>
                </a:tc>
                <a:extLst>
                  <a:ext uri="{0D108BD9-81ED-4DB2-BD59-A6C34878D82A}">
                    <a16:rowId xmlns:a16="http://schemas.microsoft.com/office/drawing/2014/main" val="3224934680"/>
                  </a:ext>
                </a:extLst>
              </a:tr>
              <a:tr h="923983">
                <a:tc>
                  <a:txBody>
                    <a:bodyPr/>
                    <a:lstStyle/>
                    <a:p>
                      <a:r>
                        <a:rPr lang="hu-HU" sz="1800"/>
                        <a:t>Péntek</a:t>
                      </a:r>
                    </a:p>
                  </a:txBody>
                  <a:tcPr marL="66525" marR="66525" marT="33262" marB="33262"/>
                </a:tc>
                <a:tc>
                  <a:txBody>
                    <a:bodyPr/>
                    <a:lstStyle/>
                    <a:p>
                      <a:r>
                        <a:rPr lang="hu-HU" sz="1800" dirty="0" smtClean="0"/>
                        <a:t>Isten jelen</a:t>
                      </a:r>
                      <a:r>
                        <a:rPr lang="hu-HU" sz="1800" baseline="0" dirty="0" smtClean="0"/>
                        <a:t> van az életünkben</a:t>
                      </a:r>
                      <a:endParaRPr lang="hu-HU" sz="1800" dirty="0"/>
                    </a:p>
                  </a:txBody>
                  <a:tcPr marL="66525" marR="66525" marT="33262" marB="33262"/>
                </a:tc>
                <a:tc>
                  <a:txBody>
                    <a:bodyPr/>
                    <a:lstStyle/>
                    <a:p>
                      <a:r>
                        <a:rPr lang="hu-HU" sz="1800" dirty="0" smtClean="0"/>
                        <a:t>Jézus megkeresztelése</a:t>
                      </a:r>
                    </a:p>
                    <a:p>
                      <a:endParaRPr lang="hu-HU" sz="1800" dirty="0" smtClean="0"/>
                    </a:p>
                    <a:p>
                      <a:r>
                        <a:rPr lang="hu-HU" sz="1800" dirty="0" smtClean="0"/>
                        <a:t>Máté</a:t>
                      </a:r>
                      <a:r>
                        <a:rPr lang="hu-HU" sz="1800" baseline="0" dirty="0" smtClean="0"/>
                        <a:t> 3,13-17</a:t>
                      </a:r>
                      <a:endParaRPr lang="hu-HU" sz="1800" dirty="0"/>
                    </a:p>
                  </a:txBody>
                  <a:tcPr marL="66525" marR="66525" marT="33262" marB="33262"/>
                </a:tc>
                <a:tc>
                  <a:txBody>
                    <a:bodyPr/>
                    <a:lstStyle/>
                    <a:p>
                      <a:r>
                        <a:rPr lang="hu-HU" sz="1600" dirty="0" smtClean="0"/>
                        <a:t>GALAMB</a:t>
                      </a:r>
                    </a:p>
                    <a:p>
                      <a:endParaRPr lang="hu-HU" sz="1200" dirty="0" smtClean="0"/>
                    </a:p>
                    <a:p>
                      <a:r>
                        <a:rPr lang="hu-HU" sz="1200" dirty="0" smtClean="0"/>
                        <a:t>A béke,</a:t>
                      </a:r>
                      <a:r>
                        <a:rPr lang="hu-HU" sz="1200" baseline="0" dirty="0" smtClean="0"/>
                        <a:t> öröm, reménység, szeretet jelképe – mindezt Isten közelségében kaphatjuk</a:t>
                      </a:r>
                      <a:endParaRPr lang="hu-HU" sz="1200" dirty="0"/>
                    </a:p>
                  </a:txBody>
                  <a:tcPr marL="66525" marR="66525" marT="33262" marB="33262"/>
                </a:tc>
                <a:tc>
                  <a:txBody>
                    <a:bodyPr/>
                    <a:lstStyle/>
                    <a:p>
                      <a:r>
                        <a:rPr lang="hu-HU" sz="1200" dirty="0" smtClean="0"/>
                        <a:t>Jézus ember és Isten egyszerre</a:t>
                      </a:r>
                    </a:p>
                    <a:p>
                      <a:r>
                        <a:rPr lang="hu-HU" sz="1200" dirty="0" smtClean="0"/>
                        <a:t>A galamb a Szentlélek jelképe</a:t>
                      </a:r>
                    </a:p>
                    <a:p>
                      <a:endParaRPr lang="hu-HU" sz="1200" dirty="0" smtClean="0"/>
                    </a:p>
                    <a:p>
                      <a:r>
                        <a:rPr lang="hu-HU" sz="1200" dirty="0" smtClean="0"/>
                        <a:t>Isten</a:t>
                      </a:r>
                      <a:r>
                        <a:rPr lang="hu-HU" sz="1200" baseline="0" dirty="0" smtClean="0"/>
                        <a:t> most is itt van velünk!</a:t>
                      </a:r>
                    </a:p>
                    <a:p>
                      <a:r>
                        <a:rPr lang="hu-HU" sz="1200" baseline="0" dirty="0" smtClean="0"/>
                        <a:t>A keresztség azt jelenti, hogy Jézushoz tartozunk</a:t>
                      </a:r>
                      <a:endParaRPr lang="hu-HU" sz="1200" dirty="0"/>
                    </a:p>
                  </a:txBody>
                  <a:tcPr marL="66525" marR="66525" marT="33262" marB="33262"/>
                </a:tc>
                <a:extLst>
                  <a:ext uri="{0D108BD9-81ED-4DB2-BD59-A6C34878D82A}">
                    <a16:rowId xmlns:a16="http://schemas.microsoft.com/office/drawing/2014/main" val="2221879392"/>
                  </a:ext>
                </a:extLst>
              </a:tr>
              <a:tr h="1014650">
                <a:tc>
                  <a:txBody>
                    <a:bodyPr/>
                    <a:lstStyle/>
                    <a:p>
                      <a:r>
                        <a:rPr lang="hu-HU" sz="1800"/>
                        <a:t>Vasárnap, záró alkalom</a:t>
                      </a:r>
                    </a:p>
                  </a:txBody>
                  <a:tcPr marL="66525" marR="66525" marT="33262" marB="33262"/>
                </a:tc>
                <a:tc>
                  <a:txBody>
                    <a:bodyPr/>
                    <a:lstStyle/>
                    <a:p>
                      <a:r>
                        <a:rPr lang="hu-HU" sz="1800" dirty="0" smtClean="0"/>
                        <a:t>Emberhalász leszel</a:t>
                      </a:r>
                      <a:endParaRPr lang="hu-HU" sz="1800" dirty="0"/>
                    </a:p>
                  </a:txBody>
                  <a:tcPr marL="66525" marR="66525" marT="33262" marB="33262"/>
                </a:tc>
                <a:tc>
                  <a:txBody>
                    <a:bodyPr/>
                    <a:lstStyle/>
                    <a:p>
                      <a:r>
                        <a:rPr lang="hu-HU" sz="1800" dirty="0" smtClean="0"/>
                        <a:t>Péter halfogása</a:t>
                      </a:r>
                    </a:p>
                    <a:p>
                      <a:endParaRPr lang="hu-HU" sz="1800" dirty="0" smtClean="0"/>
                    </a:p>
                    <a:p>
                      <a:r>
                        <a:rPr lang="hu-HU" sz="1800" dirty="0" smtClean="0"/>
                        <a:t>Lukács 5.1-11</a:t>
                      </a:r>
                      <a:endParaRPr lang="hu-HU" sz="1800" dirty="0"/>
                    </a:p>
                  </a:txBody>
                  <a:tcPr marL="66525" marR="66525" marT="33262" marB="332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baseline="0" dirty="0" smtClean="0"/>
                        <a:t>HAL</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sz="1200" baseline="0" dirty="0" smtClean="0"/>
                        <a:t>Összefoglaló jellegű üzenet:</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baseline="0" dirty="0" smtClean="0"/>
                        <a:t>Halászból emberhalász</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baseline="0" dirty="0" smtClean="0"/>
                        <a:t>Üres háló helyett tele háló</a:t>
                      </a:r>
                    </a:p>
                  </a:txBody>
                  <a:tcPr marL="66525" marR="66525" marT="33262" marB="332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baseline="0" dirty="0" smtClean="0"/>
                        <a:t>Jézus tanítványai lehetünk</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baseline="0" dirty="0" smtClean="0"/>
                        <a:t>Jézus jelenlétében áldott az életünk</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baseline="0" dirty="0" smtClean="0"/>
                        <a:t>Jézushoz hívhatjuk az embereket</a:t>
                      </a:r>
                      <a:endParaRPr lang="hu-HU" sz="1200" dirty="0" smtClean="0"/>
                    </a:p>
                    <a:p>
                      <a:endParaRPr lang="hu-HU" sz="1200" dirty="0" smtClean="0"/>
                    </a:p>
                    <a:p>
                      <a:r>
                        <a:rPr lang="hu-HU" sz="1200" dirty="0" smtClean="0"/>
                        <a:t>Itt a helyed Jézus közelében,</a:t>
                      </a:r>
                      <a:r>
                        <a:rPr lang="hu-HU" sz="1200" baseline="0" dirty="0" smtClean="0"/>
                        <a:t> a közösségben!</a:t>
                      </a:r>
                      <a:endParaRPr lang="hu-HU" sz="1200" dirty="0"/>
                    </a:p>
                  </a:txBody>
                  <a:tcPr marL="66525" marR="66525" marT="33262" marB="33262"/>
                </a:tc>
                <a:extLst>
                  <a:ext uri="{0D108BD9-81ED-4DB2-BD59-A6C34878D82A}">
                    <a16:rowId xmlns:a16="http://schemas.microsoft.com/office/drawing/2014/main" val="1650534247"/>
                  </a:ext>
                </a:extLst>
              </a:tr>
            </a:tbl>
          </a:graphicData>
        </a:graphic>
      </p:graphicFrame>
    </p:spTree>
    <p:extLst>
      <p:ext uri="{BB962C8B-B14F-4D97-AF65-F5344CB8AC3E}">
        <p14:creationId xmlns:p14="http://schemas.microsoft.com/office/powerpoint/2010/main" val="3368489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7378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hu-HU" sz="3200" dirty="0"/>
              <a:t>Hétfő – </a:t>
            </a:r>
            <a:r>
              <a:rPr lang="hu-HU" sz="3200" dirty="0" smtClean="0"/>
              <a:t>Teremtéstörténet </a:t>
            </a:r>
            <a:r>
              <a:rPr lang="hu-HU" sz="3200" dirty="0"/>
              <a:t>- </a:t>
            </a:r>
            <a:r>
              <a:rPr lang="hu-HU" sz="3200" dirty="0" smtClean="0"/>
              <a:t>1 </a:t>
            </a:r>
            <a:r>
              <a:rPr lang="hu-HU" sz="3200" dirty="0"/>
              <a:t>Mózes </a:t>
            </a:r>
            <a:r>
              <a:rPr lang="hu-HU" sz="3200" dirty="0" smtClean="0"/>
              <a:t>1-2</a:t>
            </a:r>
            <a:endParaRPr lang="hu-HU" sz="3200" dirty="0"/>
          </a:p>
        </p:txBody>
      </p:sp>
      <p:graphicFrame>
        <p:nvGraphicFramePr>
          <p:cNvPr id="4" name="Tartalom helye 3"/>
          <p:cNvGraphicFramePr>
            <a:graphicFrameLocks noGrp="1"/>
          </p:cNvGraphicFramePr>
          <p:nvPr>
            <p:ph idx="1"/>
            <p:extLst/>
          </p:nvPr>
        </p:nvGraphicFramePr>
        <p:xfrm>
          <a:off x="320461" y="1180270"/>
          <a:ext cx="11263032" cy="5541232"/>
        </p:xfrm>
        <a:graphic>
          <a:graphicData uri="http://schemas.openxmlformats.org/drawingml/2006/table">
            <a:tbl>
              <a:tblPr firstRow="1" bandRow="1">
                <a:tableStyleId>{93296810-A885-4BE3-A3E7-6D5BEEA58F35}</a:tableStyleId>
              </a:tblPr>
              <a:tblGrid>
                <a:gridCol w="1430875">
                  <a:extLst>
                    <a:ext uri="{9D8B030D-6E8A-4147-A177-3AD203B41FA5}">
                      <a16:colId xmlns:a16="http://schemas.microsoft.com/office/drawing/2014/main" val="3866464844"/>
                    </a:ext>
                  </a:extLst>
                </a:gridCol>
                <a:gridCol w="5077148">
                  <a:extLst>
                    <a:ext uri="{9D8B030D-6E8A-4147-A177-3AD203B41FA5}">
                      <a16:colId xmlns:a16="http://schemas.microsoft.com/office/drawing/2014/main" val="1455584856"/>
                    </a:ext>
                  </a:extLst>
                </a:gridCol>
                <a:gridCol w="1943464">
                  <a:extLst>
                    <a:ext uri="{9D8B030D-6E8A-4147-A177-3AD203B41FA5}">
                      <a16:colId xmlns:a16="http://schemas.microsoft.com/office/drawing/2014/main" val="2999329963"/>
                    </a:ext>
                  </a:extLst>
                </a:gridCol>
                <a:gridCol w="2811545">
                  <a:extLst>
                    <a:ext uri="{9D8B030D-6E8A-4147-A177-3AD203B41FA5}">
                      <a16:colId xmlns:a16="http://schemas.microsoft.com/office/drawing/2014/main" val="444158100"/>
                    </a:ext>
                  </a:extLst>
                </a:gridCol>
              </a:tblGrid>
              <a:tr h="420592">
                <a:tc>
                  <a:txBody>
                    <a:bodyPr/>
                    <a:lstStyle/>
                    <a:p>
                      <a:pPr algn="ctr"/>
                      <a:r>
                        <a:rPr lang="hu-HU" dirty="0"/>
                        <a:t>Téma</a:t>
                      </a:r>
                    </a:p>
                  </a:txBody>
                  <a:tcPr/>
                </a:tc>
                <a:tc>
                  <a:txBody>
                    <a:bodyPr/>
                    <a:lstStyle/>
                    <a:p>
                      <a:pPr algn="ctr"/>
                      <a:r>
                        <a:rPr lang="hu-HU" dirty="0"/>
                        <a:t>Gondolatmenet</a:t>
                      </a:r>
                    </a:p>
                  </a:txBody>
                  <a:tcPr/>
                </a:tc>
                <a:tc>
                  <a:txBody>
                    <a:bodyPr/>
                    <a:lstStyle/>
                    <a:p>
                      <a:pPr algn="ctr"/>
                      <a:r>
                        <a:rPr lang="hu-HU" dirty="0"/>
                        <a:t>Aranymondás</a:t>
                      </a:r>
                    </a:p>
                  </a:txBody>
                  <a:tcPr/>
                </a:tc>
                <a:tc>
                  <a:txBody>
                    <a:bodyPr/>
                    <a:lstStyle/>
                    <a:p>
                      <a:pPr algn="ctr"/>
                      <a:endParaRPr lang="hu-HU" dirty="0"/>
                    </a:p>
                  </a:txBody>
                  <a:tcPr/>
                </a:tc>
                <a:extLst>
                  <a:ext uri="{0D108BD9-81ED-4DB2-BD59-A6C34878D82A}">
                    <a16:rowId xmlns:a16="http://schemas.microsoft.com/office/drawing/2014/main" val="797733014"/>
                  </a:ext>
                </a:extLst>
              </a:tr>
              <a:tr h="4965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Isten alkotta az állatokat</a:t>
                      </a:r>
                      <a:endParaRPr lang="hu-HU" dirty="0"/>
                    </a:p>
                    <a:p>
                      <a:endParaRPr lang="hu-HU" dirty="0"/>
                    </a:p>
                  </a:txBody>
                  <a:tcPr/>
                </a:tc>
                <a:tc>
                  <a:txBody>
                    <a:bodyPr/>
                    <a:lstStyle/>
                    <a:p>
                      <a:r>
                        <a:rPr lang="hu-HU" sz="1200" dirty="0" smtClean="0"/>
                        <a:t>Megérkezés előtt: Minden gyerek elé a templompadra, vagy minden gyerek székére, helyére tegyünk egy kinyomtatott pillangót.</a:t>
                      </a:r>
                    </a:p>
                    <a:p>
                      <a:endParaRPr lang="hu-HU" sz="1200" dirty="0" smtClean="0"/>
                    </a:p>
                    <a:p>
                      <a:r>
                        <a:rPr lang="hu-HU" sz="1200" dirty="0" smtClean="0"/>
                        <a:t>Bevezetés: Vedd a kezedbe a számodra elkészített pillangót! </a:t>
                      </a:r>
                      <a:r>
                        <a:rPr lang="hu-HU" sz="1200" dirty="0" err="1" smtClean="0"/>
                        <a:t>Hasonlítsd</a:t>
                      </a:r>
                      <a:r>
                        <a:rPr lang="hu-HU" sz="1200" baseline="0" dirty="0" smtClean="0"/>
                        <a:t> össze a melletted, előtted és mögötted ülő gyerekek pillangóival! Van valaki, akinek a pillangója pontosan olyan, mint a tiéd?</a:t>
                      </a:r>
                    </a:p>
                    <a:p>
                      <a:endParaRPr lang="hu-HU" sz="1200" baseline="0" dirty="0" smtClean="0"/>
                    </a:p>
                    <a:p>
                      <a:r>
                        <a:rPr lang="hu-HU" sz="1200" baseline="0" dirty="0" smtClean="0"/>
                        <a:t>Nagyon sokféle pillangóval találkozhatsz, még többfélével, mint ahányat itt most találhatunk. Isten nagyon szép pillangókat adott. Ötletes volt, amikor kitalálta, mi mindennel tölti meg ezt a világot számunkra!</a:t>
                      </a:r>
                    </a:p>
                    <a:p>
                      <a:endParaRPr lang="hu-HU" sz="1200" baseline="0" dirty="0" smtClean="0"/>
                    </a:p>
                    <a:p>
                      <a:r>
                        <a:rPr lang="hu-HU" sz="1200" baseline="0" dirty="0" smtClean="0"/>
                        <a:t>A Biblia első lapjain olvashatunk arról, hogy mindent Isten adott nekünk.</a:t>
                      </a:r>
                    </a:p>
                    <a:p>
                      <a:endParaRPr lang="hu-HU" sz="1200" baseline="0" dirty="0" smtClean="0"/>
                    </a:p>
                    <a:p>
                      <a:pPr marL="171450" indent="-171450">
                        <a:buFontTx/>
                        <a:buChar char="-"/>
                      </a:pPr>
                      <a:r>
                        <a:rPr lang="hu-HU" sz="1200" baseline="0" dirty="0" smtClean="0"/>
                        <a:t>A teremtés napjai – mit teremtett Isten? – Használhatjuk nagyban a „Teremtés könyvecske” lapjait</a:t>
                      </a:r>
                    </a:p>
                    <a:p>
                      <a:pPr marL="171450" indent="-171450">
                        <a:buFontTx/>
                        <a:buChar char="-"/>
                      </a:pPr>
                      <a:r>
                        <a:rPr lang="hu-HU" sz="1200" baseline="0" dirty="0" smtClean="0"/>
                        <a:t>Minden, amit Isten alkotott, jó volt. Ő alkotta a sokféle állatot is. Adott nekik </a:t>
                      </a:r>
                      <a:r>
                        <a:rPr lang="hu-HU" sz="1200" baseline="0" dirty="0" err="1" smtClean="0"/>
                        <a:t>élőhelyet</a:t>
                      </a:r>
                      <a:r>
                        <a:rPr lang="hu-HU" sz="1200" baseline="0" dirty="0" smtClean="0"/>
                        <a:t>, táplálékot. Az állatok ügyesen mozognak, csúsznak, másznak, ugrálnak, úsznak és futnak.</a:t>
                      </a:r>
                    </a:p>
                    <a:p>
                      <a:pPr marL="171450" indent="-171450">
                        <a:buFontTx/>
                        <a:buChar char="-"/>
                      </a:pPr>
                      <a:r>
                        <a:rPr lang="hu-HU" sz="1200" baseline="0" dirty="0" smtClean="0"/>
                        <a:t>Isten vigyáz ma is az állatokra. A mi segítségünket is kéri ebben. Ránk bízta a kicsi és a nagyobb állatokat is, hogy gondoskodjunk róluk.</a:t>
                      </a:r>
                    </a:p>
                    <a:p>
                      <a:pPr marL="171450" indent="-171450">
                        <a:buFontTx/>
                        <a:buChar char="-"/>
                      </a:pPr>
                      <a:endParaRPr lang="hu-HU" sz="1200" baseline="0" dirty="0" smtClean="0"/>
                    </a:p>
                    <a:p>
                      <a:pPr marL="0" indent="0">
                        <a:buFontTx/>
                        <a:buNone/>
                      </a:pPr>
                      <a:r>
                        <a:rPr lang="hu-HU" sz="1200" baseline="0" dirty="0" smtClean="0"/>
                        <a:t>Neked melyik a kedvenc állatod? Mit szeretsz benne? Mondd el a szomszédodnak!</a:t>
                      </a:r>
                    </a:p>
                    <a:p>
                      <a:pPr marL="0" indent="0">
                        <a:buFontTx/>
                        <a:buNone/>
                      </a:pPr>
                      <a:r>
                        <a:rPr lang="hu-HU" sz="1200" baseline="0" dirty="0" smtClean="0"/>
                        <a:t>Köszönd meg ma Istennek imádságban a kedvenc állatodat!</a:t>
                      </a:r>
                    </a:p>
                    <a:p>
                      <a:pPr marL="0" indent="0">
                        <a:buFontTx/>
                        <a:buNone/>
                      </a:pPr>
                      <a:endParaRPr lang="hu-HU" sz="1200" baseline="0" dirty="0" smtClean="0"/>
                    </a:p>
                    <a:p>
                      <a:pPr marL="0" indent="0">
                        <a:buFontTx/>
                        <a:buNone/>
                      </a:pPr>
                      <a:endParaRPr lang="hu-HU" sz="1200" baseline="0" dirty="0" smtClean="0"/>
                    </a:p>
                    <a:p>
                      <a:endParaRPr lang="hu-HU" baseline="0" dirty="0"/>
                    </a:p>
                  </a:txBody>
                  <a:tcPr/>
                </a:tc>
                <a:tc>
                  <a:txBody>
                    <a:bodyPr/>
                    <a:lstStyle/>
                    <a:p>
                      <a:r>
                        <a:rPr lang="hu-HU" dirty="0" smtClean="0"/>
                        <a:t>És látta Isten, hogy minden, amit alkotott, igen jó.</a:t>
                      </a:r>
                    </a:p>
                    <a:p>
                      <a:endParaRPr lang="hu-HU" dirty="0" smtClean="0"/>
                    </a:p>
                    <a:p>
                      <a:r>
                        <a:rPr lang="hu-HU" dirty="0" smtClean="0"/>
                        <a:t>1 Mózes 1,31</a:t>
                      </a:r>
                      <a:endParaRPr lang="hu-HU" dirty="0"/>
                    </a:p>
                  </a:txBody>
                  <a:tcPr/>
                </a:tc>
                <a:tc>
                  <a:txBody>
                    <a:bodyPr/>
                    <a:lstStyle/>
                    <a:p>
                      <a:endParaRPr lang="hu-HU" dirty="0"/>
                    </a:p>
                  </a:txBody>
                  <a:tcPr/>
                </a:tc>
                <a:extLst>
                  <a:ext uri="{0D108BD9-81ED-4DB2-BD59-A6C34878D82A}">
                    <a16:rowId xmlns:a16="http://schemas.microsoft.com/office/drawing/2014/main" val="291835362"/>
                  </a:ext>
                </a:extLst>
              </a:tr>
            </a:tbl>
          </a:graphicData>
        </a:graphic>
      </p:graphicFrame>
      <p:pic>
        <p:nvPicPr>
          <p:cNvPr id="3" name="Kép 2"/>
          <p:cNvPicPr>
            <a:picLocks noChangeAspect="1"/>
          </p:cNvPicPr>
          <p:nvPr/>
        </p:nvPicPr>
        <p:blipFill>
          <a:blip r:embed="rId2"/>
          <a:stretch>
            <a:fillRect/>
          </a:stretch>
        </p:blipFill>
        <p:spPr>
          <a:xfrm>
            <a:off x="9229505" y="1961252"/>
            <a:ext cx="2011851" cy="1991369"/>
          </a:xfrm>
          <a:prstGeom prst="rect">
            <a:avLst/>
          </a:prstGeom>
        </p:spPr>
      </p:pic>
      <p:pic>
        <p:nvPicPr>
          <p:cNvPr id="5" name="Kép 4"/>
          <p:cNvPicPr>
            <a:picLocks noChangeAspect="1"/>
          </p:cNvPicPr>
          <p:nvPr/>
        </p:nvPicPr>
        <p:blipFill>
          <a:blip r:embed="rId3"/>
          <a:stretch>
            <a:fillRect/>
          </a:stretch>
        </p:blipFill>
        <p:spPr>
          <a:xfrm>
            <a:off x="9229505" y="4343111"/>
            <a:ext cx="2012400" cy="1987900"/>
          </a:xfrm>
          <a:prstGeom prst="rect">
            <a:avLst/>
          </a:prstGeom>
        </p:spPr>
      </p:pic>
    </p:spTree>
    <p:extLst>
      <p:ext uri="{BB962C8B-B14F-4D97-AF65-F5344CB8AC3E}">
        <p14:creationId xmlns:p14="http://schemas.microsoft.com/office/powerpoint/2010/main" val="1895660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7378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hu-HU" sz="3200" dirty="0" smtClean="0"/>
              <a:t>Kedd </a:t>
            </a:r>
            <a:r>
              <a:rPr lang="hu-HU" sz="3200" dirty="0"/>
              <a:t>– </a:t>
            </a:r>
            <a:r>
              <a:rPr lang="hu-HU" sz="3200" dirty="0" smtClean="0"/>
              <a:t>Az elveszett bárány </a:t>
            </a:r>
            <a:r>
              <a:rPr lang="hu-HU" sz="3200" dirty="0"/>
              <a:t>- </a:t>
            </a:r>
            <a:r>
              <a:rPr lang="hu-HU" sz="3200" dirty="0" smtClean="0"/>
              <a:t>Lukács 15,1-7</a:t>
            </a:r>
            <a:endParaRPr lang="hu-HU" sz="3200" dirty="0"/>
          </a:p>
        </p:txBody>
      </p:sp>
      <p:graphicFrame>
        <p:nvGraphicFramePr>
          <p:cNvPr id="4" name="Tartalom helye 3"/>
          <p:cNvGraphicFramePr>
            <a:graphicFrameLocks noGrp="1"/>
          </p:cNvGraphicFramePr>
          <p:nvPr>
            <p:ph idx="1"/>
            <p:extLst/>
          </p:nvPr>
        </p:nvGraphicFramePr>
        <p:xfrm>
          <a:off x="360218" y="1335430"/>
          <a:ext cx="11263032" cy="5219095"/>
        </p:xfrm>
        <a:graphic>
          <a:graphicData uri="http://schemas.openxmlformats.org/drawingml/2006/table">
            <a:tbl>
              <a:tblPr firstRow="1" bandRow="1">
                <a:tableStyleId>{93296810-A885-4BE3-A3E7-6D5BEEA58F35}</a:tableStyleId>
              </a:tblPr>
              <a:tblGrid>
                <a:gridCol w="1430875">
                  <a:extLst>
                    <a:ext uri="{9D8B030D-6E8A-4147-A177-3AD203B41FA5}">
                      <a16:colId xmlns:a16="http://schemas.microsoft.com/office/drawing/2014/main" val="3866464844"/>
                    </a:ext>
                  </a:extLst>
                </a:gridCol>
                <a:gridCol w="5077148">
                  <a:extLst>
                    <a:ext uri="{9D8B030D-6E8A-4147-A177-3AD203B41FA5}">
                      <a16:colId xmlns:a16="http://schemas.microsoft.com/office/drawing/2014/main" val="1455584856"/>
                    </a:ext>
                  </a:extLst>
                </a:gridCol>
                <a:gridCol w="1943464">
                  <a:extLst>
                    <a:ext uri="{9D8B030D-6E8A-4147-A177-3AD203B41FA5}">
                      <a16:colId xmlns:a16="http://schemas.microsoft.com/office/drawing/2014/main" val="2999329963"/>
                    </a:ext>
                  </a:extLst>
                </a:gridCol>
                <a:gridCol w="2811545">
                  <a:extLst>
                    <a:ext uri="{9D8B030D-6E8A-4147-A177-3AD203B41FA5}">
                      <a16:colId xmlns:a16="http://schemas.microsoft.com/office/drawing/2014/main" val="444158100"/>
                    </a:ext>
                  </a:extLst>
                </a:gridCol>
              </a:tblGrid>
              <a:tr h="433735">
                <a:tc>
                  <a:txBody>
                    <a:bodyPr/>
                    <a:lstStyle/>
                    <a:p>
                      <a:pPr algn="ctr"/>
                      <a:r>
                        <a:rPr lang="hu-HU" dirty="0"/>
                        <a:t>Téma</a:t>
                      </a:r>
                    </a:p>
                  </a:txBody>
                  <a:tcPr/>
                </a:tc>
                <a:tc>
                  <a:txBody>
                    <a:bodyPr/>
                    <a:lstStyle/>
                    <a:p>
                      <a:pPr algn="ctr"/>
                      <a:r>
                        <a:rPr lang="hu-HU" dirty="0"/>
                        <a:t>Gondolatmenet</a:t>
                      </a:r>
                    </a:p>
                  </a:txBody>
                  <a:tcPr/>
                </a:tc>
                <a:tc>
                  <a:txBody>
                    <a:bodyPr/>
                    <a:lstStyle/>
                    <a:p>
                      <a:pPr algn="ctr"/>
                      <a:r>
                        <a:rPr lang="hu-HU" dirty="0"/>
                        <a:t>Aranymondás</a:t>
                      </a:r>
                    </a:p>
                  </a:txBody>
                  <a:tcPr/>
                </a:tc>
                <a:tc>
                  <a:txBody>
                    <a:bodyPr/>
                    <a:lstStyle/>
                    <a:p>
                      <a:pPr algn="ctr"/>
                      <a:endParaRPr lang="hu-HU" dirty="0"/>
                    </a:p>
                  </a:txBody>
                  <a:tcPr/>
                </a:tc>
                <a:extLst>
                  <a:ext uri="{0D108BD9-81ED-4DB2-BD59-A6C34878D82A}">
                    <a16:rowId xmlns:a16="http://schemas.microsoft.com/office/drawing/2014/main" val="797733014"/>
                  </a:ext>
                </a:extLst>
              </a:tr>
              <a:tr h="2109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Istennek fontosak</a:t>
                      </a:r>
                      <a:r>
                        <a:rPr lang="hu-HU" baseline="0" dirty="0" smtClean="0"/>
                        <a:t> vagyunk</a:t>
                      </a:r>
                      <a:endParaRPr lang="hu-HU" dirty="0"/>
                    </a:p>
                    <a:p>
                      <a:endParaRPr lang="hu-HU" dirty="0"/>
                    </a:p>
                  </a:txBody>
                  <a:tcPr/>
                </a:tc>
                <a:tc>
                  <a:txBody>
                    <a:bodyPr/>
                    <a:lstStyle/>
                    <a:p>
                      <a:r>
                        <a:rPr lang="hu-HU" sz="1400" dirty="0"/>
                        <a:t>Bevezetés</a:t>
                      </a:r>
                      <a:r>
                        <a:rPr lang="hu-HU" sz="1400" dirty="0" smtClean="0"/>
                        <a:t>: kérdés</a:t>
                      </a:r>
                      <a:r>
                        <a:rPr lang="hu-HU" sz="1400" baseline="0" dirty="0" smtClean="0"/>
                        <a:t> a gyerekekhez:</a:t>
                      </a:r>
                    </a:p>
                    <a:p>
                      <a:r>
                        <a:rPr lang="hu-HU" sz="1400" baseline="0" dirty="0" smtClean="0"/>
                        <a:t>Volt-e már olyan, hogy bajban volt a kedvenced, és segítettél rajta? Mi történt? Hogyan tudtál segíteni? Miért segítettél?</a:t>
                      </a:r>
                    </a:p>
                    <a:p>
                      <a:endParaRPr lang="hu-HU" sz="1400" baseline="0" dirty="0" smtClean="0"/>
                    </a:p>
                    <a:p>
                      <a:r>
                        <a:rPr lang="hu-HU" sz="1400" baseline="0" dirty="0" smtClean="0"/>
                        <a:t>Ha szeretünk egy embert vagy egy állatot, akkor nagyon fontos nekünk, hogy mi történik vele. Szeretnénk, hogy biztonságban legyen és jól érezze magát. Mindent megteszünk, hogy ne legyen éhes vagy szomjas. Segítünk neki, ha beteg, vagy ha bajba jutott.</a:t>
                      </a:r>
                    </a:p>
                    <a:p>
                      <a:r>
                        <a:rPr lang="hu-HU" sz="1400" baseline="0" dirty="0" smtClean="0"/>
                        <a:t>Így vigyáz a pásztor is a bárányokra. Jézus beszélt egy nagyon jó pásztorról, aki mindent megtett a báránykájáért.</a:t>
                      </a:r>
                    </a:p>
                    <a:p>
                      <a:endParaRPr lang="hu-HU" sz="1400" baseline="0" dirty="0" smtClean="0"/>
                    </a:p>
                    <a:p>
                      <a:pPr marL="285750" indent="-285750">
                        <a:buFontTx/>
                        <a:buChar char="-"/>
                      </a:pPr>
                      <a:r>
                        <a:rPr lang="hu-HU" sz="1400" baseline="0" dirty="0" smtClean="0"/>
                        <a:t>Amit a pásztor a bárányokért tesz: legelteti, vezeti, figyeli, megszámolja, számon tartja, hívogatja</a:t>
                      </a:r>
                    </a:p>
                    <a:p>
                      <a:pPr marL="285750" indent="-285750">
                        <a:buFontTx/>
                        <a:buChar char="-"/>
                      </a:pPr>
                      <a:r>
                        <a:rPr lang="hu-HU" sz="1400" baseline="0" dirty="0" smtClean="0"/>
                        <a:t>Az elkóborolt bárány</a:t>
                      </a:r>
                    </a:p>
                    <a:p>
                      <a:pPr marL="285750" indent="-285750">
                        <a:buFontTx/>
                        <a:buChar char="-"/>
                      </a:pPr>
                      <a:r>
                        <a:rPr lang="hu-HU" sz="1400" baseline="0" dirty="0" smtClean="0"/>
                        <a:t>A pásztor elmegy és megkeresi a 100. bárányt</a:t>
                      </a:r>
                    </a:p>
                    <a:p>
                      <a:pPr marL="285750" indent="-285750">
                        <a:buFontTx/>
                        <a:buChar char="-"/>
                      </a:pPr>
                      <a:r>
                        <a:rPr lang="hu-HU" sz="1400" baseline="0" dirty="0" smtClean="0"/>
                        <a:t>A bárány megmenekül, a pásztor nagyon örül, hogy megtalálta az elveszett juhot</a:t>
                      </a:r>
                    </a:p>
                    <a:p>
                      <a:pPr marL="285750" indent="-285750">
                        <a:buFontTx/>
                        <a:buChar char="-"/>
                      </a:pPr>
                      <a:endParaRPr lang="hu-HU" sz="1400" baseline="0" dirty="0" smtClean="0"/>
                    </a:p>
                    <a:p>
                      <a:pPr marL="0" indent="0">
                        <a:buFontTx/>
                        <a:buNone/>
                      </a:pPr>
                      <a:r>
                        <a:rPr lang="hu-HU" sz="1400" baseline="0" dirty="0" smtClean="0"/>
                        <a:t>Jézus olyan, mint a jó pásztor. Nagyon szeret minket. Mindannyian fontosak vagyunk neki. Szeretné, hogy rá figyeljünk, higgyünk és bízzunk benne. Amikor te hiszel benne, annyira örül, mint a pásztor a megtalált bárányának!</a:t>
                      </a:r>
                      <a:endParaRPr lang="hu-HU" sz="1400" baseline="0" dirty="0"/>
                    </a:p>
                  </a:txBody>
                  <a:tcPr/>
                </a:tc>
                <a:tc>
                  <a:txBody>
                    <a:bodyPr/>
                    <a:lstStyle/>
                    <a:p>
                      <a:r>
                        <a:rPr lang="hu-HU" dirty="0" smtClean="0"/>
                        <a:t>Örüljetek velem, mert megtaláltam az elveszett juhomat!</a:t>
                      </a:r>
                    </a:p>
                    <a:p>
                      <a:endParaRPr lang="hu-HU" dirty="0" smtClean="0"/>
                    </a:p>
                    <a:p>
                      <a:r>
                        <a:rPr lang="hu-HU" dirty="0" smtClean="0"/>
                        <a:t>Lukács 15,6</a:t>
                      </a:r>
                      <a:endParaRPr lang="hu-HU" dirty="0"/>
                    </a:p>
                  </a:txBody>
                  <a:tcPr/>
                </a:tc>
                <a:tc>
                  <a:txBody>
                    <a:bodyPr/>
                    <a:lstStyle/>
                    <a:p>
                      <a:endParaRPr lang="hu-HU" baseline="0" dirty="0" smtClean="0"/>
                    </a:p>
                    <a:p>
                      <a:endParaRPr lang="hu-HU" dirty="0"/>
                    </a:p>
                    <a:p>
                      <a:endParaRPr lang="hu-HU" dirty="0"/>
                    </a:p>
                    <a:p>
                      <a:endParaRPr lang="hu-HU" dirty="0"/>
                    </a:p>
                    <a:p>
                      <a:endParaRPr lang="hu-HU" dirty="0"/>
                    </a:p>
                    <a:p>
                      <a:endParaRPr lang="hu-HU" dirty="0"/>
                    </a:p>
                    <a:p>
                      <a:endParaRPr lang="hu-HU" dirty="0"/>
                    </a:p>
                  </a:txBody>
                  <a:tcPr/>
                </a:tc>
                <a:extLst>
                  <a:ext uri="{0D108BD9-81ED-4DB2-BD59-A6C34878D82A}">
                    <a16:rowId xmlns:a16="http://schemas.microsoft.com/office/drawing/2014/main" val="291835362"/>
                  </a:ext>
                </a:extLst>
              </a:tr>
            </a:tbl>
          </a:graphicData>
        </a:graphic>
      </p:graphicFrame>
      <p:pic>
        <p:nvPicPr>
          <p:cNvPr id="3" name="Kép 2"/>
          <p:cNvPicPr>
            <a:picLocks noChangeAspect="1"/>
          </p:cNvPicPr>
          <p:nvPr/>
        </p:nvPicPr>
        <p:blipFill rotWithShape="1">
          <a:blip r:embed="rId2"/>
          <a:srcRect r="26230"/>
          <a:stretch/>
        </p:blipFill>
        <p:spPr>
          <a:xfrm rot="4888599">
            <a:off x="8065959" y="3390048"/>
            <a:ext cx="4411342" cy="1527393"/>
          </a:xfrm>
          <a:prstGeom prst="rect">
            <a:avLst/>
          </a:prstGeom>
        </p:spPr>
      </p:pic>
    </p:spTree>
    <p:extLst>
      <p:ext uri="{BB962C8B-B14F-4D97-AF65-F5344CB8AC3E}">
        <p14:creationId xmlns:p14="http://schemas.microsoft.com/office/powerpoint/2010/main" val="2216228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7378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hu-HU" sz="3200" dirty="0" smtClean="0"/>
              <a:t/>
            </a:r>
            <a:br>
              <a:rPr lang="hu-HU" sz="3200" dirty="0" smtClean="0"/>
            </a:br>
            <a:r>
              <a:rPr lang="hu-HU" sz="3200" dirty="0" smtClean="0"/>
              <a:t>Szerda </a:t>
            </a:r>
            <a:r>
              <a:rPr lang="hu-HU" sz="3200" dirty="0"/>
              <a:t>– </a:t>
            </a:r>
            <a:r>
              <a:rPr lang="hu-HU" sz="3200" dirty="0" smtClean="0"/>
              <a:t>Illés és a hollók </a:t>
            </a:r>
            <a:r>
              <a:rPr lang="hu-HU" sz="3200" dirty="0"/>
              <a:t>- 1 Királyok 17,2-7</a:t>
            </a:r>
            <a:br>
              <a:rPr lang="hu-HU" sz="3200" dirty="0"/>
            </a:br>
            <a:endParaRPr lang="hu-HU" sz="3200"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2949883157"/>
              </p:ext>
            </p:extLst>
          </p:nvPr>
        </p:nvGraphicFramePr>
        <p:xfrm>
          <a:off x="464484" y="1533055"/>
          <a:ext cx="11263032" cy="4632960"/>
        </p:xfrm>
        <a:graphic>
          <a:graphicData uri="http://schemas.openxmlformats.org/drawingml/2006/table">
            <a:tbl>
              <a:tblPr firstRow="1" bandRow="1">
                <a:tableStyleId>{93296810-A885-4BE3-A3E7-6D5BEEA58F35}</a:tableStyleId>
              </a:tblPr>
              <a:tblGrid>
                <a:gridCol w="1430875">
                  <a:extLst>
                    <a:ext uri="{9D8B030D-6E8A-4147-A177-3AD203B41FA5}">
                      <a16:colId xmlns:a16="http://schemas.microsoft.com/office/drawing/2014/main" val="3866464844"/>
                    </a:ext>
                  </a:extLst>
                </a:gridCol>
                <a:gridCol w="5077148">
                  <a:extLst>
                    <a:ext uri="{9D8B030D-6E8A-4147-A177-3AD203B41FA5}">
                      <a16:colId xmlns:a16="http://schemas.microsoft.com/office/drawing/2014/main" val="1455584856"/>
                    </a:ext>
                  </a:extLst>
                </a:gridCol>
                <a:gridCol w="1943464">
                  <a:extLst>
                    <a:ext uri="{9D8B030D-6E8A-4147-A177-3AD203B41FA5}">
                      <a16:colId xmlns:a16="http://schemas.microsoft.com/office/drawing/2014/main" val="2999329963"/>
                    </a:ext>
                  </a:extLst>
                </a:gridCol>
                <a:gridCol w="2811545">
                  <a:extLst>
                    <a:ext uri="{9D8B030D-6E8A-4147-A177-3AD203B41FA5}">
                      <a16:colId xmlns:a16="http://schemas.microsoft.com/office/drawing/2014/main" val="444158100"/>
                    </a:ext>
                  </a:extLst>
                </a:gridCol>
              </a:tblGrid>
              <a:tr h="0">
                <a:tc>
                  <a:txBody>
                    <a:bodyPr/>
                    <a:lstStyle/>
                    <a:p>
                      <a:pPr algn="ctr"/>
                      <a:r>
                        <a:rPr lang="hu-HU" dirty="0"/>
                        <a:t>Téma</a:t>
                      </a:r>
                    </a:p>
                  </a:txBody>
                  <a:tcPr/>
                </a:tc>
                <a:tc>
                  <a:txBody>
                    <a:bodyPr/>
                    <a:lstStyle/>
                    <a:p>
                      <a:pPr algn="ctr"/>
                      <a:r>
                        <a:rPr lang="hu-HU" dirty="0"/>
                        <a:t>Gondolatmenet</a:t>
                      </a:r>
                    </a:p>
                  </a:txBody>
                  <a:tcPr/>
                </a:tc>
                <a:tc>
                  <a:txBody>
                    <a:bodyPr/>
                    <a:lstStyle/>
                    <a:p>
                      <a:pPr algn="ctr"/>
                      <a:r>
                        <a:rPr lang="hu-HU" dirty="0"/>
                        <a:t>Aranymondás</a:t>
                      </a:r>
                    </a:p>
                  </a:txBody>
                  <a:tcPr/>
                </a:tc>
                <a:tc>
                  <a:txBody>
                    <a:bodyPr/>
                    <a:lstStyle/>
                    <a:p>
                      <a:pPr algn="ctr"/>
                      <a:endParaRPr lang="hu-HU" dirty="0"/>
                    </a:p>
                  </a:txBody>
                  <a:tcPr/>
                </a:tc>
                <a:extLst>
                  <a:ext uri="{0D108BD9-81ED-4DB2-BD59-A6C34878D82A}">
                    <a16:rowId xmlns:a16="http://schemas.microsoft.com/office/drawing/2014/main" val="797733014"/>
                  </a:ext>
                </a:extLst>
              </a:tr>
              <a:tr h="2109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dirty="0" smtClean="0"/>
                        <a:t>Isten gondoskodik rólunk</a:t>
                      </a:r>
                      <a:endParaRPr lang="hu-HU" sz="1800" dirty="0" smtClean="0">
                        <a:solidFill>
                          <a:schemeClr val="tx1"/>
                        </a:solidFill>
                      </a:endParaRPr>
                    </a:p>
                    <a:p>
                      <a:endParaRPr lang="hu-HU" dirty="0"/>
                    </a:p>
                  </a:txBody>
                  <a:tcPr/>
                </a:tc>
                <a:tc>
                  <a:txBody>
                    <a:bodyPr/>
                    <a:lstStyle/>
                    <a:p>
                      <a:r>
                        <a:rPr lang="hu-HU" sz="1400" dirty="0"/>
                        <a:t>Bevezetés</a:t>
                      </a:r>
                      <a:r>
                        <a:rPr lang="hu-HU" sz="1400" dirty="0" smtClean="0"/>
                        <a:t>: szépirodalmi szöveg a madarak életéről:</a:t>
                      </a:r>
                      <a:r>
                        <a:rPr lang="hu-HU" sz="1400" baseline="0" dirty="0" smtClean="0"/>
                        <a:t> Gárdonyi Géza: Isten veled, gólyamadár!</a:t>
                      </a:r>
                    </a:p>
                    <a:p>
                      <a:endParaRPr lang="hu-HU" sz="1400" baseline="0" dirty="0" smtClean="0"/>
                    </a:p>
                    <a:p>
                      <a:r>
                        <a:rPr lang="hu-HU" sz="1400" baseline="0" dirty="0" smtClean="0"/>
                        <a:t>Titokzatos dolog, hogy a madarak tudják az útjukat. Oda mennek, ahol meleget és élelmet találnak. </a:t>
                      </a:r>
                      <a:r>
                        <a:rPr lang="hu-HU" sz="1400" baseline="0" dirty="0" err="1" smtClean="0"/>
                        <a:t>Fészkelőhelyet</a:t>
                      </a:r>
                      <a:r>
                        <a:rPr lang="hu-HU" sz="1400" baseline="0" dirty="0" smtClean="0"/>
                        <a:t> keresnek, fészket raknak és vigyáznak a fiókáikra. Isten gondoskodik a kicsi madarakról, a vándormadarakról és a nálunk telelőkről is.</a:t>
                      </a:r>
                    </a:p>
                    <a:p>
                      <a:endParaRPr lang="hu-HU" sz="1400" baseline="0" dirty="0" smtClean="0"/>
                    </a:p>
                    <a:p>
                      <a:r>
                        <a:rPr lang="hu-HU" sz="1400" baseline="0" dirty="0" smtClean="0"/>
                        <a:t>A mai történet Isten gondoskodásáról szól. Istenről, aki vigyáz a madarakra és ránk, emberekre is.</a:t>
                      </a:r>
                    </a:p>
                    <a:p>
                      <a:endParaRPr lang="hu-HU" sz="1400" baseline="0" dirty="0" smtClean="0"/>
                    </a:p>
                    <a:p>
                      <a:pPr marL="285750" indent="-285750">
                        <a:buFontTx/>
                        <a:buChar char="-"/>
                      </a:pPr>
                      <a:r>
                        <a:rPr lang="hu-HU" sz="1400" baseline="0" dirty="0" smtClean="0"/>
                        <a:t>Illés próféta bátorsága</a:t>
                      </a:r>
                    </a:p>
                    <a:p>
                      <a:pPr marL="285750" indent="-285750">
                        <a:buFontTx/>
                        <a:buChar char="-"/>
                      </a:pPr>
                      <a:r>
                        <a:rPr lang="hu-HU" sz="1400" baseline="0" dirty="0" smtClean="0"/>
                        <a:t>Illés bujdosása – a Kerít-pataknál</a:t>
                      </a:r>
                    </a:p>
                    <a:p>
                      <a:pPr marL="285750" indent="-285750">
                        <a:buFontTx/>
                        <a:buChar char="-"/>
                      </a:pPr>
                      <a:r>
                        <a:rPr lang="hu-HU" sz="1400" baseline="0" dirty="0" smtClean="0"/>
                        <a:t>Isten ad Illésnek vizet</a:t>
                      </a:r>
                    </a:p>
                    <a:p>
                      <a:pPr marL="285750" indent="-285750">
                        <a:buFontTx/>
                        <a:buChar char="-"/>
                      </a:pPr>
                      <a:r>
                        <a:rPr lang="hu-HU" sz="1400" baseline="0" dirty="0" smtClean="0"/>
                        <a:t>Isten a hollókat küldi, hogy élelmet vigyenek Illésnek</a:t>
                      </a:r>
                    </a:p>
                    <a:p>
                      <a:pPr marL="0" indent="0">
                        <a:buFontTx/>
                        <a:buNone/>
                      </a:pPr>
                      <a:r>
                        <a:rPr lang="hu-HU" sz="1400" baseline="0" dirty="0" smtClean="0"/>
                        <a:t>Isten tudja, mire van szükséged. Számíthatsz a segítségére! Bízz benne, kérd Őt imádságban, és köszönd meg a gondoskodását!</a:t>
                      </a:r>
                    </a:p>
                    <a:p>
                      <a:pPr marL="0" indent="0">
                        <a:buFontTx/>
                        <a:buNone/>
                      </a:pPr>
                      <a:endParaRPr lang="hu-HU" baseline="0" dirty="0"/>
                    </a:p>
                    <a:p>
                      <a:pPr marL="0" indent="0">
                        <a:buFontTx/>
                        <a:buNone/>
                      </a:pPr>
                      <a:endParaRPr lang="hu-HU" baseline="0" dirty="0" smtClean="0"/>
                    </a:p>
                  </a:txBody>
                  <a:tcPr/>
                </a:tc>
                <a:tc>
                  <a:txBody>
                    <a:bodyPr/>
                    <a:lstStyle/>
                    <a:p>
                      <a:r>
                        <a:rPr lang="hu-HU" sz="1800" b="0" i="0" kern="1200" dirty="0" smtClean="0">
                          <a:solidFill>
                            <a:schemeClr val="dk1"/>
                          </a:solidFill>
                          <a:effectLst/>
                          <a:latin typeface="+mn-lt"/>
                          <a:ea typeface="+mn-ea"/>
                          <a:cs typeface="+mn-cs"/>
                        </a:rPr>
                        <a:t>A patakból majd ihatsz, a hollóknak pedig megparancsoltam, hogy gondoskodjanak ott rólad.</a:t>
                      </a:r>
                    </a:p>
                    <a:p>
                      <a:endParaRPr lang="hu-HU" sz="1800" b="0" i="0" kern="1200" dirty="0" smtClean="0">
                        <a:solidFill>
                          <a:schemeClr val="dk1"/>
                        </a:solidFill>
                        <a:effectLst/>
                        <a:latin typeface="+mn-lt"/>
                        <a:ea typeface="+mn-ea"/>
                        <a:cs typeface="+mn-cs"/>
                      </a:endParaRPr>
                    </a:p>
                    <a:p>
                      <a:r>
                        <a:rPr lang="hu-HU" sz="1800" b="0" i="0" kern="1200" dirty="0" smtClean="0">
                          <a:solidFill>
                            <a:schemeClr val="dk1"/>
                          </a:solidFill>
                          <a:effectLst/>
                          <a:latin typeface="+mn-lt"/>
                          <a:ea typeface="+mn-ea"/>
                          <a:cs typeface="+mn-cs"/>
                        </a:rPr>
                        <a:t>1 Királyok 17,4</a:t>
                      </a:r>
                      <a:endParaRPr lang="hu-HU" dirty="0"/>
                    </a:p>
                  </a:txBody>
                  <a:tcPr/>
                </a:tc>
                <a:tc>
                  <a:txBody>
                    <a:bodyPr/>
                    <a:lstStyle/>
                    <a:p>
                      <a:endParaRPr lang="hu-HU" dirty="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txBody>
                  <a:tcPr/>
                </a:tc>
                <a:extLst>
                  <a:ext uri="{0D108BD9-81ED-4DB2-BD59-A6C34878D82A}">
                    <a16:rowId xmlns:a16="http://schemas.microsoft.com/office/drawing/2014/main" val="291835362"/>
                  </a:ext>
                </a:extLst>
              </a:tr>
            </a:tbl>
          </a:graphicData>
        </a:graphic>
      </p:graphicFrame>
      <p:pic>
        <p:nvPicPr>
          <p:cNvPr id="3" name="Kép 2"/>
          <p:cNvPicPr>
            <a:picLocks noChangeAspect="1"/>
          </p:cNvPicPr>
          <p:nvPr/>
        </p:nvPicPr>
        <p:blipFill>
          <a:blip r:embed="rId2"/>
          <a:stretch>
            <a:fillRect/>
          </a:stretch>
        </p:blipFill>
        <p:spPr>
          <a:xfrm>
            <a:off x="9227102" y="2285304"/>
            <a:ext cx="2003240" cy="2374975"/>
          </a:xfrm>
          <a:prstGeom prst="rect">
            <a:avLst/>
          </a:prstGeom>
        </p:spPr>
      </p:pic>
    </p:spTree>
    <p:extLst>
      <p:ext uri="{BB962C8B-B14F-4D97-AF65-F5344CB8AC3E}">
        <p14:creationId xmlns:p14="http://schemas.microsoft.com/office/powerpoint/2010/main" val="138287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7378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hu-HU" sz="3200" dirty="0" smtClean="0"/>
              <a:t>Csütörtök </a:t>
            </a:r>
            <a:r>
              <a:rPr lang="hu-HU" sz="3200" dirty="0"/>
              <a:t>– </a:t>
            </a:r>
            <a:r>
              <a:rPr lang="hu-HU" sz="3200" dirty="0" smtClean="0"/>
              <a:t>Jónás és a nagy hal – Jónás könyve</a:t>
            </a:r>
            <a:endParaRPr lang="hu-HU" sz="3200" dirty="0"/>
          </a:p>
        </p:txBody>
      </p:sp>
      <p:graphicFrame>
        <p:nvGraphicFramePr>
          <p:cNvPr id="4" name="Tartalom helye 3"/>
          <p:cNvGraphicFramePr>
            <a:graphicFrameLocks noGrp="1"/>
          </p:cNvGraphicFramePr>
          <p:nvPr>
            <p:ph idx="1"/>
            <p:extLst/>
          </p:nvPr>
        </p:nvGraphicFramePr>
        <p:xfrm>
          <a:off x="360218" y="1335430"/>
          <a:ext cx="11263032" cy="4067177"/>
        </p:xfrm>
        <a:graphic>
          <a:graphicData uri="http://schemas.openxmlformats.org/drawingml/2006/table">
            <a:tbl>
              <a:tblPr firstRow="1" bandRow="1">
                <a:tableStyleId>{93296810-A885-4BE3-A3E7-6D5BEEA58F35}</a:tableStyleId>
              </a:tblPr>
              <a:tblGrid>
                <a:gridCol w="1430875">
                  <a:extLst>
                    <a:ext uri="{9D8B030D-6E8A-4147-A177-3AD203B41FA5}">
                      <a16:colId xmlns:a16="http://schemas.microsoft.com/office/drawing/2014/main" val="3866464844"/>
                    </a:ext>
                  </a:extLst>
                </a:gridCol>
                <a:gridCol w="5077148">
                  <a:extLst>
                    <a:ext uri="{9D8B030D-6E8A-4147-A177-3AD203B41FA5}">
                      <a16:colId xmlns:a16="http://schemas.microsoft.com/office/drawing/2014/main" val="1455584856"/>
                    </a:ext>
                  </a:extLst>
                </a:gridCol>
                <a:gridCol w="2057098">
                  <a:extLst>
                    <a:ext uri="{9D8B030D-6E8A-4147-A177-3AD203B41FA5}">
                      <a16:colId xmlns:a16="http://schemas.microsoft.com/office/drawing/2014/main" val="2999329963"/>
                    </a:ext>
                  </a:extLst>
                </a:gridCol>
                <a:gridCol w="2697911">
                  <a:extLst>
                    <a:ext uri="{9D8B030D-6E8A-4147-A177-3AD203B41FA5}">
                      <a16:colId xmlns:a16="http://schemas.microsoft.com/office/drawing/2014/main" val="444158100"/>
                    </a:ext>
                  </a:extLst>
                </a:gridCol>
              </a:tblGrid>
              <a:tr h="775337">
                <a:tc>
                  <a:txBody>
                    <a:bodyPr/>
                    <a:lstStyle/>
                    <a:p>
                      <a:pPr algn="ctr"/>
                      <a:r>
                        <a:rPr lang="hu-HU" dirty="0"/>
                        <a:t>Téma</a:t>
                      </a:r>
                    </a:p>
                  </a:txBody>
                  <a:tcPr/>
                </a:tc>
                <a:tc>
                  <a:txBody>
                    <a:bodyPr/>
                    <a:lstStyle/>
                    <a:p>
                      <a:pPr algn="ctr"/>
                      <a:r>
                        <a:rPr lang="hu-HU" dirty="0"/>
                        <a:t>Gondolatmenet</a:t>
                      </a:r>
                    </a:p>
                  </a:txBody>
                  <a:tcPr/>
                </a:tc>
                <a:tc>
                  <a:txBody>
                    <a:bodyPr/>
                    <a:lstStyle/>
                    <a:p>
                      <a:pPr algn="ctr"/>
                      <a:r>
                        <a:rPr lang="hu-HU" dirty="0"/>
                        <a:t>Aranymondás</a:t>
                      </a:r>
                    </a:p>
                  </a:txBody>
                  <a:tcPr/>
                </a:tc>
                <a:tc>
                  <a:txBody>
                    <a:bodyPr/>
                    <a:lstStyle/>
                    <a:p>
                      <a:pPr algn="ctr"/>
                      <a:endParaRPr lang="hu-HU" dirty="0"/>
                    </a:p>
                  </a:txBody>
                  <a:tcPr/>
                </a:tc>
                <a:extLst>
                  <a:ext uri="{0D108BD9-81ED-4DB2-BD59-A6C34878D82A}">
                    <a16:rowId xmlns:a16="http://schemas.microsoft.com/office/drawing/2014/main" val="797733014"/>
                  </a:ext>
                </a:extLst>
              </a:tr>
              <a:tr h="2109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Isten segít és megment</a:t>
                      </a:r>
                      <a:r>
                        <a:rPr lang="hu-HU" baseline="0" dirty="0" smtClean="0"/>
                        <a:t> a veszélyben</a:t>
                      </a:r>
                      <a:endParaRPr lang="hu-HU" dirty="0"/>
                    </a:p>
                    <a:p>
                      <a:endParaRPr lang="hu-HU" dirty="0"/>
                    </a:p>
                  </a:txBody>
                  <a:tcPr/>
                </a:tc>
                <a:tc>
                  <a:txBody>
                    <a:bodyPr/>
                    <a:lstStyle/>
                    <a:p>
                      <a:r>
                        <a:rPr lang="hu-HU" sz="1400" dirty="0"/>
                        <a:t>Bevezetés</a:t>
                      </a:r>
                      <a:r>
                        <a:rPr lang="hu-HU" sz="1400" dirty="0" smtClean="0"/>
                        <a:t>: Milyen nagytermetű</a:t>
                      </a:r>
                      <a:r>
                        <a:rPr lang="hu-HU" sz="1400" baseline="0" dirty="0" smtClean="0"/>
                        <a:t> állatokat ismertek? Melyiket láttátok már?</a:t>
                      </a:r>
                    </a:p>
                    <a:p>
                      <a:r>
                        <a:rPr lang="hu-HU" sz="1400" baseline="0" dirty="0" smtClean="0"/>
                        <a:t>Mutassunk képeket nagytermetű állatokról!</a:t>
                      </a:r>
                    </a:p>
                    <a:p>
                      <a:endParaRPr lang="hu-HU" sz="1400" baseline="0" dirty="0" smtClean="0"/>
                    </a:p>
                    <a:p>
                      <a:r>
                        <a:rPr lang="hu-HU" sz="1400" baseline="0" dirty="0" smtClean="0"/>
                        <a:t>Isten alkotta a nagy tengereket és a hatalmas állatokat is. Ő az egész világ Ura. Tud vigyázni az állatokra és az emberekre földön és vízen, napsütésben és viharban is.</a:t>
                      </a:r>
                    </a:p>
                    <a:p>
                      <a:endParaRPr lang="hu-HU" sz="1400" baseline="0" dirty="0" smtClean="0"/>
                    </a:p>
                    <a:p>
                      <a:r>
                        <a:rPr lang="hu-HU" sz="1400" baseline="0" dirty="0" smtClean="0"/>
                        <a:t>Isten vigyázott Jónásra is, aki nagy veszélybe került.</a:t>
                      </a:r>
                    </a:p>
                    <a:p>
                      <a:pPr marL="285750" indent="-285750">
                        <a:buFontTx/>
                        <a:buChar char="-"/>
                      </a:pPr>
                      <a:r>
                        <a:rPr lang="hu-HU" sz="1400" baseline="0" dirty="0" smtClean="0"/>
                        <a:t>Jónás feladata és </a:t>
                      </a:r>
                      <a:r>
                        <a:rPr lang="hu-HU" sz="1400" baseline="0" dirty="0" err="1" smtClean="0"/>
                        <a:t>engedetlensége</a:t>
                      </a:r>
                      <a:endParaRPr lang="hu-HU" sz="1400" baseline="0" dirty="0" smtClean="0"/>
                    </a:p>
                    <a:p>
                      <a:pPr marL="285750" indent="-285750">
                        <a:buFontTx/>
                        <a:buChar char="-"/>
                      </a:pPr>
                      <a:r>
                        <a:rPr lang="hu-HU" sz="1400" baseline="0" dirty="0" smtClean="0"/>
                        <a:t>Jónás a hajón és a hal gyomrában</a:t>
                      </a:r>
                    </a:p>
                    <a:p>
                      <a:pPr marL="285750" indent="-285750">
                        <a:buFontTx/>
                        <a:buChar char="-"/>
                      </a:pPr>
                      <a:r>
                        <a:rPr lang="hu-HU" sz="1400" baseline="0" dirty="0" smtClean="0"/>
                        <a:t>Jónás Ninivében</a:t>
                      </a:r>
                    </a:p>
                    <a:p>
                      <a:pPr marL="285750" indent="-285750">
                        <a:buFontTx/>
                        <a:buChar char="-"/>
                      </a:pPr>
                      <a:endParaRPr lang="hu-HU" sz="1400" baseline="0" dirty="0" smtClean="0"/>
                    </a:p>
                    <a:p>
                      <a:pPr marL="0" indent="0">
                        <a:buFontTx/>
                        <a:buNone/>
                      </a:pPr>
                      <a:r>
                        <a:rPr lang="hu-HU" sz="1400" baseline="0" dirty="0" smtClean="0"/>
                        <a:t>Isten az, aki megbocsát akkor is, ha engedetlenek voltunk.</a:t>
                      </a:r>
                    </a:p>
                    <a:p>
                      <a:pPr marL="0" indent="0">
                        <a:buFontTx/>
                        <a:buNone/>
                      </a:pPr>
                      <a:r>
                        <a:rPr lang="hu-HU" sz="1400" baseline="0" dirty="0" smtClean="0"/>
                        <a:t>Isten az, aki megment a veszélyben és segít nekünk.</a:t>
                      </a:r>
                      <a:endParaRPr lang="hu-HU" sz="1400" baseline="0" dirty="0"/>
                    </a:p>
                  </a:txBody>
                  <a:tcPr/>
                </a:tc>
                <a:tc>
                  <a:txBody>
                    <a:bodyPr/>
                    <a:lstStyle/>
                    <a:p>
                      <a:r>
                        <a:rPr lang="hu-HU" sz="1800" b="0" i="0" kern="1200" dirty="0" smtClean="0">
                          <a:solidFill>
                            <a:schemeClr val="dk1"/>
                          </a:solidFill>
                          <a:effectLst/>
                          <a:latin typeface="+mn-lt"/>
                          <a:ea typeface="+mn-ea"/>
                          <a:cs typeface="+mn-cs"/>
                        </a:rPr>
                        <a:t>Nyomorúságomban az Úrhoz kiáltottam, és ő meghallgatott engem.</a:t>
                      </a:r>
                    </a:p>
                    <a:p>
                      <a:endParaRPr lang="hu-HU" sz="1800" b="0" i="0" kern="1200" dirty="0" smtClean="0">
                        <a:solidFill>
                          <a:schemeClr val="dk1"/>
                        </a:solidFill>
                        <a:effectLst/>
                        <a:latin typeface="+mn-lt"/>
                        <a:ea typeface="+mn-ea"/>
                        <a:cs typeface="+mn-cs"/>
                      </a:endParaRPr>
                    </a:p>
                    <a:p>
                      <a:r>
                        <a:rPr lang="hu-HU" sz="1800" b="0" i="0" kern="1200" dirty="0" smtClean="0">
                          <a:solidFill>
                            <a:schemeClr val="dk1"/>
                          </a:solidFill>
                          <a:effectLst/>
                          <a:latin typeface="+mn-lt"/>
                          <a:ea typeface="+mn-ea"/>
                          <a:cs typeface="+mn-cs"/>
                        </a:rPr>
                        <a:t>Jónás 2,3</a:t>
                      </a:r>
                      <a:endParaRPr lang="hu-HU" dirty="0"/>
                    </a:p>
                  </a:txBody>
                  <a:tcPr/>
                </a:tc>
                <a:tc>
                  <a:txBody>
                    <a:bodyPr/>
                    <a:lstStyle/>
                    <a:p>
                      <a:endParaRPr lang="hu-HU" dirty="0"/>
                    </a:p>
                    <a:p>
                      <a:endParaRPr lang="hu-HU" dirty="0"/>
                    </a:p>
                    <a:p>
                      <a:endParaRPr lang="hu-HU" dirty="0"/>
                    </a:p>
                    <a:p>
                      <a:endParaRPr lang="hu-HU" dirty="0"/>
                    </a:p>
                  </a:txBody>
                  <a:tcPr/>
                </a:tc>
                <a:extLst>
                  <a:ext uri="{0D108BD9-81ED-4DB2-BD59-A6C34878D82A}">
                    <a16:rowId xmlns:a16="http://schemas.microsoft.com/office/drawing/2014/main" val="291835362"/>
                  </a:ext>
                </a:extLst>
              </a:tr>
            </a:tbl>
          </a:graphicData>
        </a:graphic>
      </p:graphicFrame>
      <p:pic>
        <p:nvPicPr>
          <p:cNvPr id="3" name="Kép 2"/>
          <p:cNvPicPr>
            <a:picLocks noChangeAspect="1"/>
          </p:cNvPicPr>
          <p:nvPr/>
        </p:nvPicPr>
        <p:blipFill>
          <a:blip r:embed="rId2"/>
          <a:stretch>
            <a:fillRect/>
          </a:stretch>
        </p:blipFill>
        <p:spPr>
          <a:xfrm>
            <a:off x="8996151" y="2788589"/>
            <a:ext cx="2487012" cy="1436161"/>
          </a:xfrm>
          <a:prstGeom prst="rect">
            <a:avLst/>
          </a:prstGeom>
        </p:spPr>
      </p:pic>
    </p:spTree>
    <p:extLst>
      <p:ext uri="{BB962C8B-B14F-4D97-AF65-F5344CB8AC3E}">
        <p14:creationId xmlns:p14="http://schemas.microsoft.com/office/powerpoint/2010/main" val="1154150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7378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hu-HU" sz="3200" dirty="0" smtClean="0"/>
              <a:t>Péntek </a:t>
            </a:r>
            <a:r>
              <a:rPr lang="hu-HU" sz="3200" dirty="0"/>
              <a:t>– </a:t>
            </a:r>
            <a:r>
              <a:rPr lang="hu-HU" sz="3200" dirty="0" smtClean="0"/>
              <a:t>Jézus megkeresztelése – Máté 3,13-17</a:t>
            </a:r>
            <a:endParaRPr lang="hu-HU" sz="3200" dirty="0"/>
          </a:p>
        </p:txBody>
      </p:sp>
      <p:graphicFrame>
        <p:nvGraphicFramePr>
          <p:cNvPr id="4" name="Tartalom helye 3"/>
          <p:cNvGraphicFramePr>
            <a:graphicFrameLocks noGrp="1"/>
          </p:cNvGraphicFramePr>
          <p:nvPr>
            <p:ph idx="1"/>
            <p:extLst/>
          </p:nvPr>
        </p:nvGraphicFramePr>
        <p:xfrm>
          <a:off x="360218" y="1335430"/>
          <a:ext cx="11437530" cy="5422516"/>
        </p:xfrm>
        <a:graphic>
          <a:graphicData uri="http://schemas.openxmlformats.org/drawingml/2006/table">
            <a:tbl>
              <a:tblPr firstRow="1" bandRow="1">
                <a:tableStyleId>{93296810-A885-4BE3-A3E7-6D5BEEA58F35}</a:tableStyleId>
              </a:tblPr>
              <a:tblGrid>
                <a:gridCol w="1453044">
                  <a:extLst>
                    <a:ext uri="{9D8B030D-6E8A-4147-A177-3AD203B41FA5}">
                      <a16:colId xmlns:a16="http://schemas.microsoft.com/office/drawing/2014/main" val="3866464844"/>
                    </a:ext>
                  </a:extLst>
                </a:gridCol>
                <a:gridCol w="5155808">
                  <a:extLst>
                    <a:ext uri="{9D8B030D-6E8A-4147-A177-3AD203B41FA5}">
                      <a16:colId xmlns:a16="http://schemas.microsoft.com/office/drawing/2014/main" val="1455584856"/>
                    </a:ext>
                  </a:extLst>
                </a:gridCol>
                <a:gridCol w="1973574">
                  <a:extLst>
                    <a:ext uri="{9D8B030D-6E8A-4147-A177-3AD203B41FA5}">
                      <a16:colId xmlns:a16="http://schemas.microsoft.com/office/drawing/2014/main" val="2999329963"/>
                    </a:ext>
                  </a:extLst>
                </a:gridCol>
                <a:gridCol w="2855104">
                  <a:extLst>
                    <a:ext uri="{9D8B030D-6E8A-4147-A177-3AD203B41FA5}">
                      <a16:colId xmlns:a16="http://schemas.microsoft.com/office/drawing/2014/main" val="444158100"/>
                    </a:ext>
                  </a:extLst>
                </a:gridCol>
              </a:tblGrid>
              <a:tr h="423796">
                <a:tc>
                  <a:txBody>
                    <a:bodyPr/>
                    <a:lstStyle/>
                    <a:p>
                      <a:pPr algn="ctr"/>
                      <a:r>
                        <a:rPr lang="hu-HU" dirty="0"/>
                        <a:t>Téma</a:t>
                      </a:r>
                    </a:p>
                  </a:txBody>
                  <a:tcPr/>
                </a:tc>
                <a:tc>
                  <a:txBody>
                    <a:bodyPr/>
                    <a:lstStyle/>
                    <a:p>
                      <a:pPr algn="ctr"/>
                      <a:r>
                        <a:rPr lang="hu-HU" dirty="0"/>
                        <a:t>Gondolatmenet</a:t>
                      </a:r>
                    </a:p>
                  </a:txBody>
                  <a:tcPr/>
                </a:tc>
                <a:tc>
                  <a:txBody>
                    <a:bodyPr/>
                    <a:lstStyle/>
                    <a:p>
                      <a:pPr algn="ctr"/>
                      <a:r>
                        <a:rPr lang="hu-HU" dirty="0"/>
                        <a:t>Aranymondás</a:t>
                      </a:r>
                    </a:p>
                  </a:txBody>
                  <a:tcPr/>
                </a:tc>
                <a:tc>
                  <a:txBody>
                    <a:bodyPr/>
                    <a:lstStyle/>
                    <a:p>
                      <a:pPr algn="ctr"/>
                      <a:endParaRPr lang="hu-HU" dirty="0"/>
                    </a:p>
                  </a:txBody>
                  <a:tcPr/>
                </a:tc>
                <a:extLst>
                  <a:ext uri="{0D108BD9-81ED-4DB2-BD59-A6C34878D82A}">
                    <a16:rowId xmlns:a16="http://schemas.microsoft.com/office/drawing/2014/main" val="797733014"/>
                  </a:ext>
                </a:extLst>
              </a:tr>
              <a:tr h="2109788">
                <a:tc>
                  <a:txBody>
                    <a:bodyPr/>
                    <a:lstStyle/>
                    <a:p>
                      <a:r>
                        <a:rPr lang="hu-HU" dirty="0" smtClean="0"/>
                        <a:t>Isten jelen van az életünkben</a:t>
                      </a:r>
                      <a:endParaRPr lang="hu-HU" dirty="0"/>
                    </a:p>
                  </a:txBody>
                  <a:tcPr/>
                </a:tc>
                <a:tc>
                  <a:txBody>
                    <a:bodyPr/>
                    <a:lstStyle/>
                    <a:p>
                      <a:r>
                        <a:rPr lang="hu-HU" sz="1400" dirty="0"/>
                        <a:t>Bevezetés</a:t>
                      </a:r>
                      <a:r>
                        <a:rPr lang="hu-HU" sz="1400" dirty="0" smtClean="0"/>
                        <a:t>: visszatekintő, összefoglaló jellegű kérdés:</a:t>
                      </a:r>
                    </a:p>
                    <a:p>
                      <a:r>
                        <a:rPr lang="hu-HU" sz="1400" baseline="0" dirty="0" smtClean="0"/>
                        <a:t>Melyik történet tetszett neked legjobban a héten? Miért? (Hallgassunk meg néhány választ!)</a:t>
                      </a:r>
                    </a:p>
                    <a:p>
                      <a:endParaRPr lang="hu-HU" sz="1400" baseline="0" dirty="0" smtClean="0"/>
                    </a:p>
                    <a:p>
                      <a:r>
                        <a:rPr lang="hu-HU" sz="1400" baseline="0" dirty="0" smtClean="0"/>
                        <a:t>Ezen a héten figyeltünk arra, hogy Isten sokféle állatot adott. Ő egy ötletes Alkotó! Gondoltunk arra, hogy Ő minden nap gondoskodik a madárkákáról és rólunk is. Megköszöntük neki, hogy fontosnak tart minket, ahogyan a pásztor a bárányait. Kértük Őt, hogy segítsen, amikor félünk vagy veszélyben vagyunk. Ő az, Aki mindig itt van velünk.</a:t>
                      </a:r>
                    </a:p>
                    <a:p>
                      <a:endParaRPr lang="hu-HU" sz="1400" baseline="0" dirty="0" smtClean="0"/>
                    </a:p>
                    <a:p>
                      <a:r>
                        <a:rPr lang="hu-HU" sz="1400" baseline="0" dirty="0" smtClean="0"/>
                        <a:t>Isten azért küldte Jézust a földre, hogy mi emberek jobban megérthessük és megérezhessük az Ő szeretetét. Amikor Jézus a földön élt, megmutatta, hogy Istenhez és az emberekhez is tartozik. Minden úgy tett, ahogyan az kedves volt a mennyei Atyának. Ezt láthatjuk a következő történetben is:</a:t>
                      </a:r>
                    </a:p>
                    <a:p>
                      <a:pPr marL="285750" indent="-285750">
                        <a:buFontTx/>
                        <a:buChar char="-"/>
                      </a:pPr>
                      <a:r>
                        <a:rPr lang="hu-HU" sz="1400" baseline="0" dirty="0" smtClean="0"/>
                        <a:t>Keresztelő János keresztel a Jordán folyóban</a:t>
                      </a:r>
                    </a:p>
                    <a:p>
                      <a:pPr marL="285750" indent="-285750">
                        <a:buFontTx/>
                        <a:buChar char="-"/>
                      </a:pPr>
                      <a:r>
                        <a:rPr lang="hu-HU" sz="1400" baseline="0" dirty="0" smtClean="0"/>
                        <a:t>Jézus megkeresztelése</a:t>
                      </a:r>
                    </a:p>
                    <a:p>
                      <a:pPr marL="285750" indent="-285750">
                        <a:buFontTx/>
                        <a:buChar char="-"/>
                      </a:pPr>
                      <a:r>
                        <a:rPr lang="hu-HU" sz="1400" baseline="0" dirty="0" smtClean="0"/>
                        <a:t>Isten hangja, a galamb Jézus vállán</a:t>
                      </a:r>
                    </a:p>
                    <a:p>
                      <a:pPr marL="285750" indent="-285750">
                        <a:buFontTx/>
                        <a:buChar char="-"/>
                      </a:pPr>
                      <a:endParaRPr lang="hu-HU" sz="1400" baseline="0" dirty="0" smtClean="0"/>
                    </a:p>
                    <a:p>
                      <a:pPr marL="0" indent="0">
                        <a:buFontTx/>
                        <a:buNone/>
                      </a:pPr>
                      <a:r>
                        <a:rPr lang="hu-HU" sz="1400" baseline="0" dirty="0" smtClean="0"/>
                        <a:t>A Jézusra szálló galamb azt jelentette, hogy a mennyei Atya és Isten </a:t>
                      </a:r>
                      <a:r>
                        <a:rPr lang="hu-HU" sz="1400" baseline="0" dirty="0" err="1" smtClean="0"/>
                        <a:t>Lelke</a:t>
                      </a:r>
                      <a:r>
                        <a:rPr lang="hu-HU" sz="1400" baseline="0" dirty="0" smtClean="0"/>
                        <a:t> van jelen ott, ahol Jézus megjelenik. A Szentlélek olyan erőt, örömöt, reménységet ad, amit Jézus közelében kaphatunk csak meg.</a:t>
                      </a:r>
                      <a:endParaRPr lang="hu-HU" sz="1400" baseline="0" dirty="0"/>
                    </a:p>
                  </a:txBody>
                  <a:tcPr/>
                </a:tc>
                <a:tc>
                  <a:txBody>
                    <a:bodyPr/>
                    <a:lstStyle/>
                    <a:p>
                      <a:r>
                        <a:rPr lang="hu-HU" sz="1800" b="0" i="0" kern="1200" dirty="0" smtClean="0">
                          <a:solidFill>
                            <a:schemeClr val="dk1"/>
                          </a:solidFill>
                          <a:effectLst/>
                          <a:latin typeface="+mn-lt"/>
                          <a:ea typeface="+mn-ea"/>
                          <a:cs typeface="+mn-cs"/>
                        </a:rPr>
                        <a:t>Megnyílt az ég, és látta, hogy Isten </a:t>
                      </a:r>
                      <a:r>
                        <a:rPr lang="hu-HU" sz="1800" b="0" i="0" kern="1200" dirty="0" err="1" smtClean="0">
                          <a:solidFill>
                            <a:schemeClr val="dk1"/>
                          </a:solidFill>
                          <a:effectLst/>
                          <a:latin typeface="+mn-lt"/>
                          <a:ea typeface="+mn-ea"/>
                          <a:cs typeface="+mn-cs"/>
                        </a:rPr>
                        <a:t>Lelke</a:t>
                      </a:r>
                      <a:r>
                        <a:rPr lang="hu-HU" sz="1800" b="0" i="0" kern="1200" dirty="0" smtClean="0">
                          <a:solidFill>
                            <a:schemeClr val="dk1"/>
                          </a:solidFill>
                          <a:effectLst/>
                          <a:latin typeface="+mn-lt"/>
                          <a:ea typeface="+mn-ea"/>
                          <a:cs typeface="+mn-cs"/>
                        </a:rPr>
                        <a:t> mint egy galamb aláereszkedik, és </a:t>
                      </a:r>
                      <a:r>
                        <a:rPr lang="hu-HU" sz="1800" b="0" i="0" kern="1200" dirty="0" err="1" smtClean="0">
                          <a:solidFill>
                            <a:schemeClr val="dk1"/>
                          </a:solidFill>
                          <a:effectLst/>
                          <a:latin typeface="+mn-lt"/>
                          <a:ea typeface="+mn-ea"/>
                          <a:cs typeface="+mn-cs"/>
                        </a:rPr>
                        <a:t>őreá</a:t>
                      </a:r>
                      <a:r>
                        <a:rPr lang="hu-HU" sz="1800" b="0" i="0" kern="1200" dirty="0" smtClean="0">
                          <a:solidFill>
                            <a:schemeClr val="dk1"/>
                          </a:solidFill>
                          <a:effectLst/>
                          <a:latin typeface="+mn-lt"/>
                          <a:ea typeface="+mn-ea"/>
                          <a:cs typeface="+mn-cs"/>
                        </a:rPr>
                        <a:t> száll.</a:t>
                      </a:r>
                    </a:p>
                    <a:p>
                      <a:endParaRPr lang="hu-HU" sz="1800" b="0" i="0" kern="1200" dirty="0" smtClean="0">
                        <a:solidFill>
                          <a:schemeClr val="dk1"/>
                        </a:solidFill>
                        <a:effectLst/>
                        <a:latin typeface="+mn-lt"/>
                        <a:ea typeface="+mn-ea"/>
                        <a:cs typeface="+mn-cs"/>
                      </a:endParaRPr>
                    </a:p>
                    <a:p>
                      <a:r>
                        <a:rPr lang="hu-HU" sz="1800" b="0" i="0" kern="1200" dirty="0" smtClean="0">
                          <a:solidFill>
                            <a:schemeClr val="dk1"/>
                          </a:solidFill>
                          <a:effectLst/>
                          <a:latin typeface="+mn-lt"/>
                          <a:ea typeface="+mn-ea"/>
                          <a:cs typeface="+mn-cs"/>
                        </a:rPr>
                        <a:t>Máté 3,16</a:t>
                      </a:r>
                      <a:endParaRPr lang="hu-HU" dirty="0"/>
                    </a:p>
                  </a:txBody>
                  <a:tcPr/>
                </a:tc>
                <a:tc>
                  <a:txBody>
                    <a:bodyPr/>
                    <a:lstStyle/>
                    <a:p>
                      <a:endParaRPr lang="hu-HU" dirty="0"/>
                    </a:p>
                    <a:p>
                      <a:endParaRPr lang="hu-HU" dirty="0"/>
                    </a:p>
                    <a:p>
                      <a:endParaRPr lang="hu-HU" dirty="0"/>
                    </a:p>
                    <a:p>
                      <a:endParaRPr lang="hu-HU" dirty="0"/>
                    </a:p>
                    <a:p>
                      <a:endParaRPr lang="hu-HU" dirty="0"/>
                    </a:p>
                    <a:p>
                      <a:endParaRPr lang="hu-HU" dirty="0"/>
                    </a:p>
                  </a:txBody>
                  <a:tcPr/>
                </a:tc>
                <a:extLst>
                  <a:ext uri="{0D108BD9-81ED-4DB2-BD59-A6C34878D82A}">
                    <a16:rowId xmlns:a16="http://schemas.microsoft.com/office/drawing/2014/main" val="291835362"/>
                  </a:ext>
                </a:extLst>
              </a:tr>
            </a:tbl>
          </a:graphicData>
        </a:graphic>
      </p:graphicFrame>
      <p:pic>
        <p:nvPicPr>
          <p:cNvPr id="3" name="Kép 2"/>
          <p:cNvPicPr>
            <a:picLocks noChangeAspect="1"/>
          </p:cNvPicPr>
          <p:nvPr/>
        </p:nvPicPr>
        <p:blipFill>
          <a:blip r:embed="rId2"/>
          <a:stretch>
            <a:fillRect/>
          </a:stretch>
        </p:blipFill>
        <p:spPr>
          <a:xfrm>
            <a:off x="9334396" y="2088119"/>
            <a:ext cx="2019404" cy="2482978"/>
          </a:xfrm>
          <a:prstGeom prst="rect">
            <a:avLst/>
          </a:prstGeom>
        </p:spPr>
      </p:pic>
    </p:spTree>
    <p:extLst>
      <p:ext uri="{BB962C8B-B14F-4D97-AF65-F5344CB8AC3E}">
        <p14:creationId xmlns:p14="http://schemas.microsoft.com/office/powerpoint/2010/main" val="3352991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1341</Words>
  <Application>Microsoft Office PowerPoint</Application>
  <PresentationFormat>Szélesvásznú</PresentationFormat>
  <Paragraphs>220</Paragraphs>
  <Slides>8</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8</vt:i4>
      </vt:variant>
    </vt:vector>
  </HeadingPairs>
  <TitlesOfParts>
    <vt:vector size="12" baseType="lpstr">
      <vt:lpstr>Arial</vt:lpstr>
      <vt:lpstr>Calibri</vt:lpstr>
      <vt:lpstr>Calibri Light</vt:lpstr>
      <vt:lpstr>Office-téma</vt:lpstr>
      <vt:lpstr>PowerPoint-bemutató</vt:lpstr>
      <vt:lpstr>PowerPoint-bemutató</vt:lpstr>
      <vt:lpstr>PowerPoint-bemutató</vt:lpstr>
      <vt:lpstr>Hétfő – Teremtéstörténet - 1 Mózes 1-2</vt:lpstr>
      <vt:lpstr>Kedd – Az elveszett bárány - Lukács 15,1-7</vt:lpstr>
      <vt:lpstr> Szerda – Illés és a hollók - 1 Királyok 17,2-7 </vt:lpstr>
      <vt:lpstr>Csütörtök – Jónás és a nagy hal – Jónás könyve</vt:lpstr>
      <vt:lpstr>Péntek – Jézus megkeresztelése – Máté 3,13-17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RPI</dc:creator>
  <cp:lastModifiedBy>RPI</cp:lastModifiedBy>
  <cp:revision>3</cp:revision>
  <dcterms:created xsi:type="dcterms:W3CDTF">2026-04-30T06:16:46Z</dcterms:created>
  <dcterms:modified xsi:type="dcterms:W3CDTF">2026-05-05T10:45:20Z</dcterms:modified>
</cp:coreProperties>
</file>