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63" r:id="rId4"/>
    <p:sldId id="261" r:id="rId5"/>
    <p:sldId id="259" r:id="rId6"/>
    <p:sldId id="258" r:id="rId7"/>
    <p:sldId id="260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2A02"/>
    <a:srgbClr val="BE8D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99489A-3B16-4827-A6A2-A25110688EB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F582688-BF8B-43DC-861F-FFCCE62B3AC4}">
      <dgm:prSet custT="1"/>
      <dgm:spPr>
        <a:solidFill>
          <a:schemeClr val="accent5"/>
        </a:solidFill>
        <a:ln>
          <a:solidFill>
            <a:schemeClr val="accent2"/>
          </a:solidFill>
        </a:ln>
      </dgm:spPr>
      <dgm:t>
        <a:bodyPr/>
        <a:lstStyle/>
        <a:p>
          <a:r>
            <a:rPr lang="hu-HU" sz="1600" dirty="0" smtClean="0">
              <a:latin typeface="Times New Roman" panose="02020603050405020304" pitchFamily="18" charset="0"/>
              <a:ea typeface="Calibri" panose="020F0502020204030204" pitchFamily="34" charset="0"/>
            </a:rPr>
            <a:t/>
          </a:r>
          <a:br>
            <a:rPr lang="hu-HU" sz="1600" dirty="0" smtClean="0">
              <a:latin typeface="Times New Roman" panose="02020603050405020304" pitchFamily="18" charset="0"/>
              <a:ea typeface="Calibri" panose="020F0502020204030204" pitchFamily="34" charset="0"/>
            </a:rPr>
          </a:br>
          <a:r>
            <a:rPr lang="hu-HU" sz="18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Ha Istennel kapcsolatban olyasmit gondolunk, mondunk, ami nem felel</a:t>
          </a:r>
          <a:br>
            <a:rPr lang="hu-HU" sz="18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</a:br>
          <a:r>
            <a:rPr lang="hu-HU" sz="18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   meg neve fenségének, és nem neve magasztalására szolgál. </a:t>
          </a:r>
          <a:br>
            <a:rPr lang="hu-HU" sz="18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</a:br>
          <a:r>
            <a:rPr lang="hu-HU" sz="18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/>
          </a:r>
          <a:br>
            <a:rPr lang="hu-HU" sz="18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</a:br>
          <a:endParaRPr lang="hu-HU" sz="1800" dirty="0">
            <a:solidFill>
              <a:schemeClr val="tx1"/>
            </a:solidFill>
          </a:endParaRPr>
        </a:p>
      </dgm:t>
    </dgm:pt>
    <dgm:pt modelId="{62F8F573-55DF-44F7-B1B3-3ADC3031602E}" type="parTrans" cxnId="{3D1BDC33-880D-4682-BF9A-4D74B0BC3584}">
      <dgm:prSet/>
      <dgm:spPr/>
      <dgm:t>
        <a:bodyPr/>
        <a:lstStyle/>
        <a:p>
          <a:endParaRPr lang="hu-HU"/>
        </a:p>
      </dgm:t>
    </dgm:pt>
    <dgm:pt modelId="{DCF1ADF4-0E12-4A31-A304-95DCCDF43BC2}" type="sibTrans" cxnId="{3D1BDC33-880D-4682-BF9A-4D74B0BC3584}">
      <dgm:prSet/>
      <dgm:spPr/>
      <dgm:t>
        <a:bodyPr/>
        <a:lstStyle/>
        <a:p>
          <a:endParaRPr lang="hu-HU"/>
        </a:p>
      </dgm:t>
    </dgm:pt>
    <dgm:pt modelId="{0BF67C25-8F20-422E-BAA7-C7F07E15061C}">
      <dgm:prSet custT="1"/>
      <dgm:spPr>
        <a:solidFill>
          <a:schemeClr val="accent5"/>
        </a:solidFill>
        <a:ln>
          <a:solidFill>
            <a:schemeClr val="accent2"/>
          </a:solidFill>
        </a:ln>
      </dgm:spPr>
      <dgm:t>
        <a:bodyPr/>
        <a:lstStyle/>
        <a:p>
          <a:r>
            <a:rPr lang="hu-HU" sz="18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Ha Isten igéjével vagy titkaival kapcsolatban elhamarkodottan, gonoszul visszaélünk nagyravágyásból, kapzsiságból vagy élcelődésből.</a:t>
          </a:r>
          <a:endParaRPr lang="hu-HU" sz="1800" dirty="0">
            <a:solidFill>
              <a:schemeClr val="tx1"/>
            </a:solidFill>
          </a:endParaRPr>
        </a:p>
      </dgm:t>
    </dgm:pt>
    <dgm:pt modelId="{24D5D3CD-ACEC-416F-8328-FFD541C756E2}" type="parTrans" cxnId="{2FB43AD4-EC2F-4C51-9CDF-BF05C67D8E47}">
      <dgm:prSet/>
      <dgm:spPr/>
      <dgm:t>
        <a:bodyPr/>
        <a:lstStyle/>
        <a:p>
          <a:endParaRPr lang="hu-HU"/>
        </a:p>
      </dgm:t>
    </dgm:pt>
    <dgm:pt modelId="{2026E980-E65A-45A9-A291-2FE5392AEBD4}" type="sibTrans" cxnId="{2FB43AD4-EC2F-4C51-9CDF-BF05C67D8E47}">
      <dgm:prSet/>
      <dgm:spPr/>
      <dgm:t>
        <a:bodyPr/>
        <a:lstStyle/>
        <a:p>
          <a:endParaRPr lang="hu-HU"/>
        </a:p>
      </dgm:t>
    </dgm:pt>
    <dgm:pt modelId="{77E66E59-B2C8-4C67-A64D-8CBC2D6DE0CF}">
      <dgm:prSet custT="1"/>
      <dgm:spPr>
        <a:solidFill>
          <a:schemeClr val="accent5"/>
        </a:solidFill>
        <a:ln>
          <a:solidFill>
            <a:schemeClr val="accent2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u-H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hu-H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hu-H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hu-H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sv-SE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 Isten munkáit lekicsinylően, gyalázva illetjük.</a:t>
          </a:r>
          <a:r>
            <a:rPr lang="sv-SE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	</a:t>
          </a:r>
          <a:br>
            <a:rPr lang="sv-SE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hu-HU" sz="18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900" dirty="0" smtClean="0"/>
            <a:t> </a:t>
          </a:r>
          <a:endParaRPr lang="hu-H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654B854-FE95-4384-8131-B1495020AABF}" type="parTrans" cxnId="{73EDEB8B-5C29-4A55-8B4B-B5D9EBABA1ED}">
      <dgm:prSet/>
      <dgm:spPr/>
      <dgm:t>
        <a:bodyPr/>
        <a:lstStyle/>
        <a:p>
          <a:endParaRPr lang="hu-HU"/>
        </a:p>
      </dgm:t>
    </dgm:pt>
    <dgm:pt modelId="{B7AE35A6-A369-40AA-86F0-681FA226A56A}" type="sibTrans" cxnId="{73EDEB8B-5C29-4A55-8B4B-B5D9EBABA1ED}">
      <dgm:prSet/>
      <dgm:spPr/>
      <dgm:t>
        <a:bodyPr/>
        <a:lstStyle/>
        <a:p>
          <a:endParaRPr lang="hu-HU"/>
        </a:p>
      </dgm:t>
    </dgm:pt>
    <dgm:pt modelId="{67070A61-EFBB-4379-9DEA-F00BC0AFA6AF}">
      <dgm:prSet custT="1"/>
      <dgm:spPr>
        <a:solidFill>
          <a:schemeClr val="accent5"/>
        </a:solidFill>
        <a:ln>
          <a:solidFill>
            <a:schemeClr val="accent2"/>
          </a:solidFill>
        </a:ln>
      </dgm:spPr>
      <dgm:t>
        <a:bodyPr/>
        <a:lstStyle/>
        <a:p>
          <a:r>
            <a:rPr lang="hu-HU" sz="18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Tiltja a hamis esküt. </a:t>
          </a:r>
          <a:endParaRPr lang="hu-HU" sz="1800" dirty="0">
            <a:solidFill>
              <a:schemeClr val="tx1"/>
            </a:solidFill>
          </a:endParaRPr>
        </a:p>
      </dgm:t>
    </dgm:pt>
    <dgm:pt modelId="{D543332A-A6D7-4EC7-BE7B-FB961FD91DDD}" type="parTrans" cxnId="{CF8FA8A3-9313-45F6-9B38-281136E9230B}">
      <dgm:prSet/>
      <dgm:spPr/>
      <dgm:t>
        <a:bodyPr/>
        <a:lstStyle/>
        <a:p>
          <a:endParaRPr lang="hu-HU"/>
        </a:p>
      </dgm:t>
    </dgm:pt>
    <dgm:pt modelId="{C80E3AF6-104D-448C-AD81-E0DE96511D58}" type="sibTrans" cxnId="{CF8FA8A3-9313-45F6-9B38-281136E9230B}">
      <dgm:prSet/>
      <dgm:spPr/>
      <dgm:t>
        <a:bodyPr/>
        <a:lstStyle/>
        <a:p>
          <a:endParaRPr lang="hu-HU"/>
        </a:p>
      </dgm:t>
    </dgm:pt>
    <dgm:pt modelId="{DF0A84EF-00A9-48B1-9DA0-8F631BDAAD41}">
      <dgm:prSet custT="1"/>
      <dgm:spPr>
        <a:solidFill>
          <a:schemeClr val="accent5"/>
        </a:solidFill>
        <a:ln>
          <a:solidFill>
            <a:schemeClr val="accent2"/>
          </a:solidFill>
        </a:ln>
      </dgm:spPr>
      <dgm:t>
        <a:bodyPr/>
        <a:lstStyle/>
        <a:p>
          <a:r>
            <a:rPr lang="hu-HU" sz="18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Tilt mindenféle erőfitogtatást Isten nevében. </a:t>
          </a:r>
          <a:endParaRPr lang="hu-HU" sz="1800" dirty="0">
            <a:solidFill>
              <a:schemeClr val="tx1"/>
            </a:solidFill>
          </a:endParaRPr>
        </a:p>
      </dgm:t>
    </dgm:pt>
    <dgm:pt modelId="{932EB300-7FF8-4581-9948-DE16B4D52E44}" type="parTrans" cxnId="{3DC31331-17A6-4F40-AE19-191A0DCA7944}">
      <dgm:prSet/>
      <dgm:spPr/>
      <dgm:t>
        <a:bodyPr/>
        <a:lstStyle/>
        <a:p>
          <a:endParaRPr lang="hu-HU"/>
        </a:p>
      </dgm:t>
    </dgm:pt>
    <dgm:pt modelId="{7C13698B-5EC3-43FD-AF3D-41666024ACCF}" type="sibTrans" cxnId="{3DC31331-17A6-4F40-AE19-191A0DCA7944}">
      <dgm:prSet/>
      <dgm:spPr/>
      <dgm:t>
        <a:bodyPr/>
        <a:lstStyle/>
        <a:p>
          <a:endParaRPr lang="hu-HU"/>
        </a:p>
      </dgm:t>
    </dgm:pt>
    <dgm:pt modelId="{A437E88F-F726-46DA-804C-4CBCC3D2B3DF}">
      <dgm:prSet custT="1"/>
      <dgm:spPr>
        <a:solidFill>
          <a:schemeClr val="accent5"/>
        </a:solidFill>
        <a:ln>
          <a:solidFill>
            <a:schemeClr val="accent2"/>
          </a:solidFill>
        </a:ln>
      </dgm:spPr>
      <dgm:t>
        <a:bodyPr/>
        <a:lstStyle/>
        <a:p>
          <a:r>
            <a:rPr lang="hu-HU" sz="18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Isten akaratának hívni az emberi </a:t>
          </a:r>
          <a:r>
            <a:rPr lang="hu-HU" sz="18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akaratot.</a:t>
          </a:r>
          <a:endParaRPr lang="hu-HU" sz="1800" dirty="0">
            <a:solidFill>
              <a:schemeClr val="tx1"/>
            </a:solidFill>
          </a:endParaRPr>
        </a:p>
      </dgm:t>
    </dgm:pt>
    <dgm:pt modelId="{F89E5C02-776C-4488-9793-BE7C4502F83B}" type="parTrans" cxnId="{EA06A90E-E7E0-4558-BD37-ABCE97E25AA2}">
      <dgm:prSet/>
      <dgm:spPr/>
      <dgm:t>
        <a:bodyPr/>
        <a:lstStyle/>
        <a:p>
          <a:endParaRPr lang="hu-HU"/>
        </a:p>
      </dgm:t>
    </dgm:pt>
    <dgm:pt modelId="{C2EBEF50-499F-4052-BAD7-61FD0EB19AD0}" type="sibTrans" cxnId="{EA06A90E-E7E0-4558-BD37-ABCE97E25AA2}">
      <dgm:prSet/>
      <dgm:spPr/>
      <dgm:t>
        <a:bodyPr/>
        <a:lstStyle/>
        <a:p>
          <a:endParaRPr lang="hu-HU"/>
        </a:p>
      </dgm:t>
    </dgm:pt>
    <dgm:pt modelId="{AB3EF3D1-725F-4EB5-98A2-0B9980941A55}">
      <dgm:prSet custT="1"/>
      <dgm:spPr>
        <a:solidFill>
          <a:schemeClr val="accent5"/>
        </a:solidFill>
        <a:ln>
          <a:solidFill>
            <a:schemeClr val="accent2"/>
          </a:solidFill>
        </a:ln>
      </dgm:spPr>
      <dgm:t>
        <a:bodyPr/>
        <a:lstStyle/>
        <a:p>
          <a:r>
            <a:rPr lang="hu-HU" sz="1600" dirty="0" smtClean="0"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br>
            <a:rPr lang="hu-HU" sz="1600" dirty="0" smtClean="0">
              <a:latin typeface="Times New Roman" panose="02020603050405020304" pitchFamily="18" charset="0"/>
              <a:ea typeface="Calibri" panose="020F0502020204030204" pitchFamily="34" charset="0"/>
            </a:rPr>
          </a:br>
          <a:r>
            <a:rPr lang="hu-HU" sz="1600" dirty="0" smtClean="0">
              <a:latin typeface="Times New Roman" panose="02020603050405020304" pitchFamily="18" charset="0"/>
              <a:ea typeface="Calibri" panose="020F0502020204030204" pitchFamily="34" charset="0"/>
            </a:rPr>
            <a:t/>
          </a:r>
          <a:br>
            <a:rPr lang="hu-HU" sz="1600" dirty="0" smtClean="0">
              <a:latin typeface="Times New Roman" panose="02020603050405020304" pitchFamily="18" charset="0"/>
              <a:ea typeface="Calibri" panose="020F0502020204030204" pitchFamily="34" charset="0"/>
            </a:rPr>
          </a:br>
          <a:r>
            <a:rPr lang="hu-HU" sz="18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A modernkori káromkodás a hitetlenség demonstrációja, az Istentől</a:t>
          </a:r>
          <a:br>
            <a:rPr lang="hu-HU" sz="18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</a:br>
          <a:r>
            <a:rPr lang="hu-HU" sz="18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  elidegenedett ember önleleplezése. </a:t>
          </a:r>
          <a:r>
            <a:rPr lang="hu-HU" sz="1800" dirty="0" smtClean="0">
              <a:latin typeface="Times New Roman" panose="02020603050405020304" pitchFamily="18" charset="0"/>
              <a:ea typeface="Calibri" panose="020F0502020204030204" pitchFamily="34" charset="0"/>
            </a:rPr>
            <a:t>	</a:t>
          </a:r>
          <a:br>
            <a:rPr lang="hu-HU" sz="1800" dirty="0" smtClean="0">
              <a:latin typeface="Times New Roman" panose="02020603050405020304" pitchFamily="18" charset="0"/>
              <a:ea typeface="Calibri" panose="020F0502020204030204" pitchFamily="34" charset="0"/>
            </a:rPr>
          </a:br>
          <a:endParaRPr lang="hu-HU" sz="1800" dirty="0"/>
        </a:p>
      </dgm:t>
    </dgm:pt>
    <dgm:pt modelId="{FDFC855B-8D2A-45E6-A1FD-5670FE6ACEC7}" type="parTrans" cxnId="{15C71B81-A966-4888-918F-B37E073F4D35}">
      <dgm:prSet/>
      <dgm:spPr/>
      <dgm:t>
        <a:bodyPr/>
        <a:lstStyle/>
        <a:p>
          <a:endParaRPr lang="hu-HU"/>
        </a:p>
      </dgm:t>
    </dgm:pt>
    <dgm:pt modelId="{ACE7D08B-3A35-4AD5-8A34-EA5C4CD55534}" type="sibTrans" cxnId="{15C71B81-A966-4888-918F-B37E073F4D35}">
      <dgm:prSet/>
      <dgm:spPr/>
      <dgm:t>
        <a:bodyPr/>
        <a:lstStyle/>
        <a:p>
          <a:endParaRPr lang="hu-HU"/>
        </a:p>
      </dgm:t>
    </dgm:pt>
    <dgm:pt modelId="{3E6C43BE-DFB8-42A1-B5FC-D9C6C7BBA214}" type="pres">
      <dgm:prSet presAssocID="{F399489A-3B16-4827-A6A2-A25110688EB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43D930AD-45C2-4744-8863-DE7A1795D70F}" type="pres">
      <dgm:prSet presAssocID="{DF0A84EF-00A9-48B1-9DA0-8F631BDAAD41}" presName="node" presStyleLbl="node1" presStyleIdx="0" presStyleCnt="7" custScaleY="81322" custLinFactX="100000" custLinFactY="48650" custLinFactNeighborX="1301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54D474A-D4DD-40D3-A3A4-79715301798F}" type="pres">
      <dgm:prSet presAssocID="{7C13698B-5EC3-43FD-AF3D-41666024ACCF}" presName="sibTrans" presStyleCnt="0"/>
      <dgm:spPr/>
    </dgm:pt>
    <dgm:pt modelId="{3372C505-CC20-4EB2-8455-96C7A64506F9}" type="pres">
      <dgm:prSet presAssocID="{77E66E59-B2C8-4C67-A64D-8CBC2D6DE0CF}" presName="node" presStyleLbl="node1" presStyleIdx="1" presStyleCnt="7" custScaleY="105254" custLinFactX="-14510" custLinFactNeighborX="-100000" custLinFactNeighborY="-5180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017319B-B5F3-4ADD-B264-BB04DB6310AE}" type="pres">
      <dgm:prSet presAssocID="{B7AE35A6-A369-40AA-86F0-681FA226A56A}" presName="sibTrans" presStyleCnt="0"/>
      <dgm:spPr/>
    </dgm:pt>
    <dgm:pt modelId="{658CF8AE-BB0F-45E6-8B2C-35B8AA3D835C}" type="pres">
      <dgm:prSet presAssocID="{0BF67C25-8F20-422E-BAA7-C7F07E15061C}" presName="node" presStyleLbl="node1" presStyleIdx="2" presStyleCnt="7" custScaleX="147397" custScaleY="136810" custLinFactNeighborX="-80038" custLinFactNeighborY="-3602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A28D0E4-2AF5-473B-A8C1-BC3D55F966C5}" type="pres">
      <dgm:prSet presAssocID="{2026E980-E65A-45A9-A291-2FE5392AEBD4}" presName="sibTrans" presStyleCnt="0"/>
      <dgm:spPr/>
    </dgm:pt>
    <dgm:pt modelId="{4616C7FD-6D83-4EA6-ABAC-896FCF9701BF}" type="pres">
      <dgm:prSet presAssocID="{3F582688-BF8B-43DC-861F-FFCCE62B3AC4}" presName="node" presStyleLbl="node1" presStyleIdx="3" presStyleCnt="7" custScaleX="153551" custScaleY="128169" custLinFactNeighborX="-62275" custLinFactNeighborY="-37226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690CC3B-2DDC-40C1-9C31-DC595DB30D19}" type="pres">
      <dgm:prSet presAssocID="{DCF1ADF4-0E12-4A31-A304-95DCCDF43BC2}" presName="sibTrans" presStyleCnt="0"/>
      <dgm:spPr/>
    </dgm:pt>
    <dgm:pt modelId="{6D2FE0D0-9309-4735-8BFA-BC275BE9E789}" type="pres">
      <dgm:prSet presAssocID="{AB3EF3D1-725F-4EB5-98A2-0B9980941A55}" presName="node" presStyleLbl="node1" presStyleIdx="4" presStyleCnt="7" custScaleX="200378" custScaleY="82265" custLinFactNeighborX="-35465" custLinFactNeighborY="-32648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1C09EFB-1426-4128-96D1-5FC0BF50973A}" type="pres">
      <dgm:prSet presAssocID="{ACE7D08B-3A35-4AD5-8A34-EA5C4CD55534}" presName="sibTrans" presStyleCnt="0"/>
      <dgm:spPr/>
    </dgm:pt>
    <dgm:pt modelId="{C7DAD553-AC19-4930-954A-0A8B08FDA976}" type="pres">
      <dgm:prSet presAssocID="{A437E88F-F726-46DA-804C-4CBCC3D2B3DF}" presName="node" presStyleLbl="node1" presStyleIdx="5" presStyleCnt="7" custScaleX="133301" custScaleY="57401" custLinFactX="10988" custLinFactNeighborX="100000" custLinFactNeighborY="-54456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0BF2693-EFA1-4EBC-9C4D-BC9BA0C9E8E7}" type="pres">
      <dgm:prSet presAssocID="{C2EBEF50-499F-4052-BAD7-61FD0EB19AD0}" presName="sibTrans" presStyleCnt="0"/>
      <dgm:spPr/>
    </dgm:pt>
    <dgm:pt modelId="{B320CDCC-EB02-47EE-959D-DB6008D7426E}" type="pres">
      <dgm:prSet presAssocID="{67070A61-EFBB-4379-9DEA-F00BC0AFA6AF}" presName="node" presStyleLbl="node1" presStyleIdx="6" presStyleCnt="7" custScaleY="65678" custLinFactNeighborX="-47392" custLinFactNeighborY="32276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509C0C80-BA7A-488A-86A2-12BCEE813E24}" type="presOf" srcId="{3F582688-BF8B-43DC-861F-FFCCE62B3AC4}" destId="{4616C7FD-6D83-4EA6-ABAC-896FCF9701BF}" srcOrd="0" destOrd="0" presId="urn:microsoft.com/office/officeart/2005/8/layout/default"/>
    <dgm:cxn modelId="{3DC31331-17A6-4F40-AE19-191A0DCA7944}" srcId="{F399489A-3B16-4827-A6A2-A25110688EB9}" destId="{DF0A84EF-00A9-48B1-9DA0-8F631BDAAD41}" srcOrd="0" destOrd="0" parTransId="{932EB300-7FF8-4581-9948-DE16B4D52E44}" sibTransId="{7C13698B-5EC3-43FD-AF3D-41666024ACCF}"/>
    <dgm:cxn modelId="{3D1BDC33-880D-4682-BF9A-4D74B0BC3584}" srcId="{F399489A-3B16-4827-A6A2-A25110688EB9}" destId="{3F582688-BF8B-43DC-861F-FFCCE62B3AC4}" srcOrd="3" destOrd="0" parTransId="{62F8F573-55DF-44F7-B1B3-3ADC3031602E}" sibTransId="{DCF1ADF4-0E12-4A31-A304-95DCCDF43BC2}"/>
    <dgm:cxn modelId="{2FB43AD4-EC2F-4C51-9CDF-BF05C67D8E47}" srcId="{F399489A-3B16-4827-A6A2-A25110688EB9}" destId="{0BF67C25-8F20-422E-BAA7-C7F07E15061C}" srcOrd="2" destOrd="0" parTransId="{24D5D3CD-ACEC-416F-8328-FFD541C756E2}" sibTransId="{2026E980-E65A-45A9-A291-2FE5392AEBD4}"/>
    <dgm:cxn modelId="{25C0D306-11AE-4741-9C19-A755BB6FCC91}" type="presOf" srcId="{DF0A84EF-00A9-48B1-9DA0-8F631BDAAD41}" destId="{43D930AD-45C2-4744-8863-DE7A1795D70F}" srcOrd="0" destOrd="0" presId="urn:microsoft.com/office/officeart/2005/8/layout/default"/>
    <dgm:cxn modelId="{15C71B81-A966-4888-918F-B37E073F4D35}" srcId="{F399489A-3B16-4827-A6A2-A25110688EB9}" destId="{AB3EF3D1-725F-4EB5-98A2-0B9980941A55}" srcOrd="4" destOrd="0" parTransId="{FDFC855B-8D2A-45E6-A1FD-5670FE6ACEC7}" sibTransId="{ACE7D08B-3A35-4AD5-8A34-EA5C4CD55534}"/>
    <dgm:cxn modelId="{08B4FBF8-5CB7-40CB-937B-C8FDE8E963E6}" type="presOf" srcId="{0BF67C25-8F20-422E-BAA7-C7F07E15061C}" destId="{658CF8AE-BB0F-45E6-8B2C-35B8AA3D835C}" srcOrd="0" destOrd="0" presId="urn:microsoft.com/office/officeart/2005/8/layout/default"/>
    <dgm:cxn modelId="{74F5CCC8-B418-4C7E-9097-AE62B9A5BC88}" type="presOf" srcId="{AB3EF3D1-725F-4EB5-98A2-0B9980941A55}" destId="{6D2FE0D0-9309-4735-8BFA-BC275BE9E789}" srcOrd="0" destOrd="0" presId="urn:microsoft.com/office/officeart/2005/8/layout/default"/>
    <dgm:cxn modelId="{EA06A90E-E7E0-4558-BD37-ABCE97E25AA2}" srcId="{F399489A-3B16-4827-A6A2-A25110688EB9}" destId="{A437E88F-F726-46DA-804C-4CBCC3D2B3DF}" srcOrd="5" destOrd="0" parTransId="{F89E5C02-776C-4488-9793-BE7C4502F83B}" sibTransId="{C2EBEF50-499F-4052-BAD7-61FD0EB19AD0}"/>
    <dgm:cxn modelId="{59F1A66D-C3D5-4D9C-A18F-1BB51892FE0A}" type="presOf" srcId="{67070A61-EFBB-4379-9DEA-F00BC0AFA6AF}" destId="{B320CDCC-EB02-47EE-959D-DB6008D7426E}" srcOrd="0" destOrd="0" presId="urn:microsoft.com/office/officeart/2005/8/layout/default"/>
    <dgm:cxn modelId="{CF8FA8A3-9313-45F6-9B38-281136E9230B}" srcId="{F399489A-3B16-4827-A6A2-A25110688EB9}" destId="{67070A61-EFBB-4379-9DEA-F00BC0AFA6AF}" srcOrd="6" destOrd="0" parTransId="{D543332A-A6D7-4EC7-BE7B-FB961FD91DDD}" sibTransId="{C80E3AF6-104D-448C-AD81-E0DE96511D58}"/>
    <dgm:cxn modelId="{A383E296-E0A7-4957-BCB9-BA6A57385126}" type="presOf" srcId="{77E66E59-B2C8-4C67-A64D-8CBC2D6DE0CF}" destId="{3372C505-CC20-4EB2-8455-96C7A64506F9}" srcOrd="0" destOrd="0" presId="urn:microsoft.com/office/officeart/2005/8/layout/default"/>
    <dgm:cxn modelId="{3AB35FE8-9BC2-4AE4-9BB9-9102825500E7}" type="presOf" srcId="{F399489A-3B16-4827-A6A2-A25110688EB9}" destId="{3E6C43BE-DFB8-42A1-B5FC-D9C6C7BBA214}" srcOrd="0" destOrd="0" presId="urn:microsoft.com/office/officeart/2005/8/layout/default"/>
    <dgm:cxn modelId="{8B661C18-E960-4496-93BC-C3A191BEC978}" type="presOf" srcId="{A437E88F-F726-46DA-804C-4CBCC3D2B3DF}" destId="{C7DAD553-AC19-4930-954A-0A8B08FDA976}" srcOrd="0" destOrd="0" presId="urn:microsoft.com/office/officeart/2005/8/layout/default"/>
    <dgm:cxn modelId="{73EDEB8B-5C29-4A55-8B4B-B5D9EBABA1ED}" srcId="{F399489A-3B16-4827-A6A2-A25110688EB9}" destId="{77E66E59-B2C8-4C67-A64D-8CBC2D6DE0CF}" srcOrd="1" destOrd="0" parTransId="{9654B854-FE95-4384-8131-B1495020AABF}" sibTransId="{B7AE35A6-A369-40AA-86F0-681FA226A56A}"/>
    <dgm:cxn modelId="{5DFFF5B3-BF2D-45DE-915A-F81045EB3624}" type="presParOf" srcId="{3E6C43BE-DFB8-42A1-B5FC-D9C6C7BBA214}" destId="{43D930AD-45C2-4744-8863-DE7A1795D70F}" srcOrd="0" destOrd="0" presId="urn:microsoft.com/office/officeart/2005/8/layout/default"/>
    <dgm:cxn modelId="{9840BB34-9952-4223-9178-7C8B3B7A7A6D}" type="presParOf" srcId="{3E6C43BE-DFB8-42A1-B5FC-D9C6C7BBA214}" destId="{254D474A-D4DD-40D3-A3A4-79715301798F}" srcOrd="1" destOrd="0" presId="urn:microsoft.com/office/officeart/2005/8/layout/default"/>
    <dgm:cxn modelId="{81555594-1C2C-4DD4-B72C-459F4D263DDE}" type="presParOf" srcId="{3E6C43BE-DFB8-42A1-B5FC-D9C6C7BBA214}" destId="{3372C505-CC20-4EB2-8455-96C7A64506F9}" srcOrd="2" destOrd="0" presId="urn:microsoft.com/office/officeart/2005/8/layout/default"/>
    <dgm:cxn modelId="{DCB279DA-72AC-4251-963E-74363BCDF1FA}" type="presParOf" srcId="{3E6C43BE-DFB8-42A1-B5FC-D9C6C7BBA214}" destId="{5017319B-B5F3-4ADD-B264-BB04DB6310AE}" srcOrd="3" destOrd="0" presId="urn:microsoft.com/office/officeart/2005/8/layout/default"/>
    <dgm:cxn modelId="{DA279AE9-D97E-408B-BCCD-391E9AB217E2}" type="presParOf" srcId="{3E6C43BE-DFB8-42A1-B5FC-D9C6C7BBA214}" destId="{658CF8AE-BB0F-45E6-8B2C-35B8AA3D835C}" srcOrd="4" destOrd="0" presId="urn:microsoft.com/office/officeart/2005/8/layout/default"/>
    <dgm:cxn modelId="{BD6858E6-9151-4FC5-A586-67C20FB7D8B7}" type="presParOf" srcId="{3E6C43BE-DFB8-42A1-B5FC-D9C6C7BBA214}" destId="{6A28D0E4-2AF5-473B-A8C1-BC3D55F966C5}" srcOrd="5" destOrd="0" presId="urn:microsoft.com/office/officeart/2005/8/layout/default"/>
    <dgm:cxn modelId="{FEBA23E8-85B1-4AC7-A50A-1432821107CF}" type="presParOf" srcId="{3E6C43BE-DFB8-42A1-B5FC-D9C6C7BBA214}" destId="{4616C7FD-6D83-4EA6-ABAC-896FCF9701BF}" srcOrd="6" destOrd="0" presId="urn:microsoft.com/office/officeart/2005/8/layout/default"/>
    <dgm:cxn modelId="{3322BFCA-98B2-445D-A47E-D94DEE2A9F97}" type="presParOf" srcId="{3E6C43BE-DFB8-42A1-B5FC-D9C6C7BBA214}" destId="{3690CC3B-2DDC-40C1-9C31-DC595DB30D19}" srcOrd="7" destOrd="0" presId="urn:microsoft.com/office/officeart/2005/8/layout/default"/>
    <dgm:cxn modelId="{BD27B259-7964-4BC6-9899-F156042DA44A}" type="presParOf" srcId="{3E6C43BE-DFB8-42A1-B5FC-D9C6C7BBA214}" destId="{6D2FE0D0-9309-4735-8BFA-BC275BE9E789}" srcOrd="8" destOrd="0" presId="urn:microsoft.com/office/officeart/2005/8/layout/default"/>
    <dgm:cxn modelId="{EA3D9054-9317-47EE-9EE9-B7FB601B79F8}" type="presParOf" srcId="{3E6C43BE-DFB8-42A1-B5FC-D9C6C7BBA214}" destId="{11C09EFB-1426-4128-96D1-5FC0BF50973A}" srcOrd="9" destOrd="0" presId="urn:microsoft.com/office/officeart/2005/8/layout/default"/>
    <dgm:cxn modelId="{A650A2CD-FC5F-415F-BC16-B89F9D752366}" type="presParOf" srcId="{3E6C43BE-DFB8-42A1-B5FC-D9C6C7BBA214}" destId="{C7DAD553-AC19-4930-954A-0A8B08FDA976}" srcOrd="10" destOrd="0" presId="urn:microsoft.com/office/officeart/2005/8/layout/default"/>
    <dgm:cxn modelId="{1B43DC98-A316-4DC1-99D9-1A613379E6E2}" type="presParOf" srcId="{3E6C43BE-DFB8-42A1-B5FC-D9C6C7BBA214}" destId="{C0BF2693-EFA1-4EBC-9C4D-BC9BA0C9E8E7}" srcOrd="11" destOrd="0" presId="urn:microsoft.com/office/officeart/2005/8/layout/default"/>
    <dgm:cxn modelId="{783698C6-05BB-4862-9325-A100DBE4BBCA}" type="presParOf" srcId="{3E6C43BE-DFB8-42A1-B5FC-D9C6C7BBA214}" destId="{B320CDCC-EB02-47EE-959D-DB6008D7426E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930AD-45C2-4744-8863-DE7A1795D70F}">
      <dsp:nvSpPr>
        <dsp:cNvPr id="0" name=""/>
        <dsp:cNvSpPr/>
      </dsp:nvSpPr>
      <dsp:spPr>
        <a:xfrm>
          <a:off x="4731255" y="2618624"/>
          <a:ext cx="2054565" cy="1002488"/>
        </a:xfrm>
        <a:prstGeom prst="rect">
          <a:avLst/>
        </a:prstGeom>
        <a:solidFill>
          <a:schemeClr val="accent5"/>
        </a:solidFill>
        <a:ln w="1079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kern="12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Tilt mindenféle erőfitogtatást Isten nevében. </a:t>
          </a:r>
          <a:endParaRPr lang="hu-HU" sz="1800" kern="1200" dirty="0">
            <a:solidFill>
              <a:schemeClr val="tx1"/>
            </a:solidFill>
          </a:endParaRPr>
        </a:p>
      </dsp:txBody>
      <dsp:txXfrm>
        <a:off x="4731255" y="2618624"/>
        <a:ext cx="2054565" cy="1002488"/>
      </dsp:txXfrm>
    </dsp:sp>
    <dsp:sp modelId="{3372C505-CC20-4EB2-8455-96C7A64506F9}">
      <dsp:nvSpPr>
        <dsp:cNvPr id="0" name=""/>
        <dsp:cNvSpPr/>
      </dsp:nvSpPr>
      <dsp:spPr>
        <a:xfrm>
          <a:off x="0" y="1"/>
          <a:ext cx="2054565" cy="1297507"/>
        </a:xfrm>
        <a:prstGeom prst="rect">
          <a:avLst/>
        </a:prstGeom>
        <a:solidFill>
          <a:schemeClr val="accent5"/>
        </a:solidFill>
        <a:ln w="1079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u-H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hu-H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hu-H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hu-H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sv-SE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 Isten munkáit lekicsinylően, gyalázva illetjük.</a:t>
          </a:r>
          <a:r>
            <a:rPr lang="sv-SE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	</a:t>
          </a:r>
          <a:br>
            <a:rPr lang="sv-SE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hu-HU" sz="18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900" kern="1200" dirty="0" smtClean="0"/>
            <a:t> </a:t>
          </a:r>
          <a:endParaRPr lang="hu-H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"/>
        <a:ext cx="2054565" cy="1297507"/>
      </dsp:txXfrm>
    </dsp:sp>
    <dsp:sp modelId="{658CF8AE-BB0F-45E6-8B2C-35B8AA3D835C}">
      <dsp:nvSpPr>
        <dsp:cNvPr id="0" name=""/>
        <dsp:cNvSpPr/>
      </dsp:nvSpPr>
      <dsp:spPr>
        <a:xfrm>
          <a:off x="2878797" y="1"/>
          <a:ext cx="3028368" cy="1686510"/>
        </a:xfrm>
        <a:prstGeom prst="rect">
          <a:avLst/>
        </a:prstGeom>
        <a:solidFill>
          <a:schemeClr val="accent5"/>
        </a:solidFill>
        <a:ln w="1079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kern="12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Ha Isten igéjével vagy titkaival kapcsolatban elhamarkodottan, gonoszul visszaélünk nagyravágyásból, kapzsiságból vagy élcelődésből.</a:t>
          </a:r>
          <a:endParaRPr lang="hu-HU" sz="1800" kern="1200" dirty="0">
            <a:solidFill>
              <a:schemeClr val="tx1"/>
            </a:solidFill>
          </a:endParaRPr>
        </a:p>
      </dsp:txBody>
      <dsp:txXfrm>
        <a:off x="2878797" y="1"/>
        <a:ext cx="3028368" cy="1686510"/>
      </dsp:txXfrm>
    </dsp:sp>
    <dsp:sp modelId="{4616C7FD-6D83-4EA6-ABAC-896FCF9701BF}">
      <dsp:nvSpPr>
        <dsp:cNvPr id="0" name=""/>
        <dsp:cNvSpPr/>
      </dsp:nvSpPr>
      <dsp:spPr>
        <a:xfrm>
          <a:off x="6477574" y="38506"/>
          <a:ext cx="3154806" cy="1579989"/>
        </a:xfrm>
        <a:prstGeom prst="rect">
          <a:avLst/>
        </a:prstGeom>
        <a:solidFill>
          <a:schemeClr val="accent5"/>
        </a:solidFill>
        <a:ln w="1079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kern="1200" dirty="0" smtClean="0">
              <a:latin typeface="Times New Roman" panose="02020603050405020304" pitchFamily="18" charset="0"/>
              <a:ea typeface="Calibri" panose="020F0502020204030204" pitchFamily="34" charset="0"/>
            </a:rPr>
            <a:t/>
          </a:r>
          <a:br>
            <a:rPr lang="hu-HU" sz="1600" kern="1200" dirty="0" smtClean="0">
              <a:latin typeface="Times New Roman" panose="02020603050405020304" pitchFamily="18" charset="0"/>
              <a:ea typeface="Calibri" panose="020F0502020204030204" pitchFamily="34" charset="0"/>
            </a:rPr>
          </a:br>
          <a:r>
            <a:rPr lang="hu-HU" sz="1800" kern="12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Ha Istennel kapcsolatban olyasmit gondolunk, mondunk, ami nem felel</a:t>
          </a:r>
          <a:br>
            <a:rPr lang="hu-HU" sz="1800" kern="12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</a:br>
          <a:r>
            <a:rPr lang="hu-HU" sz="1800" kern="12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   meg neve fenségének, és nem neve magasztalására szolgál. </a:t>
          </a:r>
          <a:br>
            <a:rPr lang="hu-HU" sz="1800" kern="12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</a:br>
          <a:r>
            <a:rPr lang="hu-HU" sz="1800" kern="12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/>
          </a:r>
          <a:br>
            <a:rPr lang="hu-HU" sz="1800" kern="12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</a:br>
          <a:endParaRPr lang="hu-HU" sz="1800" kern="1200" dirty="0">
            <a:solidFill>
              <a:schemeClr val="tx1"/>
            </a:solidFill>
          </a:endParaRPr>
        </a:p>
      </dsp:txBody>
      <dsp:txXfrm>
        <a:off x="6477574" y="38506"/>
        <a:ext cx="3154806" cy="1579989"/>
      </dsp:txXfrm>
    </dsp:sp>
    <dsp:sp modelId="{6D2FE0D0-9309-4735-8BFA-BC275BE9E789}">
      <dsp:nvSpPr>
        <dsp:cNvPr id="0" name=""/>
        <dsp:cNvSpPr/>
      </dsp:nvSpPr>
      <dsp:spPr>
        <a:xfrm>
          <a:off x="68305" y="1933648"/>
          <a:ext cx="4116898" cy="1014113"/>
        </a:xfrm>
        <a:prstGeom prst="rect">
          <a:avLst/>
        </a:prstGeom>
        <a:solidFill>
          <a:schemeClr val="accent5"/>
        </a:solidFill>
        <a:ln w="1079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kern="1200" dirty="0" smtClean="0"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br>
            <a:rPr lang="hu-HU" sz="1600" kern="1200" dirty="0" smtClean="0">
              <a:latin typeface="Times New Roman" panose="02020603050405020304" pitchFamily="18" charset="0"/>
              <a:ea typeface="Calibri" panose="020F0502020204030204" pitchFamily="34" charset="0"/>
            </a:rPr>
          </a:br>
          <a:r>
            <a:rPr lang="hu-HU" sz="1600" kern="1200" dirty="0" smtClean="0">
              <a:latin typeface="Times New Roman" panose="02020603050405020304" pitchFamily="18" charset="0"/>
              <a:ea typeface="Calibri" panose="020F0502020204030204" pitchFamily="34" charset="0"/>
            </a:rPr>
            <a:t/>
          </a:r>
          <a:br>
            <a:rPr lang="hu-HU" sz="1600" kern="1200" dirty="0" smtClean="0">
              <a:latin typeface="Times New Roman" panose="02020603050405020304" pitchFamily="18" charset="0"/>
              <a:ea typeface="Calibri" panose="020F0502020204030204" pitchFamily="34" charset="0"/>
            </a:rPr>
          </a:br>
          <a:r>
            <a:rPr lang="hu-HU" sz="1800" kern="12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A modernkori káromkodás a hitetlenség demonstrációja, az Istentől</a:t>
          </a:r>
          <a:br>
            <a:rPr lang="hu-HU" sz="1800" kern="12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</a:br>
          <a:r>
            <a:rPr lang="hu-HU" sz="1800" kern="12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  elidegenedett ember önleleplezése. </a:t>
          </a:r>
          <a:r>
            <a:rPr lang="hu-HU" sz="1800" kern="1200" dirty="0" smtClean="0">
              <a:latin typeface="Times New Roman" panose="02020603050405020304" pitchFamily="18" charset="0"/>
              <a:ea typeface="Calibri" panose="020F0502020204030204" pitchFamily="34" charset="0"/>
            </a:rPr>
            <a:t>	</a:t>
          </a:r>
          <a:br>
            <a:rPr lang="hu-HU" sz="1800" kern="1200" dirty="0" smtClean="0">
              <a:latin typeface="Times New Roman" panose="02020603050405020304" pitchFamily="18" charset="0"/>
              <a:ea typeface="Calibri" panose="020F0502020204030204" pitchFamily="34" charset="0"/>
            </a:rPr>
          </a:br>
          <a:endParaRPr lang="hu-HU" sz="1800" kern="1200" dirty="0"/>
        </a:p>
      </dsp:txBody>
      <dsp:txXfrm>
        <a:off x="68305" y="1933648"/>
        <a:ext cx="4116898" cy="1014113"/>
      </dsp:txXfrm>
    </dsp:sp>
    <dsp:sp modelId="{C7DAD553-AC19-4930-954A-0A8B08FDA976}">
      <dsp:nvSpPr>
        <dsp:cNvPr id="0" name=""/>
        <dsp:cNvSpPr/>
      </dsp:nvSpPr>
      <dsp:spPr>
        <a:xfrm>
          <a:off x="7399633" y="1818066"/>
          <a:ext cx="2738756" cy="707604"/>
        </a:xfrm>
        <a:prstGeom prst="rect">
          <a:avLst/>
        </a:prstGeom>
        <a:solidFill>
          <a:schemeClr val="accent5"/>
        </a:solidFill>
        <a:ln w="1079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kern="12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Isten akaratának hívni az emberi </a:t>
          </a:r>
          <a:r>
            <a:rPr lang="hu-HU" sz="1800" kern="12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akaratot.</a:t>
          </a:r>
          <a:endParaRPr lang="hu-HU" sz="1800" kern="1200" dirty="0">
            <a:solidFill>
              <a:schemeClr val="tx1"/>
            </a:solidFill>
          </a:endParaRPr>
        </a:p>
      </dsp:txBody>
      <dsp:txXfrm>
        <a:off x="7399633" y="1818066"/>
        <a:ext cx="2738756" cy="707604"/>
      </dsp:txXfrm>
    </dsp:sp>
    <dsp:sp modelId="{B320CDCC-EB02-47EE-959D-DB6008D7426E}">
      <dsp:nvSpPr>
        <dsp:cNvPr id="0" name=""/>
        <dsp:cNvSpPr/>
      </dsp:nvSpPr>
      <dsp:spPr>
        <a:xfrm>
          <a:off x="7089825" y="2836229"/>
          <a:ext cx="2054565" cy="809638"/>
        </a:xfrm>
        <a:prstGeom prst="rect">
          <a:avLst/>
        </a:prstGeom>
        <a:solidFill>
          <a:schemeClr val="accent5"/>
        </a:solidFill>
        <a:ln w="1079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kern="12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Tiltja a hamis esküt. </a:t>
          </a:r>
          <a:endParaRPr lang="hu-HU" sz="1800" kern="1200" dirty="0">
            <a:solidFill>
              <a:schemeClr val="tx1"/>
            </a:solidFill>
          </a:endParaRPr>
        </a:p>
      </dsp:txBody>
      <dsp:txXfrm>
        <a:off x="7089825" y="2836229"/>
        <a:ext cx="2054565" cy="8096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dirty="0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tx1"/>
                </a:solidFill>
              </a:rPr>
              <a:t>3. parancsolat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 mondd ki hiába Istenednek, az Úrnak a nevét, mert nem hagyja az Úr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büntetés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nélkül azt, aki hiába mondja ki a nevét!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(2Móz 20,7)</a:t>
            </a:r>
            <a:endParaRPr lang="hu-H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9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4139" y="2141465"/>
            <a:ext cx="2627794" cy="3771704"/>
          </a:xfrm>
          <a:prstGeom prst="rect">
            <a:avLst/>
          </a:prstGeom>
        </p:spPr>
      </p:pic>
      <p:sp>
        <p:nvSpPr>
          <p:cNvPr id="4" name="Téglalap 3"/>
          <p:cNvSpPr/>
          <p:nvPr/>
        </p:nvSpPr>
        <p:spPr>
          <a:xfrm>
            <a:off x="192506" y="1051622"/>
            <a:ext cx="7911966" cy="46657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ókorban </a:t>
            </a:r>
            <a:r>
              <a:rPr lang="hu-H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A </a:t>
            </a:r>
            <a:r>
              <a:rPr lang="hu-H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név kifejezte viselőjének a </a:t>
            </a:r>
            <a:r>
              <a:rPr lang="hu-H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személyiségét</a:t>
            </a:r>
            <a:r>
              <a:rPr lang="hu-H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hu-H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A névadás hatalmat, </a:t>
            </a:r>
            <a:r>
              <a:rPr lang="hu-H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hierarchiát fejezett ki.</a:t>
            </a:r>
          </a:p>
          <a:p>
            <a:r>
              <a:rPr lang="hu-H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Az </a:t>
            </a:r>
            <a:r>
              <a:rPr lang="hu-H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első embernek Isten adott nevet, Ádám pedig </a:t>
            </a:r>
            <a:r>
              <a:rPr lang="hu-H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br>
              <a:rPr lang="hu-H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előtte elvonuló </a:t>
            </a:r>
            <a:r>
              <a:rPr lang="hu-H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teremtményeknek</a:t>
            </a:r>
            <a:r>
              <a:rPr lang="hu-H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hu-H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A </a:t>
            </a:r>
            <a:r>
              <a:rPr lang="hu-H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név nem azt </a:t>
            </a:r>
            <a:r>
              <a:rPr lang="hu-H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jelentette, </a:t>
            </a:r>
            <a:r>
              <a:rPr lang="hu-H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kit hogyan hívtak, </a:t>
            </a:r>
            <a:r>
              <a:rPr lang="hu-H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hanem azt, hogy </a:t>
            </a:r>
            <a:r>
              <a:rPr lang="hu-H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 az, akit a név takar.</a:t>
            </a:r>
          </a:p>
        </p:txBody>
      </p:sp>
      <p:sp>
        <p:nvSpPr>
          <p:cNvPr id="5" name="Téglalap 4"/>
          <p:cNvSpPr/>
          <p:nvPr/>
        </p:nvSpPr>
        <p:spPr>
          <a:xfrm>
            <a:off x="8694139" y="1147155"/>
            <a:ext cx="2627794" cy="9943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>
                <a:solidFill>
                  <a:schemeClr val="tx1"/>
                </a:solidFill>
              </a:rPr>
              <a:t>Jézus Krisztus neve is az ő személyiségének a lényegét </a:t>
            </a:r>
            <a:r>
              <a:rPr lang="hu-HU" sz="2000" dirty="0" smtClean="0">
                <a:solidFill>
                  <a:schemeClr val="tx1"/>
                </a:solidFill>
              </a:rPr>
              <a:t>jelenti.</a:t>
            </a:r>
            <a:endParaRPr lang="hu-H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123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kerekített téglalap 1"/>
          <p:cNvSpPr/>
          <p:nvPr/>
        </p:nvSpPr>
        <p:spPr>
          <a:xfrm>
            <a:off x="897775" y="4905867"/>
            <a:ext cx="5710843" cy="102110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u-H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Heidelbergi </a:t>
            </a:r>
            <a:r>
              <a:rPr lang="hu-HU" sz="2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Káté </a:t>
            </a:r>
            <a:r>
              <a:rPr lang="hu-H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hu-H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harmadik </a:t>
            </a:r>
            <a:r>
              <a:rPr lang="hu-H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parancsolat magyarázatában a </a:t>
            </a:r>
            <a:r>
              <a:rPr lang="hu-HU" sz="20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beszéd tisztaságát emeli ki</a:t>
            </a:r>
            <a:r>
              <a:rPr lang="hu-HU" sz="20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hu-HU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Lekerekített téglalap 2"/>
          <p:cNvSpPr/>
          <p:nvPr/>
        </p:nvSpPr>
        <p:spPr>
          <a:xfrm>
            <a:off x="1629296" y="417215"/>
            <a:ext cx="8404166" cy="125364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Isten </a:t>
            </a:r>
          </a:p>
          <a:p>
            <a:pPr algn="ctr"/>
            <a:r>
              <a:rPr lang="hu-H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úgy mutatkozik be számunkra, hogy velünk van és tapasztalhatjuk erejét, hatalmát ebben a világban!  </a:t>
            </a:r>
            <a:br>
              <a:rPr lang="hu-H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Jézusban pedig </a:t>
            </a:r>
            <a:r>
              <a:rPr lang="hu-H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emberré </a:t>
            </a:r>
            <a:r>
              <a:rPr lang="hu-H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lett!</a:t>
            </a:r>
            <a:endParaRPr lang="hu-HU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2578924" y="2406958"/>
            <a:ext cx="641107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>
                <a:solidFill>
                  <a:srgbClr val="000000"/>
                </a:solidFill>
                <a:latin typeface="TimesNewRomanPSMT"/>
              </a:rPr>
              <a:t>Mózesnek és </a:t>
            </a:r>
            <a:r>
              <a:rPr lang="hu-HU" sz="2000" dirty="0" smtClean="0">
                <a:solidFill>
                  <a:srgbClr val="000000"/>
                </a:solidFill>
                <a:latin typeface="TimesNewRomanPSMT"/>
              </a:rPr>
              <a:t>Izráelnek </a:t>
            </a:r>
            <a:r>
              <a:rPr lang="hu-HU" sz="2000" dirty="0">
                <a:solidFill>
                  <a:srgbClr val="000000"/>
                </a:solidFill>
                <a:latin typeface="TimesNewRomanPSMT"/>
              </a:rPr>
              <a:t>semmi más biztosítéka nincs, mint </a:t>
            </a:r>
            <a:r>
              <a:rPr lang="hu-HU" sz="2000" dirty="0" smtClean="0">
                <a:solidFill>
                  <a:srgbClr val="000000"/>
                </a:solidFill>
                <a:latin typeface="TimesNewRomanPSMT"/>
              </a:rPr>
              <a:t>a névben </a:t>
            </a:r>
            <a:r>
              <a:rPr lang="hu-HU" sz="2000" dirty="0">
                <a:solidFill>
                  <a:srgbClr val="000000"/>
                </a:solidFill>
                <a:latin typeface="TimesNewRomanPSMT"/>
              </a:rPr>
              <a:t>megfogalmazott ígéret: veled leszek</a:t>
            </a:r>
            <a:r>
              <a:rPr lang="hu-HU" sz="2000" dirty="0" smtClean="0">
                <a:solidFill>
                  <a:srgbClr val="000000"/>
                </a:solidFill>
                <a:latin typeface="TimesNewRomanPSMT"/>
              </a:rPr>
              <a:t>.</a:t>
            </a:r>
          </a:p>
          <a:p>
            <a:r>
              <a:rPr lang="hu-HU" sz="2000" dirty="0" smtClean="0">
                <a:solidFill>
                  <a:srgbClr val="000000"/>
                </a:solidFill>
                <a:latin typeface="TimesNewRomanPSMT"/>
              </a:rPr>
              <a:t> </a:t>
            </a:r>
            <a:br>
              <a:rPr lang="hu-HU" sz="2000" dirty="0" smtClean="0">
                <a:solidFill>
                  <a:srgbClr val="000000"/>
                </a:solidFill>
                <a:latin typeface="TimesNewRomanPSMT"/>
              </a:rPr>
            </a:br>
            <a:r>
              <a:rPr lang="hu-HU" sz="2000" dirty="0" smtClean="0">
                <a:solidFill>
                  <a:srgbClr val="000000"/>
                </a:solidFill>
                <a:latin typeface="TimesNewRomanPSMT"/>
              </a:rPr>
              <a:t>Ez </a:t>
            </a:r>
            <a:r>
              <a:rPr lang="hu-HU" sz="2000" dirty="0">
                <a:solidFill>
                  <a:srgbClr val="000000"/>
                </a:solidFill>
                <a:latin typeface="TimesNewRomanPSMT"/>
              </a:rPr>
              <a:t>a név tehát </a:t>
            </a:r>
            <a:r>
              <a:rPr lang="hu-HU" sz="2000" dirty="0" smtClean="0">
                <a:solidFill>
                  <a:srgbClr val="000000"/>
                </a:solidFill>
                <a:latin typeface="TimesNewRomanPSMT"/>
              </a:rPr>
              <a:t>a bizalmat </a:t>
            </a:r>
            <a:r>
              <a:rPr lang="hu-HU" sz="2000" dirty="0">
                <a:solidFill>
                  <a:srgbClr val="000000"/>
                </a:solidFill>
                <a:latin typeface="TimesNewRomanPSMT"/>
              </a:rPr>
              <a:t>fogalmazza meg és nem a biztos tudásra épít. </a:t>
            </a:r>
            <a:r>
              <a:rPr lang="hu-HU" sz="2000" dirty="0"/>
              <a:t/>
            </a:r>
            <a:br>
              <a:rPr lang="hu-HU" sz="2000" dirty="0"/>
            </a:br>
            <a:endParaRPr lang="hu-HU" sz="2000" dirty="0"/>
          </a:p>
        </p:txBody>
      </p:sp>
      <p:sp>
        <p:nvSpPr>
          <p:cNvPr id="5" name="Lekerekített téglalap 4"/>
          <p:cNvSpPr/>
          <p:nvPr/>
        </p:nvSpPr>
        <p:spPr>
          <a:xfrm>
            <a:off x="7193677" y="4631547"/>
            <a:ext cx="3064228" cy="1445057"/>
          </a:xfrm>
          <a:prstGeom prst="roundRect">
            <a:avLst/>
          </a:prstGeom>
          <a:solidFill>
            <a:srgbClr val="BE2A0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Így a tiltás: 	</a:t>
            </a:r>
          </a:p>
          <a:p>
            <a:r>
              <a:rPr lang="hu-H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az átkozódásra</a:t>
            </a:r>
          </a:p>
          <a:p>
            <a:r>
              <a:rPr lang="hu-H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 káromkodásra </a:t>
            </a:r>
          </a:p>
          <a:p>
            <a:r>
              <a:rPr lang="hu-H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 hamis </a:t>
            </a:r>
            <a:r>
              <a:rPr lang="hu-H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esküre </a:t>
            </a:r>
            <a:r>
              <a:rPr lang="hu-H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terjed ki.</a:t>
            </a:r>
          </a:p>
        </p:txBody>
      </p:sp>
    </p:spTree>
    <p:extLst>
      <p:ext uri="{BB962C8B-B14F-4D97-AF65-F5344CB8AC3E}">
        <p14:creationId xmlns:p14="http://schemas.microsoft.com/office/powerpoint/2010/main" val="2977471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00000"/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012709" y="330865"/>
            <a:ext cx="5813657" cy="63362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Mózes kérdezte meg Istent: Ki vagy te?</a:t>
            </a:r>
            <a:endParaRPr lang="hu-H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elhő 2"/>
          <p:cNvSpPr/>
          <p:nvPr/>
        </p:nvSpPr>
        <p:spPr>
          <a:xfrm>
            <a:off x="547299" y="309181"/>
            <a:ext cx="1884366" cy="1064215"/>
          </a:xfrm>
          <a:prstGeom prst="cloudCallout">
            <a:avLst>
              <a:gd name="adj1" fmla="val 39425"/>
              <a:gd name="adj2" fmla="val 4532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„voltam,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aki voltam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4" name="Felhő 3"/>
          <p:cNvSpPr/>
          <p:nvPr/>
        </p:nvSpPr>
        <p:spPr>
          <a:xfrm>
            <a:off x="5203768" y="1182404"/>
            <a:ext cx="1880602" cy="1087096"/>
          </a:xfrm>
          <a:prstGeom prst="cloudCallout">
            <a:avLst>
              <a:gd name="adj1" fmla="val -34427"/>
              <a:gd name="adj2" fmla="val 55243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hu-H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hu-H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agyok</a:t>
            </a:r>
            <a:r>
              <a:rPr lang="hu-H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aki vagyok”</a:t>
            </a:r>
          </a:p>
        </p:txBody>
      </p:sp>
      <p:sp>
        <p:nvSpPr>
          <p:cNvPr id="6" name="Felhő 5"/>
          <p:cNvSpPr/>
          <p:nvPr/>
        </p:nvSpPr>
        <p:spPr>
          <a:xfrm>
            <a:off x="6066359" y="2660828"/>
            <a:ext cx="1674796" cy="1123939"/>
          </a:xfrm>
          <a:prstGeom prst="cloudCallout">
            <a:avLst>
              <a:gd name="adj1" fmla="val -80603"/>
              <a:gd name="adj2" fmla="val -20570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/>
              <a:t>„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leszek, aki leszek”</a:t>
            </a:r>
          </a:p>
        </p:txBody>
      </p:sp>
      <p:sp>
        <p:nvSpPr>
          <p:cNvPr id="7" name="Felhő 6"/>
          <p:cNvSpPr/>
          <p:nvPr/>
        </p:nvSpPr>
        <p:spPr>
          <a:xfrm>
            <a:off x="537469" y="4096483"/>
            <a:ext cx="2337739" cy="1511167"/>
          </a:xfrm>
          <a:prstGeom prst="cloudCallout">
            <a:avLst>
              <a:gd name="adj1" fmla="val 32299"/>
              <a:gd name="adj2" fmla="val -66914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„Vagyok, aki leszek.”</a:t>
            </a:r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C0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6287" y="1292125"/>
            <a:ext cx="2415121" cy="2483806"/>
          </a:xfrm>
          <a:prstGeom prst="rect">
            <a:avLst/>
          </a:prstGeom>
          <a:solidFill>
            <a:srgbClr val="BE2A02"/>
          </a:solidFill>
        </p:spPr>
      </p:pic>
      <p:sp>
        <p:nvSpPr>
          <p:cNvPr id="9" name="Ellipszis 8"/>
          <p:cNvSpPr/>
          <p:nvPr/>
        </p:nvSpPr>
        <p:spPr>
          <a:xfrm>
            <a:off x="8397940" y="1292125"/>
            <a:ext cx="3638350" cy="158276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Azért nem mondja meg Isten a nevét, hogy ne éljünk vissza vele.</a:t>
            </a:r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2953756" y="4002678"/>
            <a:ext cx="391530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Isten neve a héber létigéből származik, </a:t>
            </a:r>
          </a:p>
          <a:p>
            <a:r>
              <a:rPr lang="hu-HU" dirty="0" smtClean="0"/>
              <a:t>ami többféleképpen  értelmezhető.</a:t>
            </a:r>
          </a:p>
          <a:p>
            <a:pPr algn="ctr">
              <a:buNone/>
            </a:pPr>
            <a:r>
              <a:rPr lang="hu-HU" b="1" dirty="0" smtClean="0"/>
              <a:t>JAHVE</a:t>
            </a:r>
            <a:endParaRPr lang="hu-HU" b="1" dirty="0"/>
          </a:p>
          <a:p>
            <a:pPr algn="ctr">
              <a:buNone/>
            </a:pPr>
            <a:r>
              <a:rPr lang="hu-HU" dirty="0"/>
              <a:t>„VAGYOK AKI VAGYOK”</a:t>
            </a:r>
          </a:p>
          <a:p>
            <a:endParaRPr lang="hu-HU" dirty="0"/>
          </a:p>
        </p:txBody>
      </p:sp>
      <p:sp>
        <p:nvSpPr>
          <p:cNvPr id="10" name="Ellipszis 9"/>
          <p:cNvSpPr/>
          <p:nvPr/>
        </p:nvSpPr>
        <p:spPr>
          <a:xfrm>
            <a:off x="8490985" y="4657341"/>
            <a:ext cx="3452260" cy="1568039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T</a:t>
            </a:r>
            <a:r>
              <a:rPr lang="hu-HU" dirty="0" smtClean="0"/>
              <a:t>itokzatos és szent cselekvő jelenlétét azonban megígéri nekünk.  </a:t>
            </a:r>
            <a:endParaRPr lang="hu-HU" dirty="0"/>
          </a:p>
        </p:txBody>
      </p:sp>
      <p:sp>
        <p:nvSpPr>
          <p:cNvPr id="11" name="Lefelé nyíl 10"/>
          <p:cNvSpPr/>
          <p:nvPr/>
        </p:nvSpPr>
        <p:spPr>
          <a:xfrm>
            <a:off x="4420852" y="5176228"/>
            <a:ext cx="1262244" cy="1061050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2" name="Téglalap 11"/>
          <p:cNvSpPr/>
          <p:nvPr/>
        </p:nvSpPr>
        <p:spPr>
          <a:xfrm>
            <a:off x="3151280" y="611389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lang="hu-HU" dirty="0"/>
              <a:t>ÖRÖKKÉ </a:t>
            </a:r>
            <a:r>
              <a:rPr lang="hu-HU" dirty="0" smtClean="0"/>
              <a:t>LÉTEZIK és</a:t>
            </a:r>
            <a:endParaRPr lang="hu-HU" dirty="0"/>
          </a:p>
          <a:p>
            <a:pPr algn="ctr">
              <a:buNone/>
            </a:pPr>
            <a:r>
              <a:rPr lang="hu-HU" dirty="0"/>
              <a:t>MINDENÜTT JELEN </a:t>
            </a:r>
            <a:r>
              <a:rPr lang="hu-HU" dirty="0" smtClean="0"/>
              <a:t>VAN!</a:t>
            </a:r>
            <a:endParaRPr lang="hu-HU" dirty="0"/>
          </a:p>
        </p:txBody>
      </p:sp>
      <p:sp>
        <p:nvSpPr>
          <p:cNvPr id="13" name="Téglalap 12"/>
          <p:cNvSpPr/>
          <p:nvPr/>
        </p:nvSpPr>
        <p:spPr>
          <a:xfrm>
            <a:off x="8133589" y="3634818"/>
            <a:ext cx="41670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>
                <a:solidFill>
                  <a:srgbClr val="000000"/>
                </a:solidFill>
                <a:latin typeface="TimesNewRomanPSMT"/>
              </a:rPr>
              <a:t>A</a:t>
            </a:r>
            <a:r>
              <a:rPr lang="pt-BR" dirty="0" smtClean="0">
                <a:solidFill>
                  <a:srgbClr val="000000"/>
                </a:solidFill>
                <a:latin typeface="TimesNewRomanPSMT"/>
              </a:rPr>
              <a:t>z </a:t>
            </a:r>
            <a:r>
              <a:rPr lang="pt-BR" dirty="0">
                <a:solidFill>
                  <a:srgbClr val="000000"/>
                </a:solidFill>
                <a:latin typeface="TimesNewRomanPSMT"/>
              </a:rPr>
              <a:t>embernek </a:t>
            </a:r>
            <a:r>
              <a:rPr lang="hu-HU" dirty="0" smtClean="0">
                <a:solidFill>
                  <a:srgbClr val="000000"/>
                </a:solidFill>
                <a:latin typeface="TimesNewRomanPSMT"/>
              </a:rPr>
              <a:t>egyáltalán </a:t>
            </a:r>
            <a:r>
              <a:rPr lang="pt-BR" dirty="0" smtClean="0">
                <a:solidFill>
                  <a:srgbClr val="000000"/>
                </a:solidFill>
                <a:latin typeface="TimesNewRomanPSMT"/>
              </a:rPr>
              <a:t>nem </a:t>
            </a:r>
            <a:r>
              <a:rPr lang="pt-BR" dirty="0">
                <a:solidFill>
                  <a:srgbClr val="000000"/>
                </a:solidFill>
                <a:latin typeface="TimesNewRomanPSMT"/>
              </a:rPr>
              <a:t>fontos tudni az Isten </a:t>
            </a:r>
            <a:r>
              <a:rPr lang="pt-BR" dirty="0" smtClean="0">
                <a:solidFill>
                  <a:srgbClr val="000000"/>
                </a:solidFill>
                <a:latin typeface="TimesNewRomanPSMT"/>
              </a:rPr>
              <a:t>nevét</a:t>
            </a:r>
            <a:r>
              <a:rPr lang="hu-HU" dirty="0" smtClean="0">
                <a:solidFill>
                  <a:srgbClr val="000000"/>
                </a:solidFill>
                <a:latin typeface="TimesNewRomanPSMT"/>
              </a:rPr>
              <a:t>!</a:t>
            </a:r>
            <a:r>
              <a:rPr lang="pt-BR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pt-BR" dirty="0"/>
              <a:t/>
            </a:r>
            <a:br>
              <a:rPr lang="pt-BR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13272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303193" y="1530694"/>
            <a:ext cx="4389998" cy="696818"/>
          </a:xfrm>
          <a:prstGeom prst="rect">
            <a:avLst/>
          </a:prstGeom>
          <a:solidFill>
            <a:srgbClr val="BE2A0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hu-H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mit </a:t>
            </a:r>
            <a:r>
              <a:rPr lang="hu-H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a parancsolat </a:t>
            </a:r>
            <a:r>
              <a:rPr lang="hu-H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tilt:</a:t>
            </a:r>
            <a:endParaRPr lang="hu-HU" sz="3600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528803056"/>
              </p:ext>
            </p:extLst>
          </p:nvPr>
        </p:nvGraphicFramePr>
        <p:xfrm>
          <a:off x="1116531" y="2798933"/>
          <a:ext cx="10915048" cy="3794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églalap 4"/>
          <p:cNvSpPr/>
          <p:nvPr/>
        </p:nvSpPr>
        <p:spPr>
          <a:xfrm>
            <a:off x="2543548" y="225825"/>
            <a:ext cx="8163245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„Mindenekelőtt 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pedig, testvéreim, ne esküdjetek se az égre, se a földre, se más egyébre. Hanem legyen az igenetek igen, és a nemetek nem, hogy ítélet alá ne </a:t>
            </a: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essetek. </a:t>
            </a: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(Jak 5,12)</a:t>
            </a:r>
            <a:endParaRPr lang="hu-H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916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>
          <a:xfrm>
            <a:off x="2606692" y="308223"/>
            <a:ext cx="6893441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  <a:bevelB prst="angle"/>
          </a:sp3d>
        </p:spPr>
        <p:txBody>
          <a:bodyPr wrap="square">
            <a:spAutoFit/>
          </a:bodyPr>
          <a:lstStyle/>
          <a:p>
            <a:pPr algn="ctr"/>
            <a:r>
              <a:rPr lang="hu-H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Isten neve </a:t>
            </a:r>
            <a:r>
              <a:rPr lang="hu-H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szent</a:t>
            </a:r>
            <a:r>
              <a:rPr lang="hu-H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8" name="Ellipszis 7"/>
          <p:cNvSpPr/>
          <p:nvPr/>
        </p:nvSpPr>
        <p:spPr>
          <a:xfrm>
            <a:off x="4904149" y="1557346"/>
            <a:ext cx="2131887" cy="1072220"/>
          </a:xfrm>
          <a:prstGeom prst="ellipse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/>
            </a:r>
            <a:br>
              <a:rPr lang="hu-HU" dirty="0" smtClean="0"/>
            </a:b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Őszinte 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imádság</a:t>
            </a:r>
            <a:b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Ellipszis 8"/>
          <p:cNvSpPr/>
          <p:nvPr/>
        </p:nvSpPr>
        <p:spPr>
          <a:xfrm>
            <a:off x="9326901" y="3486926"/>
            <a:ext cx="2371315" cy="956502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/>
            </a:r>
            <a:br>
              <a:rPr lang="hu-HU" dirty="0" smtClean="0"/>
            </a:br>
            <a:r>
              <a:rPr lang="hu-H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Istenről 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való </a:t>
            </a:r>
            <a:r>
              <a:rPr lang="hu-H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bizonyságtétel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13" name="Ellipszis 12"/>
          <p:cNvSpPr/>
          <p:nvPr/>
        </p:nvSpPr>
        <p:spPr>
          <a:xfrm>
            <a:off x="297149" y="2814033"/>
            <a:ext cx="3740124" cy="1690047"/>
          </a:xfrm>
          <a:prstGeom prst="ellipse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/>
            </a:r>
            <a:br>
              <a:rPr lang="hu-HU" dirty="0" smtClean="0"/>
            </a:br>
            <a:r>
              <a:rPr lang="hu-H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Olyan </a:t>
            </a:r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módon használni Isten nevét, ami kifejezi az  iránta való tiszteletet.</a:t>
            </a:r>
            <a:b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églalap 13"/>
          <p:cNvSpPr/>
          <p:nvPr/>
        </p:nvSpPr>
        <p:spPr>
          <a:xfrm>
            <a:off x="5602449" y="3271233"/>
            <a:ext cx="2578806" cy="196962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Isten nevének a helyes használata </a:t>
            </a:r>
          </a:p>
        </p:txBody>
      </p:sp>
      <p:cxnSp>
        <p:nvCxnSpPr>
          <p:cNvPr id="16" name="Egyenes összekötő 15"/>
          <p:cNvCxnSpPr/>
          <p:nvPr/>
        </p:nvCxnSpPr>
        <p:spPr>
          <a:xfrm>
            <a:off x="6640878" y="2540836"/>
            <a:ext cx="549631" cy="70942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/>
          <p:cNvCxnSpPr>
            <a:stCxn id="14" idx="3"/>
            <a:endCxn id="9" idx="3"/>
          </p:cNvCxnSpPr>
          <p:nvPr/>
        </p:nvCxnSpPr>
        <p:spPr>
          <a:xfrm>
            <a:off x="8181255" y="4256043"/>
            <a:ext cx="1492917" cy="4730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22"/>
          <p:cNvCxnSpPr/>
          <p:nvPr/>
        </p:nvCxnSpPr>
        <p:spPr>
          <a:xfrm>
            <a:off x="3920895" y="3965177"/>
            <a:ext cx="1681554" cy="338175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/>
          <p:cNvCxnSpPr/>
          <p:nvPr/>
        </p:nvCxnSpPr>
        <p:spPr>
          <a:xfrm flipV="1">
            <a:off x="6541019" y="5297758"/>
            <a:ext cx="374674" cy="51100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églalap 1"/>
          <p:cNvSpPr/>
          <p:nvPr/>
        </p:nvSpPr>
        <p:spPr>
          <a:xfrm>
            <a:off x="7923612" y="1835894"/>
            <a:ext cx="32050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err="1" smtClean="0"/>
              <a:t>Szavainkkal</a:t>
            </a:r>
            <a:r>
              <a:rPr lang="hu-HU" dirty="0" smtClean="0"/>
              <a:t> </a:t>
            </a:r>
            <a:r>
              <a:rPr lang="hu-HU" dirty="0" smtClean="0"/>
              <a:t>és egész életünkkel</a:t>
            </a:r>
          </a:p>
          <a:p>
            <a:r>
              <a:rPr lang="hu-HU" dirty="0" smtClean="0"/>
              <a:t>tisztelhetjük Istent!</a:t>
            </a:r>
            <a:endParaRPr lang="hu-HU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203" y="5056435"/>
            <a:ext cx="2674953" cy="1504661"/>
          </a:xfrm>
          <a:prstGeom prst="rect">
            <a:avLst/>
          </a:prstGeom>
        </p:spPr>
      </p:pic>
      <p:sp>
        <p:nvSpPr>
          <p:cNvPr id="12" name="Ellipszis 11"/>
          <p:cNvSpPr/>
          <p:nvPr/>
        </p:nvSpPr>
        <p:spPr>
          <a:xfrm>
            <a:off x="5061161" y="5808766"/>
            <a:ext cx="2585258" cy="863929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Dicsőítés</a:t>
            </a:r>
          </a:p>
        </p:txBody>
      </p:sp>
    </p:spTree>
    <p:extLst>
      <p:ext uri="{BB962C8B-B14F-4D97-AF65-F5344CB8AC3E}">
        <p14:creationId xmlns:p14="http://schemas.microsoft.com/office/powerpoint/2010/main" val="355020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kercs függőlegesen 11"/>
          <p:cNvSpPr/>
          <p:nvPr/>
        </p:nvSpPr>
        <p:spPr>
          <a:xfrm>
            <a:off x="642705" y="1939929"/>
            <a:ext cx="4237303" cy="365760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1" name="Tekercs függőlegesen 10"/>
          <p:cNvSpPr/>
          <p:nvPr/>
        </p:nvSpPr>
        <p:spPr>
          <a:xfrm>
            <a:off x="4880008" y="1875741"/>
            <a:ext cx="6959503" cy="4129238"/>
          </a:xfrm>
          <a:prstGeom prst="verticalScroll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" name="Téglalap 1"/>
          <p:cNvSpPr/>
          <p:nvPr/>
        </p:nvSpPr>
        <p:spPr>
          <a:xfrm>
            <a:off x="2040556" y="436150"/>
            <a:ext cx="8119785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Az ima és </a:t>
            </a:r>
            <a:r>
              <a:rPr lang="hu-H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ének, </a:t>
            </a:r>
            <a:r>
              <a:rPr lang="hu-H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mint Isten nevének </a:t>
            </a:r>
            <a:r>
              <a:rPr lang="hu-H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tisztelete, </a:t>
            </a:r>
            <a:r>
              <a:rPr lang="hu-H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s hitünk </a:t>
            </a:r>
            <a:r>
              <a:rPr lang="hu-H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erősítője jelenik meg.</a:t>
            </a:r>
            <a:endParaRPr lang="hu-HU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1204907" y="2399635"/>
            <a:ext cx="3236715" cy="2862322"/>
          </a:xfrm>
          <a:prstGeom prst="rect">
            <a:avLst/>
          </a:prstGeom>
          <a:solidFill>
            <a:schemeClr val="bg2">
              <a:lumMod val="90000"/>
            </a:schemeClr>
          </a:solidFill>
          <a:effectLst/>
          <a:scene3d>
            <a:camera prst="orthographicFront"/>
            <a:lightRig rig="threePt" dir="t"/>
          </a:scene3d>
          <a:sp3d>
            <a:bevelT w="152400" h="50800" prst="softRound"/>
            <a:bevelB w="152400" h="50800" prst="softRound"/>
          </a:sp3d>
        </p:spPr>
        <p:txBody>
          <a:bodyPr wrap="square">
            <a:spAutoFit/>
          </a:bodyPr>
          <a:lstStyle/>
          <a:p>
            <a:pPr algn="ctr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Jézus 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közel hozta az emberhez Isten nevét azzal, hogy az általa tanított imádságban így szólította meg Istent: „</a:t>
            </a:r>
            <a:r>
              <a:rPr lang="hu-H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Atyánk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…”. </a:t>
            </a:r>
            <a:endParaRPr lang="hu-H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églalap 9"/>
          <p:cNvSpPr/>
          <p:nvPr/>
        </p:nvSpPr>
        <p:spPr>
          <a:xfrm>
            <a:off x="5408741" y="2399635"/>
            <a:ext cx="5902036" cy="3081450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Református 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énekeskönyv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119. 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zsoltár 28. vers </a:t>
            </a:r>
            <a:endParaRPr lang="hu-H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 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éjjel, sem nappal meg nem 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szűnöm.  </a:t>
            </a:r>
            <a:b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 nevedről gyakran emlékezni; 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Szent parancsolatidat keresem. </a:t>
            </a:r>
            <a:b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Főképpen 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erre szoktam vágyakozni. 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Minden 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előtt 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magamban elszántam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te törvényedet én megtartsam. </a:t>
            </a:r>
          </a:p>
        </p:txBody>
      </p:sp>
    </p:spTree>
    <p:extLst>
      <p:ext uri="{BB962C8B-B14F-4D97-AF65-F5344CB8AC3E}">
        <p14:creationId xmlns:p14="http://schemas.microsoft.com/office/powerpoint/2010/main" val="633657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74" y="1478224"/>
            <a:ext cx="7647274" cy="5101881"/>
          </a:xfrm>
          <a:prstGeom prst="rect">
            <a:avLst/>
          </a:prstGeom>
          <a:ln>
            <a:noFill/>
          </a:ln>
        </p:spPr>
      </p:pic>
      <p:sp>
        <p:nvSpPr>
          <p:cNvPr id="5" name="Téglalap 4"/>
          <p:cNvSpPr/>
          <p:nvPr/>
        </p:nvSpPr>
        <p:spPr>
          <a:xfrm>
            <a:off x="1147157" y="232219"/>
            <a:ext cx="88281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„Krisztus 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beszéde lakjék bennetek gazdagon úgy, hogy tanítsátok egymást teljes bölcsességgel, és </a:t>
            </a:r>
            <a:r>
              <a:rPr lang="hu-H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intsétek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egymást zsoltárokkal, dicséretekkel, lelki énekekkel; </a:t>
            </a: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hálaadással 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énekeljetek szívetekben Istennek</a:t>
            </a: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</a:t>
            </a: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3,16)</a:t>
            </a:r>
            <a:endParaRPr lang="hu-H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9227129" y="2044005"/>
            <a:ext cx="177892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Még a legszebb szó is kiüresedik, ha túl sokszor mondjuk ki. Éppen ezért adjuk meg Istennek is azt a tiszteletet, hogy ne fölöslegesen, üresen – hanem mindig tartalommal mondjuk ki a nevét.</a:t>
            </a:r>
          </a:p>
        </p:txBody>
      </p:sp>
    </p:spTree>
    <p:extLst>
      <p:ext uri="{BB962C8B-B14F-4D97-AF65-F5344CB8AC3E}">
        <p14:creationId xmlns:p14="http://schemas.microsoft.com/office/powerpoint/2010/main" val="2142896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357162" y="1078030"/>
            <a:ext cx="3522846" cy="2300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Képek </a:t>
            </a:r>
            <a:r>
              <a:rPr lang="hu-HU" dirty="0"/>
              <a:t>hivatkozása:</a:t>
            </a:r>
            <a:br>
              <a:rPr lang="hu-HU" dirty="0"/>
            </a:br>
            <a:r>
              <a:rPr lang="hu-HU" dirty="0" smtClean="0"/>
              <a:t>shutterstock_216872554.jpg</a:t>
            </a:r>
          </a:p>
          <a:p>
            <a:pPr algn="ctr"/>
            <a:r>
              <a:rPr lang="hu-HU" dirty="0"/>
              <a:t>bible-2029386_640.png</a:t>
            </a:r>
            <a:endParaRPr lang="hu-HU" dirty="0" smtClean="0"/>
          </a:p>
          <a:p>
            <a:pPr algn="ctr"/>
            <a:r>
              <a:rPr lang="hu-HU" dirty="0"/>
              <a:t>people-2590551_640.jpg</a:t>
            </a:r>
            <a:br>
              <a:rPr lang="hu-HU" dirty="0"/>
            </a:br>
            <a:r>
              <a:rPr lang="hu-HU" dirty="0" smtClean="0"/>
              <a:t>shutterstock_215109367.jpg</a:t>
            </a:r>
            <a:br>
              <a:rPr lang="hu-HU" dirty="0" smtClean="0"/>
            </a:br>
            <a:endParaRPr lang="hu-HU" dirty="0" smtClean="0"/>
          </a:p>
          <a:p>
            <a:pPr algn="ct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2842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eret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TM03457475[[fn=Keret]]</Template>
  <TotalTime>559</TotalTime>
  <Words>368</Words>
  <Application>Microsoft Office PowerPoint</Application>
  <PresentationFormat>Szélesvásznú</PresentationFormat>
  <Paragraphs>59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6" baseType="lpstr">
      <vt:lpstr>Arial</vt:lpstr>
      <vt:lpstr>Calibri</vt:lpstr>
      <vt:lpstr>Corbel</vt:lpstr>
      <vt:lpstr>Times New Roman</vt:lpstr>
      <vt:lpstr>TimesNewRomanPSMT</vt:lpstr>
      <vt:lpstr>Wingdings 2</vt:lpstr>
      <vt:lpstr>Keret</vt:lpstr>
      <vt:lpstr>3. parancsolat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parancsolat</dc:title>
  <dc:creator>Balla Magdolna</dc:creator>
  <cp:lastModifiedBy>Balla Magdolna</cp:lastModifiedBy>
  <cp:revision>83</cp:revision>
  <dcterms:created xsi:type="dcterms:W3CDTF">2019-01-30T14:08:47Z</dcterms:created>
  <dcterms:modified xsi:type="dcterms:W3CDTF">2019-03-07T09:02:10Z</dcterms:modified>
</cp:coreProperties>
</file>