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Palatino Linotype" panose="02040502050505030304" pitchFamily="18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3" y="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s://refpedi.hu/media/migralt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 dirty="0"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lang="hu-HU"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lang="hu-HU"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Címe:</a:t>
            </a: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Egyéb elérhetőségei: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3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tanulunk… </a:t>
            </a:r>
            <a:endParaRPr sz="2800" b="0" i="0" u="none" strike="noStrike" cap="non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l="12442" t="3286" r="8920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 </a:t>
            </a: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címe: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1149</Words>
  <Application>Microsoft Office PowerPoint</Application>
  <PresentationFormat>Szélesvásznú</PresentationFormat>
  <Paragraphs>156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Century Gothic</vt:lpstr>
      <vt:lpstr>Noto Sans Symbols</vt:lpstr>
      <vt:lpstr>Courier New</vt:lpstr>
      <vt:lpstr>Arial</vt:lpstr>
      <vt:lpstr>Palatino Linotype</vt:lpstr>
      <vt:lpstr>Times New Roman</vt:lpstr>
      <vt:lpstr>Calibri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jager.eniko</cp:lastModifiedBy>
  <cp:revision>5</cp:revision>
  <dcterms:created xsi:type="dcterms:W3CDTF">2021-02-10T09:32:12Z</dcterms:created>
  <dcterms:modified xsi:type="dcterms:W3CDTF">2026-02-16T12:26:55Z</dcterms:modified>
</cp:coreProperties>
</file>