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92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3716"/>
    <a:srgbClr val="800A04"/>
    <a:srgbClr val="D05421"/>
    <a:srgbClr val="DA8825"/>
    <a:srgbClr val="626901"/>
    <a:srgbClr val="E78101"/>
    <a:srgbClr val="770101"/>
    <a:srgbClr val="E8D1A7"/>
    <a:srgbClr val="9D9167"/>
    <a:srgbClr val="8459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75" y="8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2CC938-F9E7-2CB5-1EC1-4C792AF11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4239097-7A59-2167-666A-6A546B93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2E1E52-B699-BD83-A7CF-D01D0DF1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630450-E06C-786A-3E39-681946E3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815548-F48B-4B76-AF10-12D8CEF39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205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6F3A5D-B64E-8F80-1492-D95E210E1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3001D6-944B-5E5C-2FE7-E447351E4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25BB0D5-11CB-F7EA-53E1-4AF7880A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E79DEF-BB2A-2548-0A09-6A064F04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86ECCD1-BA40-2986-8F0C-559E7FA1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095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4AB0EC8-C766-F162-62DA-B2BD91A3E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AE52A6A-BF55-499C-D633-6E2133AE7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BC398B-0228-FFFA-144B-15D1900F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C2B1BAB-2F65-4D26-3A80-DA595C44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76023C-6C42-672E-2973-47859A5D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634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357FA7-518E-339B-BBEC-46C255A8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28E0AF4-4C91-5A49-3641-660FF015F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82C617-B5F0-0F2A-04EB-1F962061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319F7F-6E7F-26DE-79C1-3641E1A6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78CC0C-FB5A-A7E6-754F-6D74BBCB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347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CA9582-8BE7-5525-CD2F-0184BA4C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E5ADF9-5BDA-B70A-FC73-EE21B56D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C64C4F-D44C-0893-6BB9-915FE38A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D865F2-54E9-43B0-36C3-AE028B3A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F616940-F1EA-BF6B-AF60-DC79DF46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986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A9C507-7378-778F-BEF3-0DEEBDB5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77F6B5-0670-18CB-7703-C1D464F82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003465-C92F-9C19-9C2D-973657D4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8F4FC1-5740-5B26-F2BE-D3D4D690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24A78A9-7809-25C2-E6B7-E92DA6B8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D599B9-AB18-9A30-7326-689E0384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0477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86944D-1472-A9D0-E9B8-810DC6B1A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974EE6-0218-6456-1E67-BAD69A5F6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4B3CF41-0932-21F2-157A-38EFF149A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400550F-1B54-BEE7-8947-DD5ADD175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8E98609-CBBB-D0AF-547A-86A2421E2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78F87D7-67D4-29EC-077B-8FCBA69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0ABE54C-1C1B-93EA-15E5-3D3A8915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D45AC2A-64AD-C127-DB4A-88286854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915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D51A6-5E70-CB09-5115-3D82345B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5D366A0-CAE6-3B3F-44B1-ACD340ED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08FC371-AA16-E221-F6D3-CA049758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2D783D5-41D3-E3B0-443A-2853DB44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515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C86E7CC-760A-7F83-CEC3-1B70325C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1B6AEE8-D0F9-333B-6053-D25783A9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8FA5A7B-CAB2-10D3-8E6E-106FC3FD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53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812301-2768-E63C-9D3D-07AB082A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9071061-31F0-9A98-FFE6-3240CC3F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47FE60-6B4D-9FB0-D2C5-3255E48FB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FBEBDA-40F6-EA7F-463A-916CDD92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6CA6597-AA4C-3D60-68E3-73843362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7E35AA-3E2C-10B7-00BC-6A715621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639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3E4AC8-E84D-73DB-712D-8AF475C6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9FD5990-BA3F-8CBD-2148-12500709D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0C3CE3-0CF4-75BC-96DE-73A9488DE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45146CB-F6FE-057E-1913-C598EC40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C927EE-E5F6-3DDA-F21C-74A51073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1702C3-2BC0-4D00-7148-F2462320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770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7DDEC0E-9933-585A-E71A-C9A303E4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1C64ED-7E14-32C3-8C9A-A96DDF7F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F678A1-1548-C99C-AB54-A3E0D203A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6DE765-BABD-2DDE-971D-BD6CAEB21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4F1795-5D1C-D0A0-E2D0-A31F20AD4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926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A8825"/>
            </a:gs>
            <a:gs pos="67000">
              <a:srgbClr val="D05421"/>
            </a:gs>
            <a:gs pos="98000">
              <a:srgbClr val="77010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D5A806-6877-C45C-72E4-8C92D935B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5" name="Téglalap 304">
            <a:hlinkClick r:id="rId2" action="ppaction://hlinksldjump"/>
            <a:extLst>
              <a:ext uri="{FF2B5EF4-FFF2-40B4-BE49-F238E27FC236}">
                <a16:creationId xmlns:a16="http://schemas.microsoft.com/office/drawing/2014/main" id="{199C832C-DAB4-9FB9-1C00-08F45A741FA1}"/>
              </a:ext>
            </a:extLst>
          </p:cNvPr>
          <p:cNvSpPr/>
          <p:nvPr/>
        </p:nvSpPr>
        <p:spPr>
          <a:xfrm>
            <a:off x="19940" y="-7042"/>
            <a:ext cx="12172060" cy="1788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letakart négyzet">
            <a:extLst>
              <a:ext uri="{FF2B5EF4-FFF2-40B4-BE49-F238E27FC236}">
                <a16:creationId xmlns:a16="http://schemas.microsoft.com/office/drawing/2014/main" id="{78CB46BB-1E6B-DE91-431B-346CB4321CFF}"/>
              </a:ext>
            </a:extLst>
          </p:cNvPr>
          <p:cNvSpPr>
            <a:spLocks noChangeAspect="1"/>
          </p:cNvSpPr>
          <p:nvPr/>
        </p:nvSpPr>
        <p:spPr>
          <a:xfrm>
            <a:off x="1049186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4" name="letakart négyzet">
            <a:extLst>
              <a:ext uri="{FF2B5EF4-FFF2-40B4-BE49-F238E27FC236}">
                <a16:creationId xmlns:a16="http://schemas.microsoft.com/office/drawing/2014/main" id="{C9735B54-6551-8E5B-E516-6C1EBAA9F1B5}"/>
              </a:ext>
            </a:extLst>
          </p:cNvPr>
          <p:cNvSpPr>
            <a:spLocks noChangeAspect="1"/>
          </p:cNvSpPr>
          <p:nvPr/>
        </p:nvSpPr>
        <p:spPr>
          <a:xfrm>
            <a:off x="1773008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5" name="letakart négyzet">
            <a:extLst>
              <a:ext uri="{FF2B5EF4-FFF2-40B4-BE49-F238E27FC236}">
                <a16:creationId xmlns:a16="http://schemas.microsoft.com/office/drawing/2014/main" id="{9D481E3D-9004-6627-96CD-C73DF858A709}"/>
              </a:ext>
            </a:extLst>
          </p:cNvPr>
          <p:cNvSpPr>
            <a:spLocks noChangeAspect="1"/>
          </p:cNvSpPr>
          <p:nvPr/>
        </p:nvSpPr>
        <p:spPr>
          <a:xfrm>
            <a:off x="2496830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6" name="letakart négyzet">
            <a:extLst>
              <a:ext uri="{FF2B5EF4-FFF2-40B4-BE49-F238E27FC236}">
                <a16:creationId xmlns:a16="http://schemas.microsoft.com/office/drawing/2014/main" id="{8E25A754-24BC-116C-7A7A-980887E343FA}"/>
              </a:ext>
            </a:extLst>
          </p:cNvPr>
          <p:cNvSpPr>
            <a:spLocks noChangeAspect="1"/>
          </p:cNvSpPr>
          <p:nvPr/>
        </p:nvSpPr>
        <p:spPr>
          <a:xfrm>
            <a:off x="3220652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7" name="letakart négyzet">
            <a:extLst>
              <a:ext uri="{FF2B5EF4-FFF2-40B4-BE49-F238E27FC236}">
                <a16:creationId xmlns:a16="http://schemas.microsoft.com/office/drawing/2014/main" id="{EE6C9A26-14B3-B72F-67F9-95B3989C013F}"/>
              </a:ext>
            </a:extLst>
          </p:cNvPr>
          <p:cNvSpPr>
            <a:spLocks noChangeAspect="1"/>
          </p:cNvSpPr>
          <p:nvPr/>
        </p:nvSpPr>
        <p:spPr>
          <a:xfrm>
            <a:off x="3944474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8" name="letakart négyzet">
            <a:extLst>
              <a:ext uri="{FF2B5EF4-FFF2-40B4-BE49-F238E27FC236}">
                <a16:creationId xmlns:a16="http://schemas.microsoft.com/office/drawing/2014/main" id="{18412086-7940-21D4-2364-09C29D866BA5}"/>
              </a:ext>
            </a:extLst>
          </p:cNvPr>
          <p:cNvSpPr>
            <a:spLocks noChangeAspect="1"/>
          </p:cNvSpPr>
          <p:nvPr/>
        </p:nvSpPr>
        <p:spPr>
          <a:xfrm>
            <a:off x="4668296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9" name="letakart négyzet">
            <a:extLst>
              <a:ext uri="{FF2B5EF4-FFF2-40B4-BE49-F238E27FC236}">
                <a16:creationId xmlns:a16="http://schemas.microsoft.com/office/drawing/2014/main" id="{19FFD857-3A8A-755F-F699-F1DBC90FFCC1}"/>
              </a:ext>
            </a:extLst>
          </p:cNvPr>
          <p:cNvSpPr>
            <a:spLocks noChangeAspect="1"/>
          </p:cNvSpPr>
          <p:nvPr/>
        </p:nvSpPr>
        <p:spPr>
          <a:xfrm>
            <a:off x="5392118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0" name="letakart négyzet">
            <a:extLst>
              <a:ext uri="{FF2B5EF4-FFF2-40B4-BE49-F238E27FC236}">
                <a16:creationId xmlns:a16="http://schemas.microsoft.com/office/drawing/2014/main" id="{CBB41DB9-170C-A9DD-9ADA-FE3330A6A996}"/>
              </a:ext>
            </a:extLst>
          </p:cNvPr>
          <p:cNvSpPr>
            <a:spLocks noChangeAspect="1"/>
          </p:cNvSpPr>
          <p:nvPr/>
        </p:nvSpPr>
        <p:spPr>
          <a:xfrm>
            <a:off x="6115940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1" name="letakart négyzet">
            <a:extLst>
              <a:ext uri="{FF2B5EF4-FFF2-40B4-BE49-F238E27FC236}">
                <a16:creationId xmlns:a16="http://schemas.microsoft.com/office/drawing/2014/main" id="{22561101-2126-39B2-8BEF-B09078340605}"/>
              </a:ext>
            </a:extLst>
          </p:cNvPr>
          <p:cNvSpPr>
            <a:spLocks noChangeAspect="1"/>
          </p:cNvSpPr>
          <p:nvPr/>
        </p:nvSpPr>
        <p:spPr>
          <a:xfrm>
            <a:off x="6839762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2" name="letakart négyzet">
            <a:extLst>
              <a:ext uri="{FF2B5EF4-FFF2-40B4-BE49-F238E27FC236}">
                <a16:creationId xmlns:a16="http://schemas.microsoft.com/office/drawing/2014/main" id="{91771155-58FA-ACAA-B28D-264BF7AC71C3}"/>
              </a:ext>
            </a:extLst>
          </p:cNvPr>
          <p:cNvSpPr>
            <a:spLocks noChangeAspect="1"/>
          </p:cNvSpPr>
          <p:nvPr/>
        </p:nvSpPr>
        <p:spPr>
          <a:xfrm>
            <a:off x="7563584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3" name="letakart négyzet">
            <a:extLst>
              <a:ext uri="{FF2B5EF4-FFF2-40B4-BE49-F238E27FC236}">
                <a16:creationId xmlns:a16="http://schemas.microsoft.com/office/drawing/2014/main" id="{21B9E860-61D4-EFC1-3F72-F760CB39BAF8}"/>
              </a:ext>
            </a:extLst>
          </p:cNvPr>
          <p:cNvSpPr>
            <a:spLocks noChangeAspect="1"/>
          </p:cNvSpPr>
          <p:nvPr/>
        </p:nvSpPr>
        <p:spPr>
          <a:xfrm>
            <a:off x="8287406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4" name="letakart négyzet">
            <a:extLst>
              <a:ext uri="{FF2B5EF4-FFF2-40B4-BE49-F238E27FC236}">
                <a16:creationId xmlns:a16="http://schemas.microsoft.com/office/drawing/2014/main" id="{26CA1379-B4FE-B618-339A-56D39D8D218E}"/>
              </a:ext>
            </a:extLst>
          </p:cNvPr>
          <p:cNvSpPr>
            <a:spLocks noChangeAspect="1"/>
          </p:cNvSpPr>
          <p:nvPr/>
        </p:nvSpPr>
        <p:spPr>
          <a:xfrm>
            <a:off x="9011228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5" name="letakart négyzet">
            <a:extLst>
              <a:ext uri="{FF2B5EF4-FFF2-40B4-BE49-F238E27FC236}">
                <a16:creationId xmlns:a16="http://schemas.microsoft.com/office/drawing/2014/main" id="{36628EE0-FB89-6493-F91D-A6DB7AAEDCB2}"/>
              </a:ext>
            </a:extLst>
          </p:cNvPr>
          <p:cNvSpPr>
            <a:spLocks noChangeAspect="1"/>
          </p:cNvSpPr>
          <p:nvPr/>
        </p:nvSpPr>
        <p:spPr>
          <a:xfrm>
            <a:off x="9735050" y="19250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0" name="letakart négyzet">
            <a:extLst>
              <a:ext uri="{FF2B5EF4-FFF2-40B4-BE49-F238E27FC236}">
                <a16:creationId xmlns:a16="http://schemas.microsoft.com/office/drawing/2014/main" id="{A7091DC0-F3DD-E6F5-45E9-072BF39632C6}"/>
              </a:ext>
            </a:extLst>
          </p:cNvPr>
          <p:cNvSpPr>
            <a:spLocks noChangeAspect="1"/>
          </p:cNvSpPr>
          <p:nvPr/>
        </p:nvSpPr>
        <p:spPr>
          <a:xfrm>
            <a:off x="1049186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1" name="letakart négyzet">
            <a:extLst>
              <a:ext uri="{FF2B5EF4-FFF2-40B4-BE49-F238E27FC236}">
                <a16:creationId xmlns:a16="http://schemas.microsoft.com/office/drawing/2014/main" id="{CC630BF3-5AB6-5667-D23B-19E82F4B5AB6}"/>
              </a:ext>
            </a:extLst>
          </p:cNvPr>
          <p:cNvSpPr>
            <a:spLocks noChangeAspect="1"/>
          </p:cNvSpPr>
          <p:nvPr/>
        </p:nvSpPr>
        <p:spPr>
          <a:xfrm>
            <a:off x="1773008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2" name="letakart négyzet">
            <a:extLst>
              <a:ext uri="{FF2B5EF4-FFF2-40B4-BE49-F238E27FC236}">
                <a16:creationId xmlns:a16="http://schemas.microsoft.com/office/drawing/2014/main" id="{E59C5C5B-6EF3-BA06-2DE6-C3F233D189A2}"/>
              </a:ext>
            </a:extLst>
          </p:cNvPr>
          <p:cNvSpPr>
            <a:spLocks noChangeAspect="1"/>
          </p:cNvSpPr>
          <p:nvPr/>
        </p:nvSpPr>
        <p:spPr>
          <a:xfrm>
            <a:off x="2496830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3" name="letakart négyzet">
            <a:extLst>
              <a:ext uri="{FF2B5EF4-FFF2-40B4-BE49-F238E27FC236}">
                <a16:creationId xmlns:a16="http://schemas.microsoft.com/office/drawing/2014/main" id="{F8401EFC-FEF5-131B-AD31-DF76607695D0}"/>
              </a:ext>
            </a:extLst>
          </p:cNvPr>
          <p:cNvSpPr>
            <a:spLocks noChangeAspect="1"/>
          </p:cNvSpPr>
          <p:nvPr/>
        </p:nvSpPr>
        <p:spPr>
          <a:xfrm>
            <a:off x="3220652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4" name="letakart négyzet">
            <a:extLst>
              <a:ext uri="{FF2B5EF4-FFF2-40B4-BE49-F238E27FC236}">
                <a16:creationId xmlns:a16="http://schemas.microsoft.com/office/drawing/2014/main" id="{751DD2CA-E211-D4FE-8A52-B10B815A065B}"/>
              </a:ext>
            </a:extLst>
          </p:cNvPr>
          <p:cNvSpPr>
            <a:spLocks noChangeAspect="1"/>
          </p:cNvSpPr>
          <p:nvPr/>
        </p:nvSpPr>
        <p:spPr>
          <a:xfrm>
            <a:off x="3944474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5" name="letakart négyzet">
            <a:extLst>
              <a:ext uri="{FF2B5EF4-FFF2-40B4-BE49-F238E27FC236}">
                <a16:creationId xmlns:a16="http://schemas.microsoft.com/office/drawing/2014/main" id="{68041CC1-A189-023B-B60D-88A9782BFC8E}"/>
              </a:ext>
            </a:extLst>
          </p:cNvPr>
          <p:cNvSpPr>
            <a:spLocks noChangeAspect="1"/>
          </p:cNvSpPr>
          <p:nvPr/>
        </p:nvSpPr>
        <p:spPr>
          <a:xfrm>
            <a:off x="4668296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6" name="letakart négyzet">
            <a:extLst>
              <a:ext uri="{FF2B5EF4-FFF2-40B4-BE49-F238E27FC236}">
                <a16:creationId xmlns:a16="http://schemas.microsoft.com/office/drawing/2014/main" id="{26E1CADE-F0CB-87DE-4AF7-0D10CA10591A}"/>
              </a:ext>
            </a:extLst>
          </p:cNvPr>
          <p:cNvSpPr>
            <a:spLocks noChangeAspect="1"/>
          </p:cNvSpPr>
          <p:nvPr/>
        </p:nvSpPr>
        <p:spPr>
          <a:xfrm>
            <a:off x="5392118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7" name="letakart négyzet">
            <a:extLst>
              <a:ext uri="{FF2B5EF4-FFF2-40B4-BE49-F238E27FC236}">
                <a16:creationId xmlns:a16="http://schemas.microsoft.com/office/drawing/2014/main" id="{75D2FCAA-4805-F71C-B41E-C1D38013CCEE}"/>
              </a:ext>
            </a:extLst>
          </p:cNvPr>
          <p:cNvSpPr>
            <a:spLocks noChangeAspect="1"/>
          </p:cNvSpPr>
          <p:nvPr/>
        </p:nvSpPr>
        <p:spPr>
          <a:xfrm>
            <a:off x="6115940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8" name="letakart négyzet">
            <a:extLst>
              <a:ext uri="{FF2B5EF4-FFF2-40B4-BE49-F238E27FC236}">
                <a16:creationId xmlns:a16="http://schemas.microsoft.com/office/drawing/2014/main" id="{52D0D10A-A5A2-9816-696F-29BD6BD8E9AB}"/>
              </a:ext>
            </a:extLst>
          </p:cNvPr>
          <p:cNvSpPr>
            <a:spLocks noChangeAspect="1"/>
          </p:cNvSpPr>
          <p:nvPr/>
        </p:nvSpPr>
        <p:spPr>
          <a:xfrm>
            <a:off x="6839762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49" name="letakart négyzet">
            <a:extLst>
              <a:ext uri="{FF2B5EF4-FFF2-40B4-BE49-F238E27FC236}">
                <a16:creationId xmlns:a16="http://schemas.microsoft.com/office/drawing/2014/main" id="{87B498DE-C924-C269-3936-81B34B176613}"/>
              </a:ext>
            </a:extLst>
          </p:cNvPr>
          <p:cNvSpPr>
            <a:spLocks noChangeAspect="1"/>
          </p:cNvSpPr>
          <p:nvPr/>
        </p:nvSpPr>
        <p:spPr>
          <a:xfrm>
            <a:off x="7563584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50" name="letakart négyzet">
            <a:extLst>
              <a:ext uri="{FF2B5EF4-FFF2-40B4-BE49-F238E27FC236}">
                <a16:creationId xmlns:a16="http://schemas.microsoft.com/office/drawing/2014/main" id="{EFC832CF-1B97-D11F-6F57-FA64725872E7}"/>
              </a:ext>
            </a:extLst>
          </p:cNvPr>
          <p:cNvSpPr>
            <a:spLocks noChangeAspect="1"/>
          </p:cNvSpPr>
          <p:nvPr/>
        </p:nvSpPr>
        <p:spPr>
          <a:xfrm>
            <a:off x="8287406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51" name="letakart négyzet">
            <a:extLst>
              <a:ext uri="{FF2B5EF4-FFF2-40B4-BE49-F238E27FC236}">
                <a16:creationId xmlns:a16="http://schemas.microsoft.com/office/drawing/2014/main" id="{BA83F36C-F8ED-C28E-134F-257032D80571}"/>
              </a:ext>
            </a:extLst>
          </p:cNvPr>
          <p:cNvSpPr>
            <a:spLocks noChangeAspect="1"/>
          </p:cNvSpPr>
          <p:nvPr/>
        </p:nvSpPr>
        <p:spPr>
          <a:xfrm>
            <a:off x="9011228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52" name="letakart négyzet">
            <a:extLst>
              <a:ext uri="{FF2B5EF4-FFF2-40B4-BE49-F238E27FC236}">
                <a16:creationId xmlns:a16="http://schemas.microsoft.com/office/drawing/2014/main" id="{1339FDCF-45A9-0DF9-538A-4340D5DCE893}"/>
              </a:ext>
            </a:extLst>
          </p:cNvPr>
          <p:cNvSpPr>
            <a:spLocks noChangeAspect="1"/>
          </p:cNvSpPr>
          <p:nvPr/>
        </p:nvSpPr>
        <p:spPr>
          <a:xfrm>
            <a:off x="9735050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53" name="letakart négyzet">
            <a:extLst>
              <a:ext uri="{FF2B5EF4-FFF2-40B4-BE49-F238E27FC236}">
                <a16:creationId xmlns:a16="http://schemas.microsoft.com/office/drawing/2014/main" id="{0E5708E1-9EB1-B832-EDAC-C78CAF2DF881}"/>
              </a:ext>
            </a:extLst>
          </p:cNvPr>
          <p:cNvSpPr>
            <a:spLocks noChangeAspect="1"/>
          </p:cNvSpPr>
          <p:nvPr/>
        </p:nvSpPr>
        <p:spPr>
          <a:xfrm>
            <a:off x="10458872" y="26139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60" name="letakart négyzet">
            <a:extLst>
              <a:ext uri="{FF2B5EF4-FFF2-40B4-BE49-F238E27FC236}">
                <a16:creationId xmlns:a16="http://schemas.microsoft.com/office/drawing/2014/main" id="{826D5FE9-E495-3945-79F1-2EF4BBA67D0E}"/>
              </a:ext>
            </a:extLst>
          </p:cNvPr>
          <p:cNvSpPr>
            <a:spLocks noChangeAspect="1"/>
          </p:cNvSpPr>
          <p:nvPr/>
        </p:nvSpPr>
        <p:spPr>
          <a:xfrm>
            <a:off x="3220652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61" name="letakart négyzet">
            <a:extLst>
              <a:ext uri="{FF2B5EF4-FFF2-40B4-BE49-F238E27FC236}">
                <a16:creationId xmlns:a16="http://schemas.microsoft.com/office/drawing/2014/main" id="{2464A7EB-3528-6BC5-BEF6-D74490D20B45}"/>
              </a:ext>
            </a:extLst>
          </p:cNvPr>
          <p:cNvSpPr>
            <a:spLocks noChangeAspect="1"/>
          </p:cNvSpPr>
          <p:nvPr/>
        </p:nvSpPr>
        <p:spPr>
          <a:xfrm>
            <a:off x="3944474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62" name="letakart négyzet">
            <a:extLst>
              <a:ext uri="{FF2B5EF4-FFF2-40B4-BE49-F238E27FC236}">
                <a16:creationId xmlns:a16="http://schemas.microsoft.com/office/drawing/2014/main" id="{450EF536-022D-803B-21E1-C7B2DA0794CF}"/>
              </a:ext>
            </a:extLst>
          </p:cNvPr>
          <p:cNvSpPr>
            <a:spLocks noChangeAspect="1"/>
          </p:cNvSpPr>
          <p:nvPr/>
        </p:nvSpPr>
        <p:spPr>
          <a:xfrm>
            <a:off x="4668296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63" name="letakart négyzet">
            <a:extLst>
              <a:ext uri="{FF2B5EF4-FFF2-40B4-BE49-F238E27FC236}">
                <a16:creationId xmlns:a16="http://schemas.microsoft.com/office/drawing/2014/main" id="{625052D4-C723-1EE9-C16D-B2FC62310382}"/>
              </a:ext>
            </a:extLst>
          </p:cNvPr>
          <p:cNvSpPr>
            <a:spLocks noChangeAspect="1"/>
          </p:cNvSpPr>
          <p:nvPr/>
        </p:nvSpPr>
        <p:spPr>
          <a:xfrm>
            <a:off x="5392118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28" name="letakart négyzet">
            <a:extLst>
              <a:ext uri="{FF2B5EF4-FFF2-40B4-BE49-F238E27FC236}">
                <a16:creationId xmlns:a16="http://schemas.microsoft.com/office/drawing/2014/main" id="{F3580F75-3EA0-CF0D-FB8D-81FE51053150}"/>
              </a:ext>
            </a:extLst>
          </p:cNvPr>
          <p:cNvSpPr>
            <a:spLocks noChangeAspect="1"/>
          </p:cNvSpPr>
          <p:nvPr/>
        </p:nvSpPr>
        <p:spPr>
          <a:xfrm>
            <a:off x="6115940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29" name="letakart négyzet">
            <a:extLst>
              <a:ext uri="{FF2B5EF4-FFF2-40B4-BE49-F238E27FC236}">
                <a16:creationId xmlns:a16="http://schemas.microsoft.com/office/drawing/2014/main" id="{8B3CD91D-3922-4C50-F009-26F8FC02E94E}"/>
              </a:ext>
            </a:extLst>
          </p:cNvPr>
          <p:cNvSpPr>
            <a:spLocks noChangeAspect="1"/>
          </p:cNvSpPr>
          <p:nvPr/>
        </p:nvSpPr>
        <p:spPr>
          <a:xfrm>
            <a:off x="6839762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30" name="letakart négyzet">
            <a:extLst>
              <a:ext uri="{FF2B5EF4-FFF2-40B4-BE49-F238E27FC236}">
                <a16:creationId xmlns:a16="http://schemas.microsoft.com/office/drawing/2014/main" id="{6B91EC2D-4A9B-CB42-8986-08B5E801BC08}"/>
              </a:ext>
            </a:extLst>
          </p:cNvPr>
          <p:cNvSpPr>
            <a:spLocks noChangeAspect="1"/>
          </p:cNvSpPr>
          <p:nvPr/>
        </p:nvSpPr>
        <p:spPr>
          <a:xfrm>
            <a:off x="7563584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31" name="letakart négyzet">
            <a:extLst>
              <a:ext uri="{FF2B5EF4-FFF2-40B4-BE49-F238E27FC236}">
                <a16:creationId xmlns:a16="http://schemas.microsoft.com/office/drawing/2014/main" id="{30899FA0-DCD5-DD47-DF87-EB3144B9F52A}"/>
              </a:ext>
            </a:extLst>
          </p:cNvPr>
          <p:cNvSpPr>
            <a:spLocks noChangeAspect="1"/>
          </p:cNvSpPr>
          <p:nvPr/>
        </p:nvSpPr>
        <p:spPr>
          <a:xfrm>
            <a:off x="8287406" y="33029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39" name="letakart négyzet">
            <a:extLst>
              <a:ext uri="{FF2B5EF4-FFF2-40B4-BE49-F238E27FC236}">
                <a16:creationId xmlns:a16="http://schemas.microsoft.com/office/drawing/2014/main" id="{D222CB7A-5F8C-557C-8E2D-264F10F3ED1B}"/>
              </a:ext>
            </a:extLst>
          </p:cNvPr>
          <p:cNvSpPr>
            <a:spLocks noChangeAspect="1"/>
          </p:cNvSpPr>
          <p:nvPr/>
        </p:nvSpPr>
        <p:spPr>
          <a:xfrm>
            <a:off x="1773008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0" name="letakart négyzet">
            <a:extLst>
              <a:ext uri="{FF2B5EF4-FFF2-40B4-BE49-F238E27FC236}">
                <a16:creationId xmlns:a16="http://schemas.microsoft.com/office/drawing/2014/main" id="{9AA44228-97F1-8C6B-C6BE-0149EC69B9DD}"/>
              </a:ext>
            </a:extLst>
          </p:cNvPr>
          <p:cNvSpPr>
            <a:spLocks noChangeAspect="1"/>
          </p:cNvSpPr>
          <p:nvPr/>
        </p:nvSpPr>
        <p:spPr>
          <a:xfrm>
            <a:off x="2496830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1" name="letakart négyzet">
            <a:extLst>
              <a:ext uri="{FF2B5EF4-FFF2-40B4-BE49-F238E27FC236}">
                <a16:creationId xmlns:a16="http://schemas.microsoft.com/office/drawing/2014/main" id="{0A27C666-7952-49D8-FA61-B3F35BB34634}"/>
              </a:ext>
            </a:extLst>
          </p:cNvPr>
          <p:cNvSpPr>
            <a:spLocks noChangeAspect="1"/>
          </p:cNvSpPr>
          <p:nvPr/>
        </p:nvSpPr>
        <p:spPr>
          <a:xfrm>
            <a:off x="3220652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2" name="letakart négyzet">
            <a:extLst>
              <a:ext uri="{FF2B5EF4-FFF2-40B4-BE49-F238E27FC236}">
                <a16:creationId xmlns:a16="http://schemas.microsoft.com/office/drawing/2014/main" id="{D69E2C68-19FA-F347-9E2C-CE4FE84F5209}"/>
              </a:ext>
            </a:extLst>
          </p:cNvPr>
          <p:cNvSpPr>
            <a:spLocks noChangeAspect="1"/>
          </p:cNvSpPr>
          <p:nvPr/>
        </p:nvSpPr>
        <p:spPr>
          <a:xfrm>
            <a:off x="3944474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3" name="letakart négyzet">
            <a:extLst>
              <a:ext uri="{FF2B5EF4-FFF2-40B4-BE49-F238E27FC236}">
                <a16:creationId xmlns:a16="http://schemas.microsoft.com/office/drawing/2014/main" id="{5DA23D3E-A2F6-B8A2-985E-262B75D2611A}"/>
              </a:ext>
            </a:extLst>
          </p:cNvPr>
          <p:cNvSpPr>
            <a:spLocks noChangeAspect="1"/>
          </p:cNvSpPr>
          <p:nvPr/>
        </p:nvSpPr>
        <p:spPr>
          <a:xfrm>
            <a:off x="4668296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4" name="letakart négyzet">
            <a:extLst>
              <a:ext uri="{FF2B5EF4-FFF2-40B4-BE49-F238E27FC236}">
                <a16:creationId xmlns:a16="http://schemas.microsoft.com/office/drawing/2014/main" id="{E0D6039D-FABD-874B-E990-1F66655BF0B0}"/>
              </a:ext>
            </a:extLst>
          </p:cNvPr>
          <p:cNvSpPr>
            <a:spLocks noChangeAspect="1"/>
          </p:cNvSpPr>
          <p:nvPr/>
        </p:nvSpPr>
        <p:spPr>
          <a:xfrm>
            <a:off x="5392118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5" name="letakart négyzet">
            <a:extLst>
              <a:ext uri="{FF2B5EF4-FFF2-40B4-BE49-F238E27FC236}">
                <a16:creationId xmlns:a16="http://schemas.microsoft.com/office/drawing/2014/main" id="{0D7E9322-D8D6-B2C1-FADF-E69117295693}"/>
              </a:ext>
            </a:extLst>
          </p:cNvPr>
          <p:cNvSpPr>
            <a:spLocks noChangeAspect="1"/>
          </p:cNvSpPr>
          <p:nvPr/>
        </p:nvSpPr>
        <p:spPr>
          <a:xfrm>
            <a:off x="6115940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6" name="letakart négyzet">
            <a:extLst>
              <a:ext uri="{FF2B5EF4-FFF2-40B4-BE49-F238E27FC236}">
                <a16:creationId xmlns:a16="http://schemas.microsoft.com/office/drawing/2014/main" id="{9D7AD11D-2488-D8C1-A870-CB83DB861852}"/>
              </a:ext>
            </a:extLst>
          </p:cNvPr>
          <p:cNvSpPr>
            <a:spLocks noChangeAspect="1"/>
          </p:cNvSpPr>
          <p:nvPr/>
        </p:nvSpPr>
        <p:spPr>
          <a:xfrm>
            <a:off x="6839762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7" name="letakart négyzet">
            <a:extLst>
              <a:ext uri="{FF2B5EF4-FFF2-40B4-BE49-F238E27FC236}">
                <a16:creationId xmlns:a16="http://schemas.microsoft.com/office/drawing/2014/main" id="{EAEA58AD-985D-157F-C99D-FC9CA3E526F4}"/>
              </a:ext>
            </a:extLst>
          </p:cNvPr>
          <p:cNvSpPr>
            <a:spLocks noChangeAspect="1"/>
          </p:cNvSpPr>
          <p:nvPr/>
        </p:nvSpPr>
        <p:spPr>
          <a:xfrm>
            <a:off x="7563584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8" name="letakart négyzet">
            <a:extLst>
              <a:ext uri="{FF2B5EF4-FFF2-40B4-BE49-F238E27FC236}">
                <a16:creationId xmlns:a16="http://schemas.microsoft.com/office/drawing/2014/main" id="{8E96D0D1-2715-CB6D-E98B-AA8FFBAD4245}"/>
              </a:ext>
            </a:extLst>
          </p:cNvPr>
          <p:cNvSpPr>
            <a:spLocks noChangeAspect="1"/>
          </p:cNvSpPr>
          <p:nvPr/>
        </p:nvSpPr>
        <p:spPr>
          <a:xfrm>
            <a:off x="8287406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49" name="letakart négyzet">
            <a:extLst>
              <a:ext uri="{FF2B5EF4-FFF2-40B4-BE49-F238E27FC236}">
                <a16:creationId xmlns:a16="http://schemas.microsoft.com/office/drawing/2014/main" id="{FEA0D34E-DD54-E16A-CDE1-1A52EF211061}"/>
              </a:ext>
            </a:extLst>
          </p:cNvPr>
          <p:cNvSpPr>
            <a:spLocks noChangeAspect="1"/>
          </p:cNvSpPr>
          <p:nvPr/>
        </p:nvSpPr>
        <p:spPr>
          <a:xfrm>
            <a:off x="9011228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67" name="letakart négyzet">
            <a:extLst>
              <a:ext uri="{FF2B5EF4-FFF2-40B4-BE49-F238E27FC236}">
                <a16:creationId xmlns:a16="http://schemas.microsoft.com/office/drawing/2014/main" id="{FA686E34-DEC5-7F61-BE6F-7DC50AEF1D7F}"/>
              </a:ext>
            </a:extLst>
          </p:cNvPr>
          <p:cNvSpPr>
            <a:spLocks noChangeAspect="1"/>
          </p:cNvSpPr>
          <p:nvPr/>
        </p:nvSpPr>
        <p:spPr>
          <a:xfrm>
            <a:off x="9735050" y="39918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77" name="letakart négyzet">
            <a:extLst>
              <a:ext uri="{FF2B5EF4-FFF2-40B4-BE49-F238E27FC236}">
                <a16:creationId xmlns:a16="http://schemas.microsoft.com/office/drawing/2014/main" id="{C07CF3C2-ACC4-0D35-3946-1EC343B228AE}"/>
              </a:ext>
            </a:extLst>
          </p:cNvPr>
          <p:cNvSpPr>
            <a:spLocks noChangeAspect="1"/>
          </p:cNvSpPr>
          <p:nvPr/>
        </p:nvSpPr>
        <p:spPr>
          <a:xfrm>
            <a:off x="4668296" y="4680803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78" name="letakart négyzet">
            <a:extLst>
              <a:ext uri="{FF2B5EF4-FFF2-40B4-BE49-F238E27FC236}">
                <a16:creationId xmlns:a16="http://schemas.microsoft.com/office/drawing/2014/main" id="{62EB00A0-6B11-09E1-74A3-E0D2E0276F75}"/>
              </a:ext>
            </a:extLst>
          </p:cNvPr>
          <p:cNvSpPr>
            <a:spLocks noChangeAspect="1"/>
          </p:cNvSpPr>
          <p:nvPr/>
        </p:nvSpPr>
        <p:spPr>
          <a:xfrm>
            <a:off x="5392118" y="4680803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79" name="letakart négyzet">
            <a:extLst>
              <a:ext uri="{FF2B5EF4-FFF2-40B4-BE49-F238E27FC236}">
                <a16:creationId xmlns:a16="http://schemas.microsoft.com/office/drawing/2014/main" id="{DE70A6B3-2021-BA87-D15B-51780CD41A2F}"/>
              </a:ext>
            </a:extLst>
          </p:cNvPr>
          <p:cNvSpPr>
            <a:spLocks noChangeAspect="1"/>
          </p:cNvSpPr>
          <p:nvPr/>
        </p:nvSpPr>
        <p:spPr>
          <a:xfrm>
            <a:off x="6115940" y="4680803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80" name="letakart négyzet">
            <a:extLst>
              <a:ext uri="{FF2B5EF4-FFF2-40B4-BE49-F238E27FC236}">
                <a16:creationId xmlns:a16="http://schemas.microsoft.com/office/drawing/2014/main" id="{0B65F01A-6572-F83D-0E0D-9E9FEF1043E6}"/>
              </a:ext>
            </a:extLst>
          </p:cNvPr>
          <p:cNvSpPr>
            <a:spLocks noChangeAspect="1"/>
          </p:cNvSpPr>
          <p:nvPr/>
        </p:nvSpPr>
        <p:spPr>
          <a:xfrm>
            <a:off x="6839762" y="4680803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0" name="letakart négyzet">
            <a:extLst>
              <a:ext uri="{FF2B5EF4-FFF2-40B4-BE49-F238E27FC236}">
                <a16:creationId xmlns:a16="http://schemas.microsoft.com/office/drawing/2014/main" id="{66619855-54B1-41AF-F7C9-52F67358B0F4}"/>
              </a:ext>
            </a:extLst>
          </p:cNvPr>
          <p:cNvSpPr>
            <a:spLocks noChangeAspect="1"/>
          </p:cNvSpPr>
          <p:nvPr/>
        </p:nvSpPr>
        <p:spPr>
          <a:xfrm>
            <a:off x="1773008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1" name="letakart négyzet">
            <a:extLst>
              <a:ext uri="{FF2B5EF4-FFF2-40B4-BE49-F238E27FC236}">
                <a16:creationId xmlns:a16="http://schemas.microsoft.com/office/drawing/2014/main" id="{CBDB33DE-2E47-38CF-45E0-957CE08C3694}"/>
              </a:ext>
            </a:extLst>
          </p:cNvPr>
          <p:cNvSpPr>
            <a:spLocks noChangeAspect="1"/>
          </p:cNvSpPr>
          <p:nvPr/>
        </p:nvSpPr>
        <p:spPr>
          <a:xfrm>
            <a:off x="2496830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2" name="letakart négyzet">
            <a:extLst>
              <a:ext uri="{FF2B5EF4-FFF2-40B4-BE49-F238E27FC236}">
                <a16:creationId xmlns:a16="http://schemas.microsoft.com/office/drawing/2014/main" id="{78D9466B-970E-0AFD-223D-1D14FF603F77}"/>
              </a:ext>
            </a:extLst>
          </p:cNvPr>
          <p:cNvSpPr>
            <a:spLocks noChangeAspect="1"/>
          </p:cNvSpPr>
          <p:nvPr/>
        </p:nvSpPr>
        <p:spPr>
          <a:xfrm>
            <a:off x="3220652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3" name="letakart négyzet">
            <a:extLst>
              <a:ext uri="{FF2B5EF4-FFF2-40B4-BE49-F238E27FC236}">
                <a16:creationId xmlns:a16="http://schemas.microsoft.com/office/drawing/2014/main" id="{E7C62C46-83CF-6ADA-F3D0-214785BFC422}"/>
              </a:ext>
            </a:extLst>
          </p:cNvPr>
          <p:cNvSpPr>
            <a:spLocks noChangeAspect="1"/>
          </p:cNvSpPr>
          <p:nvPr/>
        </p:nvSpPr>
        <p:spPr>
          <a:xfrm>
            <a:off x="3944474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4" name="letakart négyzet">
            <a:extLst>
              <a:ext uri="{FF2B5EF4-FFF2-40B4-BE49-F238E27FC236}">
                <a16:creationId xmlns:a16="http://schemas.microsoft.com/office/drawing/2014/main" id="{CD836A29-64C9-4530-BEE8-27E074DCB02C}"/>
              </a:ext>
            </a:extLst>
          </p:cNvPr>
          <p:cNvSpPr>
            <a:spLocks noChangeAspect="1"/>
          </p:cNvSpPr>
          <p:nvPr/>
        </p:nvSpPr>
        <p:spPr>
          <a:xfrm>
            <a:off x="4668296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5" name="letakart négyzet">
            <a:extLst>
              <a:ext uri="{FF2B5EF4-FFF2-40B4-BE49-F238E27FC236}">
                <a16:creationId xmlns:a16="http://schemas.microsoft.com/office/drawing/2014/main" id="{A7FBDF0D-B856-B11D-94BF-9E7DFC678891}"/>
              </a:ext>
            </a:extLst>
          </p:cNvPr>
          <p:cNvSpPr>
            <a:spLocks noChangeAspect="1"/>
          </p:cNvSpPr>
          <p:nvPr/>
        </p:nvSpPr>
        <p:spPr>
          <a:xfrm>
            <a:off x="5392118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6" name="letakart négyzet">
            <a:extLst>
              <a:ext uri="{FF2B5EF4-FFF2-40B4-BE49-F238E27FC236}">
                <a16:creationId xmlns:a16="http://schemas.microsoft.com/office/drawing/2014/main" id="{BC9E9EED-1E10-9236-41CD-61A8B0A8BE78}"/>
              </a:ext>
            </a:extLst>
          </p:cNvPr>
          <p:cNvSpPr>
            <a:spLocks noChangeAspect="1"/>
          </p:cNvSpPr>
          <p:nvPr/>
        </p:nvSpPr>
        <p:spPr>
          <a:xfrm>
            <a:off x="6115940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7" name="letakart négyzet">
            <a:extLst>
              <a:ext uri="{FF2B5EF4-FFF2-40B4-BE49-F238E27FC236}">
                <a16:creationId xmlns:a16="http://schemas.microsoft.com/office/drawing/2014/main" id="{84EF8EE4-240F-FF19-CB13-E5B37B586001}"/>
              </a:ext>
            </a:extLst>
          </p:cNvPr>
          <p:cNvSpPr>
            <a:spLocks noChangeAspect="1"/>
          </p:cNvSpPr>
          <p:nvPr/>
        </p:nvSpPr>
        <p:spPr>
          <a:xfrm>
            <a:off x="6839762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8" name="letakart négyzet">
            <a:extLst>
              <a:ext uri="{FF2B5EF4-FFF2-40B4-BE49-F238E27FC236}">
                <a16:creationId xmlns:a16="http://schemas.microsoft.com/office/drawing/2014/main" id="{50010C1E-2A52-AEC6-DE82-B67A0CA9D14A}"/>
              </a:ext>
            </a:extLst>
          </p:cNvPr>
          <p:cNvSpPr>
            <a:spLocks noChangeAspect="1"/>
          </p:cNvSpPr>
          <p:nvPr/>
        </p:nvSpPr>
        <p:spPr>
          <a:xfrm>
            <a:off x="7563584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199" name="letakart négyzet">
            <a:extLst>
              <a:ext uri="{FF2B5EF4-FFF2-40B4-BE49-F238E27FC236}">
                <a16:creationId xmlns:a16="http://schemas.microsoft.com/office/drawing/2014/main" id="{00F674F9-CB8A-50B6-F233-3FFD37B0D583}"/>
              </a:ext>
            </a:extLst>
          </p:cNvPr>
          <p:cNvSpPr>
            <a:spLocks noChangeAspect="1"/>
          </p:cNvSpPr>
          <p:nvPr/>
        </p:nvSpPr>
        <p:spPr>
          <a:xfrm>
            <a:off x="8287406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00" name="letakart négyzet">
            <a:extLst>
              <a:ext uri="{FF2B5EF4-FFF2-40B4-BE49-F238E27FC236}">
                <a16:creationId xmlns:a16="http://schemas.microsoft.com/office/drawing/2014/main" id="{A50F5C76-52F2-D39A-997C-631B145480A1}"/>
              </a:ext>
            </a:extLst>
          </p:cNvPr>
          <p:cNvSpPr>
            <a:spLocks noChangeAspect="1"/>
          </p:cNvSpPr>
          <p:nvPr/>
        </p:nvSpPr>
        <p:spPr>
          <a:xfrm>
            <a:off x="9011228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01" name="letakart négyzet">
            <a:extLst>
              <a:ext uri="{FF2B5EF4-FFF2-40B4-BE49-F238E27FC236}">
                <a16:creationId xmlns:a16="http://schemas.microsoft.com/office/drawing/2014/main" id="{0DE7CC35-57AB-1158-8FFB-9DE14FB9F275}"/>
              </a:ext>
            </a:extLst>
          </p:cNvPr>
          <p:cNvSpPr>
            <a:spLocks noChangeAspect="1"/>
          </p:cNvSpPr>
          <p:nvPr/>
        </p:nvSpPr>
        <p:spPr>
          <a:xfrm>
            <a:off x="9735050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02" name="letakart négyzet">
            <a:extLst>
              <a:ext uri="{FF2B5EF4-FFF2-40B4-BE49-F238E27FC236}">
                <a16:creationId xmlns:a16="http://schemas.microsoft.com/office/drawing/2014/main" id="{85CA83DE-3447-8B88-6DE4-5199455F1A53}"/>
              </a:ext>
            </a:extLst>
          </p:cNvPr>
          <p:cNvSpPr>
            <a:spLocks noChangeAspect="1"/>
          </p:cNvSpPr>
          <p:nvPr/>
        </p:nvSpPr>
        <p:spPr>
          <a:xfrm>
            <a:off x="10458872" y="536973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22" name="A">
            <a:extLst>
              <a:ext uri="{FF2B5EF4-FFF2-40B4-BE49-F238E27FC236}">
                <a16:creationId xmlns:a16="http://schemas.microsoft.com/office/drawing/2014/main" id="{A004BBA3-2F79-CAF1-0D63-24F7663CF789}"/>
              </a:ext>
            </a:extLst>
          </p:cNvPr>
          <p:cNvSpPr>
            <a:spLocks noChangeAspect="1"/>
          </p:cNvSpPr>
          <p:nvPr/>
        </p:nvSpPr>
        <p:spPr>
          <a:xfrm>
            <a:off x="49928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23" name="B">
            <a:extLst>
              <a:ext uri="{FF2B5EF4-FFF2-40B4-BE49-F238E27FC236}">
                <a16:creationId xmlns:a16="http://schemas.microsoft.com/office/drawing/2014/main" id="{568C8A73-CE95-BD94-47F8-40CB7901A80A}"/>
              </a:ext>
            </a:extLst>
          </p:cNvPr>
          <p:cNvSpPr>
            <a:spLocks noChangeAspect="1"/>
          </p:cNvSpPr>
          <p:nvPr/>
        </p:nvSpPr>
        <p:spPr>
          <a:xfrm>
            <a:off x="193419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24" name="N">
            <a:extLst>
              <a:ext uri="{FF2B5EF4-FFF2-40B4-BE49-F238E27FC236}">
                <a16:creationId xmlns:a16="http://schemas.microsoft.com/office/drawing/2014/main" id="{01370517-7D6D-9943-8BE0-AF4F0594CC21}"/>
              </a:ext>
            </a:extLst>
          </p:cNvPr>
          <p:cNvSpPr>
            <a:spLocks noChangeAspect="1"/>
          </p:cNvSpPr>
          <p:nvPr/>
        </p:nvSpPr>
        <p:spPr>
          <a:xfrm>
            <a:off x="49928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N</a:t>
            </a:r>
          </a:p>
        </p:txBody>
      </p:sp>
      <p:sp>
        <p:nvSpPr>
          <p:cNvPr id="225" name="É">
            <a:extLst>
              <a:ext uri="{FF2B5EF4-FFF2-40B4-BE49-F238E27FC236}">
                <a16:creationId xmlns:a16="http://schemas.microsoft.com/office/drawing/2014/main" id="{FD88FD6A-ECB8-ACEC-9BCF-B06838D99B03}"/>
              </a:ext>
            </a:extLst>
          </p:cNvPr>
          <p:cNvSpPr>
            <a:spLocks noChangeAspect="1"/>
          </p:cNvSpPr>
          <p:nvPr/>
        </p:nvSpPr>
        <p:spPr>
          <a:xfrm>
            <a:off x="480401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É</a:t>
            </a:r>
          </a:p>
        </p:txBody>
      </p:sp>
      <p:sp>
        <p:nvSpPr>
          <p:cNvPr id="226" name="T">
            <a:extLst>
              <a:ext uri="{FF2B5EF4-FFF2-40B4-BE49-F238E27FC236}">
                <a16:creationId xmlns:a16="http://schemas.microsoft.com/office/drawing/2014/main" id="{1B392E8F-5F1C-E748-ABC0-42B281C44C5D}"/>
              </a:ext>
            </a:extLst>
          </p:cNvPr>
          <p:cNvSpPr>
            <a:spLocks noChangeAspect="1"/>
          </p:cNvSpPr>
          <p:nvPr/>
        </p:nvSpPr>
        <p:spPr>
          <a:xfrm>
            <a:off x="623892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227" name="U">
            <a:extLst>
              <a:ext uri="{FF2B5EF4-FFF2-40B4-BE49-F238E27FC236}">
                <a16:creationId xmlns:a16="http://schemas.microsoft.com/office/drawing/2014/main" id="{2694C76E-1F2A-9C07-8FAB-D5A8EADCC70C}"/>
              </a:ext>
            </a:extLst>
          </p:cNvPr>
          <p:cNvSpPr>
            <a:spLocks noChangeAspect="1"/>
          </p:cNvSpPr>
          <p:nvPr/>
        </p:nvSpPr>
        <p:spPr>
          <a:xfrm>
            <a:off x="695638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U</a:t>
            </a:r>
          </a:p>
        </p:txBody>
      </p:sp>
      <p:sp>
        <p:nvSpPr>
          <p:cNvPr id="228" name="D">
            <a:extLst>
              <a:ext uri="{FF2B5EF4-FFF2-40B4-BE49-F238E27FC236}">
                <a16:creationId xmlns:a16="http://schemas.microsoft.com/office/drawing/2014/main" id="{1D53BBFF-5730-65C7-B3B7-6EAE214214C1}"/>
              </a:ext>
            </a:extLst>
          </p:cNvPr>
          <p:cNvSpPr>
            <a:spLocks noChangeAspect="1"/>
          </p:cNvSpPr>
          <p:nvPr/>
        </p:nvSpPr>
        <p:spPr>
          <a:xfrm>
            <a:off x="336910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229" name="J">
            <a:extLst>
              <a:ext uri="{FF2B5EF4-FFF2-40B4-BE49-F238E27FC236}">
                <a16:creationId xmlns:a16="http://schemas.microsoft.com/office/drawing/2014/main" id="{F1C1AE78-9C59-CB0A-F9B2-D4CCED678C0C}"/>
              </a:ext>
            </a:extLst>
          </p:cNvPr>
          <p:cNvSpPr>
            <a:spLocks noChangeAspect="1"/>
          </p:cNvSpPr>
          <p:nvPr/>
        </p:nvSpPr>
        <p:spPr>
          <a:xfrm>
            <a:off x="910874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J</a:t>
            </a:r>
          </a:p>
        </p:txBody>
      </p:sp>
      <p:sp>
        <p:nvSpPr>
          <p:cNvPr id="230" name="L">
            <a:extLst>
              <a:ext uri="{FF2B5EF4-FFF2-40B4-BE49-F238E27FC236}">
                <a16:creationId xmlns:a16="http://schemas.microsoft.com/office/drawing/2014/main" id="{97F5FD0E-97DA-E65E-B313-0FBED707D234}"/>
              </a:ext>
            </a:extLst>
          </p:cNvPr>
          <p:cNvSpPr>
            <a:spLocks noChangeAspect="1"/>
          </p:cNvSpPr>
          <p:nvPr/>
        </p:nvSpPr>
        <p:spPr>
          <a:xfrm>
            <a:off x="10543657" y="87026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31" name="K">
            <a:extLst>
              <a:ext uri="{FF2B5EF4-FFF2-40B4-BE49-F238E27FC236}">
                <a16:creationId xmlns:a16="http://schemas.microsoft.com/office/drawing/2014/main" id="{0675E8C7-3FC3-278E-6B97-0AEED11CFAB1}"/>
              </a:ext>
            </a:extLst>
          </p:cNvPr>
          <p:cNvSpPr>
            <a:spLocks noChangeAspect="1"/>
          </p:cNvSpPr>
          <p:nvPr/>
        </p:nvSpPr>
        <p:spPr>
          <a:xfrm>
            <a:off x="982620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32" name="Z">
            <a:extLst>
              <a:ext uri="{FF2B5EF4-FFF2-40B4-BE49-F238E27FC236}">
                <a16:creationId xmlns:a16="http://schemas.microsoft.com/office/drawing/2014/main" id="{E9B88ABE-F3DF-0248-1405-01D5D4F44762}"/>
              </a:ext>
            </a:extLst>
          </p:cNvPr>
          <p:cNvSpPr>
            <a:spLocks noChangeAspect="1"/>
          </p:cNvSpPr>
          <p:nvPr/>
        </p:nvSpPr>
        <p:spPr>
          <a:xfrm>
            <a:off x="11261119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  <p:sp>
        <p:nvSpPr>
          <p:cNvPr id="233" name="M">
            <a:extLst>
              <a:ext uri="{FF2B5EF4-FFF2-40B4-BE49-F238E27FC236}">
                <a16:creationId xmlns:a16="http://schemas.microsoft.com/office/drawing/2014/main" id="{C5DD1EDD-EC0B-1363-8FB9-4541B9698311}"/>
              </a:ext>
            </a:extLst>
          </p:cNvPr>
          <p:cNvSpPr>
            <a:spLocks noChangeAspect="1"/>
          </p:cNvSpPr>
          <p:nvPr/>
        </p:nvSpPr>
        <p:spPr>
          <a:xfrm>
            <a:off x="1126111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M</a:t>
            </a:r>
          </a:p>
        </p:txBody>
      </p:sp>
      <p:sp>
        <p:nvSpPr>
          <p:cNvPr id="234" name="I">
            <a:extLst>
              <a:ext uri="{FF2B5EF4-FFF2-40B4-BE49-F238E27FC236}">
                <a16:creationId xmlns:a16="http://schemas.microsoft.com/office/drawing/2014/main" id="{E382711C-D5C4-0BAB-E47C-4A19021DA522}"/>
              </a:ext>
            </a:extLst>
          </p:cNvPr>
          <p:cNvSpPr>
            <a:spLocks noChangeAspect="1"/>
          </p:cNvSpPr>
          <p:nvPr/>
        </p:nvSpPr>
        <p:spPr>
          <a:xfrm>
            <a:off x="767383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35" name="S">
            <a:extLst>
              <a:ext uri="{FF2B5EF4-FFF2-40B4-BE49-F238E27FC236}">
                <a16:creationId xmlns:a16="http://schemas.microsoft.com/office/drawing/2014/main" id="{5E602B67-5482-3361-4180-42F102CC1826}"/>
              </a:ext>
            </a:extLst>
          </p:cNvPr>
          <p:cNvSpPr>
            <a:spLocks noChangeAspect="1"/>
          </p:cNvSpPr>
          <p:nvPr/>
        </p:nvSpPr>
        <p:spPr>
          <a:xfrm>
            <a:off x="552147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236" name="O">
            <a:extLst>
              <a:ext uri="{FF2B5EF4-FFF2-40B4-BE49-F238E27FC236}">
                <a16:creationId xmlns:a16="http://schemas.microsoft.com/office/drawing/2014/main" id="{B9D85ECD-A210-C6CC-1B64-25C2964EBFE6}"/>
              </a:ext>
            </a:extLst>
          </p:cNvPr>
          <p:cNvSpPr>
            <a:spLocks noChangeAspect="1"/>
          </p:cNvSpPr>
          <p:nvPr/>
        </p:nvSpPr>
        <p:spPr>
          <a:xfrm>
            <a:off x="121674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O</a:t>
            </a:r>
          </a:p>
        </p:txBody>
      </p:sp>
      <p:sp>
        <p:nvSpPr>
          <p:cNvPr id="237" name="Á">
            <a:extLst>
              <a:ext uri="{FF2B5EF4-FFF2-40B4-BE49-F238E27FC236}">
                <a16:creationId xmlns:a16="http://schemas.microsoft.com/office/drawing/2014/main" id="{9AF842E3-3DA1-544C-7D54-42E8D09846F6}"/>
              </a:ext>
            </a:extLst>
          </p:cNvPr>
          <p:cNvSpPr>
            <a:spLocks noChangeAspect="1"/>
          </p:cNvSpPr>
          <p:nvPr/>
        </p:nvSpPr>
        <p:spPr>
          <a:xfrm>
            <a:off x="121674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38" name="C">
            <a:extLst>
              <a:ext uri="{FF2B5EF4-FFF2-40B4-BE49-F238E27FC236}">
                <a16:creationId xmlns:a16="http://schemas.microsoft.com/office/drawing/2014/main" id="{F2C009CD-300A-5687-CCD0-776D1C732508}"/>
              </a:ext>
            </a:extLst>
          </p:cNvPr>
          <p:cNvSpPr>
            <a:spLocks noChangeAspect="1"/>
          </p:cNvSpPr>
          <p:nvPr/>
        </p:nvSpPr>
        <p:spPr>
          <a:xfrm>
            <a:off x="265165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239" name="E">
            <a:extLst>
              <a:ext uri="{FF2B5EF4-FFF2-40B4-BE49-F238E27FC236}">
                <a16:creationId xmlns:a16="http://schemas.microsoft.com/office/drawing/2014/main" id="{ED59D20C-CF1B-73B2-4520-1EB247395AA5}"/>
              </a:ext>
            </a:extLst>
          </p:cNvPr>
          <p:cNvSpPr>
            <a:spLocks noChangeAspect="1"/>
          </p:cNvSpPr>
          <p:nvPr/>
        </p:nvSpPr>
        <p:spPr>
          <a:xfrm>
            <a:off x="408656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40" name="F">
            <a:extLst>
              <a:ext uri="{FF2B5EF4-FFF2-40B4-BE49-F238E27FC236}">
                <a16:creationId xmlns:a16="http://schemas.microsoft.com/office/drawing/2014/main" id="{124A52CF-4768-D27A-D72A-82843A4F8909}"/>
              </a:ext>
            </a:extLst>
          </p:cNvPr>
          <p:cNvSpPr>
            <a:spLocks noChangeAspect="1"/>
          </p:cNvSpPr>
          <p:nvPr/>
        </p:nvSpPr>
        <p:spPr>
          <a:xfrm>
            <a:off x="552147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F</a:t>
            </a:r>
          </a:p>
        </p:txBody>
      </p:sp>
      <p:sp>
        <p:nvSpPr>
          <p:cNvPr id="241" name="G">
            <a:extLst>
              <a:ext uri="{FF2B5EF4-FFF2-40B4-BE49-F238E27FC236}">
                <a16:creationId xmlns:a16="http://schemas.microsoft.com/office/drawing/2014/main" id="{528E2568-57A4-A58F-05CD-17F252940E6B}"/>
              </a:ext>
            </a:extLst>
          </p:cNvPr>
          <p:cNvSpPr>
            <a:spLocks noChangeAspect="1"/>
          </p:cNvSpPr>
          <p:nvPr/>
        </p:nvSpPr>
        <p:spPr>
          <a:xfrm>
            <a:off x="623892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G</a:t>
            </a:r>
          </a:p>
        </p:txBody>
      </p:sp>
      <p:sp>
        <p:nvSpPr>
          <p:cNvPr id="242" name="H">
            <a:extLst>
              <a:ext uri="{FF2B5EF4-FFF2-40B4-BE49-F238E27FC236}">
                <a16:creationId xmlns:a16="http://schemas.microsoft.com/office/drawing/2014/main" id="{DE85788B-753A-BC81-D9DF-02F12BE15A39}"/>
              </a:ext>
            </a:extLst>
          </p:cNvPr>
          <p:cNvSpPr>
            <a:spLocks noChangeAspect="1"/>
          </p:cNvSpPr>
          <p:nvPr/>
        </p:nvSpPr>
        <p:spPr>
          <a:xfrm>
            <a:off x="695638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H</a:t>
            </a:r>
          </a:p>
        </p:txBody>
      </p:sp>
      <p:sp>
        <p:nvSpPr>
          <p:cNvPr id="243" name="Ó">
            <a:extLst>
              <a:ext uri="{FF2B5EF4-FFF2-40B4-BE49-F238E27FC236}">
                <a16:creationId xmlns:a16="http://schemas.microsoft.com/office/drawing/2014/main" id="{C31A2D23-9BD4-2D71-562A-E0F10CD191C9}"/>
              </a:ext>
            </a:extLst>
          </p:cNvPr>
          <p:cNvSpPr>
            <a:spLocks noChangeAspect="1"/>
          </p:cNvSpPr>
          <p:nvPr/>
        </p:nvSpPr>
        <p:spPr>
          <a:xfrm>
            <a:off x="193419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Ó</a:t>
            </a:r>
          </a:p>
        </p:txBody>
      </p:sp>
      <p:sp>
        <p:nvSpPr>
          <p:cNvPr id="244" name="Ö">
            <a:extLst>
              <a:ext uri="{FF2B5EF4-FFF2-40B4-BE49-F238E27FC236}">
                <a16:creationId xmlns:a16="http://schemas.microsoft.com/office/drawing/2014/main" id="{F655081E-C036-E058-E138-1186CC37D116}"/>
              </a:ext>
            </a:extLst>
          </p:cNvPr>
          <p:cNvSpPr>
            <a:spLocks noChangeAspect="1"/>
          </p:cNvSpPr>
          <p:nvPr/>
        </p:nvSpPr>
        <p:spPr>
          <a:xfrm>
            <a:off x="265165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Ö</a:t>
            </a:r>
          </a:p>
        </p:txBody>
      </p:sp>
      <p:sp>
        <p:nvSpPr>
          <p:cNvPr id="245" name="Ő">
            <a:extLst>
              <a:ext uri="{FF2B5EF4-FFF2-40B4-BE49-F238E27FC236}">
                <a16:creationId xmlns:a16="http://schemas.microsoft.com/office/drawing/2014/main" id="{C2D7BE27-0772-13BE-3E96-B8B9D2B032CB}"/>
              </a:ext>
            </a:extLst>
          </p:cNvPr>
          <p:cNvSpPr>
            <a:spLocks noChangeAspect="1"/>
          </p:cNvSpPr>
          <p:nvPr/>
        </p:nvSpPr>
        <p:spPr>
          <a:xfrm>
            <a:off x="336910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Ő</a:t>
            </a:r>
          </a:p>
        </p:txBody>
      </p:sp>
      <p:sp>
        <p:nvSpPr>
          <p:cNvPr id="246" name="P">
            <a:extLst>
              <a:ext uri="{FF2B5EF4-FFF2-40B4-BE49-F238E27FC236}">
                <a16:creationId xmlns:a16="http://schemas.microsoft.com/office/drawing/2014/main" id="{27897CF3-DAF0-B510-B653-96FFFF86BE2E}"/>
              </a:ext>
            </a:extLst>
          </p:cNvPr>
          <p:cNvSpPr>
            <a:spLocks noChangeAspect="1"/>
          </p:cNvSpPr>
          <p:nvPr/>
        </p:nvSpPr>
        <p:spPr>
          <a:xfrm>
            <a:off x="408656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P</a:t>
            </a:r>
          </a:p>
        </p:txBody>
      </p:sp>
      <p:sp>
        <p:nvSpPr>
          <p:cNvPr id="247" name="R">
            <a:extLst>
              <a:ext uri="{FF2B5EF4-FFF2-40B4-BE49-F238E27FC236}">
                <a16:creationId xmlns:a16="http://schemas.microsoft.com/office/drawing/2014/main" id="{02367A45-ED24-7F86-36B7-655AA22B3A77}"/>
              </a:ext>
            </a:extLst>
          </p:cNvPr>
          <p:cNvSpPr>
            <a:spLocks noChangeAspect="1"/>
          </p:cNvSpPr>
          <p:nvPr/>
        </p:nvSpPr>
        <p:spPr>
          <a:xfrm>
            <a:off x="480401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248" name="Ú">
            <a:extLst>
              <a:ext uri="{FF2B5EF4-FFF2-40B4-BE49-F238E27FC236}">
                <a16:creationId xmlns:a16="http://schemas.microsoft.com/office/drawing/2014/main" id="{1638083A-B270-D7FE-0BB0-871C71A683BA}"/>
              </a:ext>
            </a:extLst>
          </p:cNvPr>
          <p:cNvSpPr>
            <a:spLocks noChangeAspect="1"/>
          </p:cNvSpPr>
          <p:nvPr/>
        </p:nvSpPr>
        <p:spPr>
          <a:xfrm>
            <a:off x="767383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Ú</a:t>
            </a:r>
          </a:p>
        </p:txBody>
      </p:sp>
      <p:sp>
        <p:nvSpPr>
          <p:cNvPr id="249" name="Ü">
            <a:extLst>
              <a:ext uri="{FF2B5EF4-FFF2-40B4-BE49-F238E27FC236}">
                <a16:creationId xmlns:a16="http://schemas.microsoft.com/office/drawing/2014/main" id="{A68E321F-6629-1E6E-ADAF-008E2834ABE8}"/>
              </a:ext>
            </a:extLst>
          </p:cNvPr>
          <p:cNvSpPr>
            <a:spLocks noChangeAspect="1"/>
          </p:cNvSpPr>
          <p:nvPr/>
        </p:nvSpPr>
        <p:spPr>
          <a:xfrm>
            <a:off x="839129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Ü</a:t>
            </a:r>
          </a:p>
        </p:txBody>
      </p:sp>
      <p:sp>
        <p:nvSpPr>
          <p:cNvPr id="250" name="Ű">
            <a:extLst>
              <a:ext uri="{FF2B5EF4-FFF2-40B4-BE49-F238E27FC236}">
                <a16:creationId xmlns:a16="http://schemas.microsoft.com/office/drawing/2014/main" id="{8F673530-D1AA-E8AE-E436-B3C4370CFF6B}"/>
              </a:ext>
            </a:extLst>
          </p:cNvPr>
          <p:cNvSpPr>
            <a:spLocks noChangeAspect="1"/>
          </p:cNvSpPr>
          <p:nvPr/>
        </p:nvSpPr>
        <p:spPr>
          <a:xfrm>
            <a:off x="910874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Ű</a:t>
            </a:r>
          </a:p>
        </p:txBody>
      </p:sp>
      <p:sp>
        <p:nvSpPr>
          <p:cNvPr id="251" name="V">
            <a:extLst>
              <a:ext uri="{FF2B5EF4-FFF2-40B4-BE49-F238E27FC236}">
                <a16:creationId xmlns:a16="http://schemas.microsoft.com/office/drawing/2014/main" id="{AD9C5CA2-AAB6-894C-F454-1D753A22DF1B}"/>
              </a:ext>
            </a:extLst>
          </p:cNvPr>
          <p:cNvSpPr>
            <a:spLocks noChangeAspect="1"/>
          </p:cNvSpPr>
          <p:nvPr/>
        </p:nvSpPr>
        <p:spPr>
          <a:xfrm>
            <a:off x="982620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V</a:t>
            </a:r>
          </a:p>
        </p:txBody>
      </p:sp>
      <p:sp>
        <p:nvSpPr>
          <p:cNvPr id="252" name="Y">
            <a:extLst>
              <a:ext uri="{FF2B5EF4-FFF2-40B4-BE49-F238E27FC236}">
                <a16:creationId xmlns:a16="http://schemas.microsoft.com/office/drawing/2014/main" id="{6DA73779-FD17-2FFA-F296-AD6648F4430C}"/>
              </a:ext>
            </a:extLst>
          </p:cNvPr>
          <p:cNvSpPr>
            <a:spLocks noChangeAspect="1"/>
          </p:cNvSpPr>
          <p:nvPr/>
        </p:nvSpPr>
        <p:spPr>
          <a:xfrm>
            <a:off x="1054365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53" name="Í">
            <a:extLst>
              <a:ext uri="{FF2B5EF4-FFF2-40B4-BE49-F238E27FC236}">
                <a16:creationId xmlns:a16="http://schemas.microsoft.com/office/drawing/2014/main" id="{C4F40D8E-F159-9235-A02E-0E6B27080075}"/>
              </a:ext>
            </a:extLst>
          </p:cNvPr>
          <p:cNvSpPr>
            <a:spLocks noChangeAspect="1"/>
          </p:cNvSpPr>
          <p:nvPr/>
        </p:nvSpPr>
        <p:spPr>
          <a:xfrm>
            <a:off x="839129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Í</a:t>
            </a:r>
          </a:p>
        </p:txBody>
      </p:sp>
      <p:sp useBgFill="1">
        <p:nvSpPr>
          <p:cNvPr id="2" name="Ö">
            <a:extLst>
              <a:ext uri="{FF2B5EF4-FFF2-40B4-BE49-F238E27FC236}">
                <a16:creationId xmlns:a16="http://schemas.microsoft.com/office/drawing/2014/main" id="{B0677EB0-0D77-80B3-8605-7761BA96B303}"/>
              </a:ext>
            </a:extLst>
          </p:cNvPr>
          <p:cNvSpPr>
            <a:spLocks noChangeAspect="1"/>
          </p:cNvSpPr>
          <p:nvPr/>
        </p:nvSpPr>
        <p:spPr>
          <a:xfrm>
            <a:off x="1049186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Ö</a:t>
            </a:r>
          </a:p>
        </p:txBody>
      </p:sp>
      <p:sp useBgFill="1">
        <p:nvSpPr>
          <p:cNvPr id="3" name="R">
            <a:extLst>
              <a:ext uri="{FF2B5EF4-FFF2-40B4-BE49-F238E27FC236}">
                <a16:creationId xmlns:a16="http://schemas.microsoft.com/office/drawing/2014/main" id="{7AC086DC-7DC7-23A2-8BB0-061102CDD85B}"/>
              </a:ext>
            </a:extLst>
          </p:cNvPr>
          <p:cNvSpPr>
            <a:spLocks noChangeAspect="1"/>
          </p:cNvSpPr>
          <p:nvPr/>
        </p:nvSpPr>
        <p:spPr>
          <a:xfrm>
            <a:off x="1773013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R</a:t>
            </a:r>
          </a:p>
        </p:txBody>
      </p:sp>
      <p:sp useBgFill="1">
        <p:nvSpPr>
          <p:cNvPr id="4" name="M">
            <a:extLst>
              <a:ext uri="{FF2B5EF4-FFF2-40B4-BE49-F238E27FC236}">
                <a16:creationId xmlns:a16="http://schemas.microsoft.com/office/drawing/2014/main" id="{68D15D8A-C861-141A-20D1-AEB671A5C61D}"/>
              </a:ext>
            </a:extLst>
          </p:cNvPr>
          <p:cNvSpPr>
            <a:spLocks noChangeAspect="1"/>
          </p:cNvSpPr>
          <p:nvPr/>
        </p:nvSpPr>
        <p:spPr>
          <a:xfrm>
            <a:off x="3220667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M</a:t>
            </a:r>
          </a:p>
        </p:txBody>
      </p:sp>
      <p:sp useBgFill="1">
        <p:nvSpPr>
          <p:cNvPr id="150" name="D">
            <a:extLst>
              <a:ext uri="{FF2B5EF4-FFF2-40B4-BE49-F238E27FC236}">
                <a16:creationId xmlns:a16="http://schemas.microsoft.com/office/drawing/2014/main" id="{A0AB3589-C8E9-396A-2539-2A5C3B8F503C}"/>
              </a:ext>
            </a:extLst>
          </p:cNvPr>
          <p:cNvSpPr>
            <a:spLocks noChangeAspect="1"/>
          </p:cNvSpPr>
          <p:nvPr/>
        </p:nvSpPr>
        <p:spPr>
          <a:xfrm>
            <a:off x="4668321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D</a:t>
            </a:r>
          </a:p>
        </p:txBody>
      </p:sp>
      <p:sp useBgFill="1">
        <p:nvSpPr>
          <p:cNvPr id="151" name="L">
            <a:extLst>
              <a:ext uri="{FF2B5EF4-FFF2-40B4-BE49-F238E27FC236}">
                <a16:creationId xmlns:a16="http://schemas.microsoft.com/office/drawing/2014/main" id="{FFA2EA8A-B05C-DE4F-919B-72B18C7D9DF0}"/>
              </a:ext>
            </a:extLst>
          </p:cNvPr>
          <p:cNvSpPr>
            <a:spLocks noChangeAspect="1"/>
          </p:cNvSpPr>
          <p:nvPr/>
        </p:nvSpPr>
        <p:spPr>
          <a:xfrm>
            <a:off x="6115916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L</a:t>
            </a:r>
          </a:p>
        </p:txBody>
      </p:sp>
      <p:sp useBgFill="1">
        <p:nvSpPr>
          <p:cNvPr id="152" name="E">
            <a:extLst>
              <a:ext uri="{FF2B5EF4-FFF2-40B4-BE49-F238E27FC236}">
                <a16:creationId xmlns:a16="http://schemas.microsoft.com/office/drawing/2014/main" id="{52AC8FE7-AC74-43E1-6D10-73D17AEECC93}"/>
              </a:ext>
            </a:extLst>
          </p:cNvPr>
          <p:cNvSpPr>
            <a:spLocks noChangeAspect="1"/>
          </p:cNvSpPr>
          <p:nvPr/>
        </p:nvSpPr>
        <p:spPr>
          <a:xfrm>
            <a:off x="6839743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E</a:t>
            </a:r>
          </a:p>
        </p:txBody>
      </p:sp>
      <p:sp useBgFill="1">
        <p:nvSpPr>
          <p:cNvPr id="153" name="S">
            <a:extLst>
              <a:ext uri="{FF2B5EF4-FFF2-40B4-BE49-F238E27FC236}">
                <a16:creationId xmlns:a16="http://schemas.microsoft.com/office/drawing/2014/main" id="{306E1015-6B01-1BDA-EE67-BB996D964537}"/>
              </a:ext>
            </a:extLst>
          </p:cNvPr>
          <p:cNvSpPr>
            <a:spLocks noChangeAspect="1"/>
          </p:cNvSpPr>
          <p:nvPr/>
        </p:nvSpPr>
        <p:spPr>
          <a:xfrm>
            <a:off x="7563570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154" name="Z">
            <a:extLst>
              <a:ext uri="{FF2B5EF4-FFF2-40B4-BE49-F238E27FC236}">
                <a16:creationId xmlns:a16="http://schemas.microsoft.com/office/drawing/2014/main" id="{6667A6F9-D485-8291-6F87-AC5DD80B2BF4}"/>
              </a:ext>
            </a:extLst>
          </p:cNvPr>
          <p:cNvSpPr>
            <a:spLocks noChangeAspect="1"/>
          </p:cNvSpPr>
          <p:nvPr/>
        </p:nvSpPr>
        <p:spPr>
          <a:xfrm>
            <a:off x="8287397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Z</a:t>
            </a:r>
          </a:p>
        </p:txBody>
      </p:sp>
      <p:sp useBgFill="1">
        <p:nvSpPr>
          <p:cNvPr id="155" name="Ő">
            <a:extLst>
              <a:ext uri="{FF2B5EF4-FFF2-40B4-BE49-F238E27FC236}">
                <a16:creationId xmlns:a16="http://schemas.microsoft.com/office/drawing/2014/main" id="{D2B1F469-B870-5316-3891-2613BD70E942}"/>
              </a:ext>
            </a:extLst>
          </p:cNvPr>
          <p:cNvSpPr>
            <a:spLocks noChangeAspect="1"/>
          </p:cNvSpPr>
          <p:nvPr/>
        </p:nvSpPr>
        <p:spPr>
          <a:xfrm>
            <a:off x="9734991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Ő</a:t>
            </a:r>
          </a:p>
        </p:txBody>
      </p:sp>
      <p:sp useBgFill="1">
        <p:nvSpPr>
          <p:cNvPr id="156" name="É">
            <a:extLst>
              <a:ext uri="{FF2B5EF4-FFF2-40B4-BE49-F238E27FC236}">
                <a16:creationId xmlns:a16="http://schemas.microsoft.com/office/drawing/2014/main" id="{162E5E9D-35FB-E07C-CFC8-CE4A16E982EB}"/>
              </a:ext>
            </a:extLst>
          </p:cNvPr>
          <p:cNvSpPr>
            <a:spLocks noChangeAspect="1"/>
          </p:cNvSpPr>
          <p:nvPr/>
        </p:nvSpPr>
        <p:spPr>
          <a:xfrm>
            <a:off x="1049186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É</a:t>
            </a:r>
          </a:p>
        </p:txBody>
      </p:sp>
      <p:sp useBgFill="1">
        <p:nvSpPr>
          <p:cNvPr id="157" name="V">
            <a:extLst>
              <a:ext uri="{FF2B5EF4-FFF2-40B4-BE49-F238E27FC236}">
                <a16:creationId xmlns:a16="http://schemas.microsoft.com/office/drawing/2014/main" id="{95E328AD-DE0D-E35D-FB4F-77E5CF8BE773}"/>
              </a:ext>
            </a:extLst>
          </p:cNvPr>
          <p:cNvSpPr>
            <a:spLocks noChangeAspect="1"/>
          </p:cNvSpPr>
          <p:nvPr/>
        </p:nvSpPr>
        <p:spPr>
          <a:xfrm>
            <a:off x="3220608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V</a:t>
            </a:r>
          </a:p>
        </p:txBody>
      </p:sp>
      <p:sp useBgFill="1">
        <p:nvSpPr>
          <p:cNvPr id="158" name="Í">
            <a:extLst>
              <a:ext uri="{FF2B5EF4-FFF2-40B4-BE49-F238E27FC236}">
                <a16:creationId xmlns:a16="http://schemas.microsoft.com/office/drawing/2014/main" id="{8183D104-6A5C-5114-CE04-24254EAF3602}"/>
              </a:ext>
            </a:extLst>
          </p:cNvPr>
          <p:cNvSpPr>
            <a:spLocks noChangeAspect="1"/>
          </p:cNvSpPr>
          <p:nvPr/>
        </p:nvSpPr>
        <p:spPr>
          <a:xfrm>
            <a:off x="3944435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Í</a:t>
            </a:r>
          </a:p>
        </p:txBody>
      </p:sp>
      <p:sp useBgFill="1">
        <p:nvSpPr>
          <p:cNvPr id="159" name="G">
            <a:extLst>
              <a:ext uri="{FF2B5EF4-FFF2-40B4-BE49-F238E27FC236}">
                <a16:creationId xmlns:a16="http://schemas.microsoft.com/office/drawing/2014/main" id="{924A7A59-927C-87A3-6BA1-E3A301BB8980}"/>
              </a:ext>
            </a:extLst>
          </p:cNvPr>
          <p:cNvSpPr>
            <a:spLocks noChangeAspect="1"/>
          </p:cNvSpPr>
          <p:nvPr/>
        </p:nvSpPr>
        <p:spPr>
          <a:xfrm>
            <a:off x="4668262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G</a:t>
            </a:r>
          </a:p>
        </p:txBody>
      </p:sp>
      <p:sp useBgFill="1">
        <p:nvSpPr>
          <p:cNvPr id="160" name="A">
            <a:extLst>
              <a:ext uri="{FF2B5EF4-FFF2-40B4-BE49-F238E27FC236}">
                <a16:creationId xmlns:a16="http://schemas.microsoft.com/office/drawing/2014/main" id="{F63D8CE3-5C6D-33E5-B902-4828776EA703}"/>
              </a:ext>
            </a:extLst>
          </p:cNvPr>
          <p:cNvSpPr>
            <a:spLocks noChangeAspect="1"/>
          </p:cNvSpPr>
          <p:nvPr/>
        </p:nvSpPr>
        <p:spPr>
          <a:xfrm>
            <a:off x="5392089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A</a:t>
            </a:r>
          </a:p>
        </p:txBody>
      </p:sp>
      <p:sp useBgFill="1">
        <p:nvSpPr>
          <p:cNvPr id="161" name="Á">
            <a:extLst>
              <a:ext uri="{FF2B5EF4-FFF2-40B4-BE49-F238E27FC236}">
                <a16:creationId xmlns:a16="http://schemas.microsoft.com/office/drawing/2014/main" id="{A5963BF8-CDC6-2F0A-2737-4C1A21561CA3}"/>
              </a:ext>
            </a:extLst>
          </p:cNvPr>
          <p:cNvSpPr>
            <a:spLocks noChangeAspect="1"/>
          </p:cNvSpPr>
          <p:nvPr/>
        </p:nvSpPr>
        <p:spPr>
          <a:xfrm>
            <a:off x="7563570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Á</a:t>
            </a:r>
          </a:p>
        </p:txBody>
      </p:sp>
      <p:sp useBgFill="1">
        <p:nvSpPr>
          <p:cNvPr id="164" name="N">
            <a:extLst>
              <a:ext uri="{FF2B5EF4-FFF2-40B4-BE49-F238E27FC236}">
                <a16:creationId xmlns:a16="http://schemas.microsoft.com/office/drawing/2014/main" id="{67FE65D1-A50A-99FB-03B0-298FE6CEC538}"/>
              </a:ext>
            </a:extLst>
          </p:cNvPr>
          <p:cNvSpPr>
            <a:spLocks noChangeAspect="1"/>
          </p:cNvSpPr>
          <p:nvPr/>
        </p:nvSpPr>
        <p:spPr>
          <a:xfrm>
            <a:off x="8287347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N</a:t>
            </a:r>
          </a:p>
        </p:txBody>
      </p:sp>
      <p:sp useBgFill="1">
        <p:nvSpPr>
          <p:cNvPr id="165" name="Ü">
            <a:extLst>
              <a:ext uri="{FF2B5EF4-FFF2-40B4-BE49-F238E27FC236}">
                <a16:creationId xmlns:a16="http://schemas.microsoft.com/office/drawing/2014/main" id="{520D4A6C-EBFC-6225-1EDD-CD8AC581CE8D}"/>
              </a:ext>
            </a:extLst>
          </p:cNvPr>
          <p:cNvSpPr>
            <a:spLocks noChangeAspect="1"/>
          </p:cNvSpPr>
          <p:nvPr/>
        </p:nvSpPr>
        <p:spPr>
          <a:xfrm>
            <a:off x="3220615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Ü</a:t>
            </a:r>
          </a:p>
        </p:txBody>
      </p:sp>
      <p:sp>
        <p:nvSpPr>
          <p:cNvPr id="166" name="Szövegdoboz 165">
            <a:extLst>
              <a:ext uri="{FF2B5EF4-FFF2-40B4-BE49-F238E27FC236}">
                <a16:creationId xmlns:a16="http://schemas.microsoft.com/office/drawing/2014/main" id="{E19C8CB1-1BF2-CCD8-450C-491EAC5C1C63}"/>
              </a:ext>
            </a:extLst>
          </p:cNvPr>
          <p:cNvSpPr txBox="1"/>
          <p:nvPr/>
        </p:nvSpPr>
        <p:spPr>
          <a:xfrm>
            <a:off x="8952510" y="6378279"/>
            <a:ext cx="24895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b="1" i="0" dirty="0">
                <a:solidFill>
                  <a:schemeClr val="bg1"/>
                </a:solidFill>
                <a:effectLst/>
                <a:latin typeface="Afacad Flux ExtraLight" pitchFamily="2" charset="-18"/>
                <a:cs typeface="Afacad Flux ExtraLight" pitchFamily="2" charset="-18"/>
              </a:rPr>
              <a:t>Lukács evangéliuma 1,14</a:t>
            </a:r>
          </a:p>
        </p:txBody>
      </p:sp>
      <p:sp useBgFill="1">
        <p:nvSpPr>
          <p:cNvPr id="221" name="Ö">
            <a:extLst>
              <a:ext uri="{FF2B5EF4-FFF2-40B4-BE49-F238E27FC236}">
                <a16:creationId xmlns:a16="http://schemas.microsoft.com/office/drawing/2014/main" id="{5EFF17B0-9B61-FFBB-4F32-0044D18540E1}"/>
              </a:ext>
            </a:extLst>
          </p:cNvPr>
          <p:cNvSpPr>
            <a:spLocks noChangeAspect="1"/>
          </p:cNvSpPr>
          <p:nvPr/>
        </p:nvSpPr>
        <p:spPr>
          <a:xfrm>
            <a:off x="2496840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Ö</a:t>
            </a:r>
          </a:p>
        </p:txBody>
      </p:sp>
      <p:sp useBgFill="1">
        <p:nvSpPr>
          <p:cNvPr id="254" name="Ö">
            <a:extLst>
              <a:ext uri="{FF2B5EF4-FFF2-40B4-BE49-F238E27FC236}">
                <a16:creationId xmlns:a16="http://schemas.microsoft.com/office/drawing/2014/main" id="{4564A864-54C6-D456-23BB-0838553A9AC0}"/>
              </a:ext>
            </a:extLst>
          </p:cNvPr>
          <p:cNvSpPr>
            <a:spLocks noChangeAspect="1"/>
          </p:cNvSpPr>
          <p:nvPr/>
        </p:nvSpPr>
        <p:spPr>
          <a:xfrm>
            <a:off x="3944494" y="192505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Ö</a:t>
            </a:r>
          </a:p>
        </p:txBody>
      </p:sp>
      <p:sp useBgFill="1">
        <p:nvSpPr>
          <p:cNvPr id="255" name="S">
            <a:extLst>
              <a:ext uri="{FF2B5EF4-FFF2-40B4-BE49-F238E27FC236}">
                <a16:creationId xmlns:a16="http://schemas.microsoft.com/office/drawing/2014/main" id="{65BB4370-A63B-6EB4-4393-5BFB15F37EEA}"/>
              </a:ext>
            </a:extLst>
          </p:cNvPr>
          <p:cNvSpPr>
            <a:spLocks noChangeAspect="1"/>
          </p:cNvSpPr>
          <p:nvPr/>
        </p:nvSpPr>
        <p:spPr>
          <a:xfrm>
            <a:off x="1773013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56" name="S">
            <a:extLst>
              <a:ext uri="{FF2B5EF4-FFF2-40B4-BE49-F238E27FC236}">
                <a16:creationId xmlns:a16="http://schemas.microsoft.com/office/drawing/2014/main" id="{4E10CAEF-4CC0-2C31-5D92-D8321CF2DAED}"/>
              </a:ext>
            </a:extLst>
          </p:cNvPr>
          <p:cNvSpPr>
            <a:spLocks noChangeAspect="1"/>
          </p:cNvSpPr>
          <p:nvPr/>
        </p:nvSpPr>
        <p:spPr>
          <a:xfrm>
            <a:off x="6115916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57" name="S">
            <a:extLst>
              <a:ext uri="{FF2B5EF4-FFF2-40B4-BE49-F238E27FC236}">
                <a16:creationId xmlns:a16="http://schemas.microsoft.com/office/drawing/2014/main" id="{686221FC-2CC0-50B8-4AC1-83A488356DEB}"/>
              </a:ext>
            </a:extLst>
          </p:cNvPr>
          <p:cNvSpPr>
            <a:spLocks noChangeAspect="1"/>
          </p:cNvSpPr>
          <p:nvPr/>
        </p:nvSpPr>
        <p:spPr>
          <a:xfrm>
            <a:off x="6839743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58" name="G">
            <a:extLst>
              <a:ext uri="{FF2B5EF4-FFF2-40B4-BE49-F238E27FC236}">
                <a16:creationId xmlns:a16="http://schemas.microsoft.com/office/drawing/2014/main" id="{EC1FA2CA-F410-186B-337F-05DF6882F39E}"/>
              </a:ext>
            </a:extLst>
          </p:cNvPr>
          <p:cNvSpPr>
            <a:spLocks noChangeAspect="1"/>
          </p:cNvSpPr>
          <p:nvPr/>
        </p:nvSpPr>
        <p:spPr>
          <a:xfrm>
            <a:off x="8287397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G</a:t>
            </a:r>
          </a:p>
        </p:txBody>
      </p:sp>
      <p:sp useBgFill="1">
        <p:nvSpPr>
          <p:cNvPr id="259" name="D">
            <a:extLst>
              <a:ext uri="{FF2B5EF4-FFF2-40B4-BE49-F238E27FC236}">
                <a16:creationId xmlns:a16="http://schemas.microsoft.com/office/drawing/2014/main" id="{E764106E-14EA-1094-CB44-9F03F9FF4B30}"/>
              </a:ext>
            </a:extLst>
          </p:cNvPr>
          <p:cNvSpPr>
            <a:spLocks noChangeAspect="1"/>
          </p:cNvSpPr>
          <p:nvPr/>
        </p:nvSpPr>
        <p:spPr>
          <a:xfrm>
            <a:off x="9735051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D</a:t>
            </a:r>
          </a:p>
        </p:txBody>
      </p:sp>
      <p:sp useBgFill="1">
        <p:nvSpPr>
          <p:cNvPr id="260" name="É">
            <a:extLst>
              <a:ext uri="{FF2B5EF4-FFF2-40B4-BE49-F238E27FC236}">
                <a16:creationId xmlns:a16="http://schemas.microsoft.com/office/drawing/2014/main" id="{5B24433C-F295-556B-FBEC-D38AFC73533A}"/>
              </a:ext>
            </a:extLst>
          </p:cNvPr>
          <p:cNvSpPr>
            <a:spLocks noChangeAspect="1"/>
          </p:cNvSpPr>
          <p:nvPr/>
        </p:nvSpPr>
        <p:spPr>
          <a:xfrm>
            <a:off x="3220652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É</a:t>
            </a:r>
          </a:p>
        </p:txBody>
      </p:sp>
      <p:sp useBgFill="1">
        <p:nvSpPr>
          <p:cNvPr id="265" name="Ö">
            <a:extLst>
              <a:ext uri="{FF2B5EF4-FFF2-40B4-BE49-F238E27FC236}">
                <a16:creationId xmlns:a16="http://schemas.microsoft.com/office/drawing/2014/main" id="{EF0D91AF-6964-A641-ED00-CFA291E6D5F6}"/>
              </a:ext>
            </a:extLst>
          </p:cNvPr>
          <p:cNvSpPr>
            <a:spLocks noChangeAspect="1"/>
          </p:cNvSpPr>
          <p:nvPr/>
        </p:nvSpPr>
        <p:spPr>
          <a:xfrm>
            <a:off x="1772949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Ö</a:t>
            </a:r>
          </a:p>
        </p:txBody>
      </p:sp>
      <p:sp useBgFill="1">
        <p:nvSpPr>
          <p:cNvPr id="266" name="R">
            <a:extLst>
              <a:ext uri="{FF2B5EF4-FFF2-40B4-BE49-F238E27FC236}">
                <a16:creationId xmlns:a16="http://schemas.microsoft.com/office/drawing/2014/main" id="{92595B01-5841-9B11-AC9C-9EFDA71F2800}"/>
              </a:ext>
            </a:extLst>
          </p:cNvPr>
          <p:cNvSpPr>
            <a:spLocks noChangeAspect="1"/>
          </p:cNvSpPr>
          <p:nvPr/>
        </p:nvSpPr>
        <p:spPr>
          <a:xfrm>
            <a:off x="2496782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R</a:t>
            </a:r>
          </a:p>
        </p:txBody>
      </p:sp>
      <p:sp useBgFill="1">
        <p:nvSpPr>
          <p:cNvPr id="267" name="L">
            <a:extLst>
              <a:ext uri="{FF2B5EF4-FFF2-40B4-BE49-F238E27FC236}">
                <a16:creationId xmlns:a16="http://schemas.microsoft.com/office/drawing/2014/main" id="{F3118C63-F266-908D-5E48-D516773E2050}"/>
              </a:ext>
            </a:extLst>
          </p:cNvPr>
          <p:cNvSpPr>
            <a:spLocks noChangeAspect="1"/>
          </p:cNvSpPr>
          <p:nvPr/>
        </p:nvSpPr>
        <p:spPr>
          <a:xfrm>
            <a:off x="3944448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L</a:t>
            </a:r>
          </a:p>
        </p:txBody>
      </p:sp>
      <p:sp useBgFill="1">
        <p:nvSpPr>
          <p:cNvPr id="268" name="E">
            <a:extLst>
              <a:ext uri="{FF2B5EF4-FFF2-40B4-BE49-F238E27FC236}">
                <a16:creationId xmlns:a16="http://schemas.microsoft.com/office/drawing/2014/main" id="{74610527-E767-9D44-B403-7D5122133F91}"/>
              </a:ext>
            </a:extLst>
          </p:cNvPr>
          <p:cNvSpPr>
            <a:spLocks noChangeAspect="1"/>
          </p:cNvSpPr>
          <p:nvPr/>
        </p:nvSpPr>
        <p:spPr>
          <a:xfrm>
            <a:off x="5392114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E</a:t>
            </a:r>
          </a:p>
        </p:txBody>
      </p:sp>
      <p:sp useBgFill="1">
        <p:nvSpPr>
          <p:cNvPr id="269" name="K">
            <a:extLst>
              <a:ext uri="{FF2B5EF4-FFF2-40B4-BE49-F238E27FC236}">
                <a16:creationId xmlns:a16="http://schemas.microsoft.com/office/drawing/2014/main" id="{D6F1F6EE-C891-F479-3C11-DD1FCF315D62}"/>
              </a:ext>
            </a:extLst>
          </p:cNvPr>
          <p:cNvSpPr>
            <a:spLocks noChangeAspect="1"/>
          </p:cNvSpPr>
          <p:nvPr/>
        </p:nvSpPr>
        <p:spPr>
          <a:xfrm>
            <a:off x="6115947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K</a:t>
            </a:r>
          </a:p>
        </p:txBody>
      </p:sp>
      <p:sp useBgFill="1">
        <p:nvSpPr>
          <p:cNvPr id="270" name="N">
            <a:extLst>
              <a:ext uri="{FF2B5EF4-FFF2-40B4-BE49-F238E27FC236}">
                <a16:creationId xmlns:a16="http://schemas.microsoft.com/office/drawing/2014/main" id="{5F41EC3B-C50F-412B-937C-67516A166647}"/>
              </a:ext>
            </a:extLst>
          </p:cNvPr>
          <p:cNvSpPr>
            <a:spLocks noChangeAspect="1"/>
          </p:cNvSpPr>
          <p:nvPr/>
        </p:nvSpPr>
        <p:spPr>
          <a:xfrm>
            <a:off x="4668281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N</a:t>
            </a:r>
          </a:p>
        </p:txBody>
      </p:sp>
      <p:sp useBgFill="1">
        <p:nvSpPr>
          <p:cNvPr id="271" name="M">
            <a:extLst>
              <a:ext uri="{FF2B5EF4-FFF2-40B4-BE49-F238E27FC236}">
                <a16:creationId xmlns:a16="http://schemas.microsoft.com/office/drawing/2014/main" id="{A03C7551-335A-0974-BC65-9F3F60BA68CC}"/>
              </a:ext>
            </a:extLst>
          </p:cNvPr>
          <p:cNvSpPr>
            <a:spLocks noChangeAspect="1"/>
          </p:cNvSpPr>
          <p:nvPr/>
        </p:nvSpPr>
        <p:spPr>
          <a:xfrm>
            <a:off x="7563554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M</a:t>
            </a:r>
          </a:p>
        </p:txBody>
      </p:sp>
      <p:sp useBgFill="1">
        <p:nvSpPr>
          <p:cNvPr id="272" name="A">
            <a:extLst>
              <a:ext uri="{FF2B5EF4-FFF2-40B4-BE49-F238E27FC236}">
                <a16:creationId xmlns:a16="http://schemas.microsoft.com/office/drawing/2014/main" id="{682C6FD4-3CC4-2ACE-2041-8B930741E877}"/>
              </a:ext>
            </a:extLst>
          </p:cNvPr>
          <p:cNvSpPr>
            <a:spLocks noChangeAspect="1"/>
          </p:cNvSpPr>
          <p:nvPr/>
        </p:nvSpPr>
        <p:spPr>
          <a:xfrm>
            <a:off x="8287387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A</a:t>
            </a:r>
          </a:p>
        </p:txBody>
      </p:sp>
      <p:sp useBgFill="1">
        <p:nvSpPr>
          <p:cNvPr id="273" name="J">
            <a:extLst>
              <a:ext uri="{FF2B5EF4-FFF2-40B4-BE49-F238E27FC236}">
                <a16:creationId xmlns:a16="http://schemas.microsoft.com/office/drawing/2014/main" id="{AE693F91-8758-D40C-736E-34A65BA6E738}"/>
              </a:ext>
            </a:extLst>
          </p:cNvPr>
          <p:cNvSpPr>
            <a:spLocks noChangeAspect="1"/>
          </p:cNvSpPr>
          <p:nvPr/>
        </p:nvSpPr>
        <p:spPr>
          <a:xfrm>
            <a:off x="9011220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J</a:t>
            </a:r>
          </a:p>
        </p:txBody>
      </p:sp>
      <p:sp useBgFill="1">
        <p:nvSpPr>
          <p:cNvPr id="274" name="D">
            <a:extLst>
              <a:ext uri="{FF2B5EF4-FFF2-40B4-BE49-F238E27FC236}">
                <a16:creationId xmlns:a16="http://schemas.microsoft.com/office/drawing/2014/main" id="{BBD1D060-3F12-90C5-7C7B-39DB4C43D67C}"/>
              </a:ext>
            </a:extLst>
          </p:cNvPr>
          <p:cNvSpPr>
            <a:spLocks noChangeAspect="1"/>
          </p:cNvSpPr>
          <p:nvPr/>
        </p:nvSpPr>
        <p:spPr>
          <a:xfrm>
            <a:off x="9735050" y="3991867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D</a:t>
            </a:r>
          </a:p>
        </p:txBody>
      </p:sp>
      <p:sp useBgFill="1">
        <p:nvSpPr>
          <p:cNvPr id="275" name="Z">
            <a:extLst>
              <a:ext uri="{FF2B5EF4-FFF2-40B4-BE49-F238E27FC236}">
                <a16:creationId xmlns:a16="http://schemas.microsoft.com/office/drawing/2014/main" id="{4DB849BC-60FD-6F92-6918-E4F89101C489}"/>
              </a:ext>
            </a:extLst>
          </p:cNvPr>
          <p:cNvSpPr>
            <a:spLocks noChangeAspect="1"/>
          </p:cNvSpPr>
          <p:nvPr/>
        </p:nvSpPr>
        <p:spPr>
          <a:xfrm>
            <a:off x="5392079" y="4680803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Z</a:t>
            </a:r>
          </a:p>
        </p:txBody>
      </p:sp>
      <p:sp useBgFill="1">
        <p:nvSpPr>
          <p:cNvPr id="276" name="A">
            <a:extLst>
              <a:ext uri="{FF2B5EF4-FFF2-40B4-BE49-F238E27FC236}">
                <a16:creationId xmlns:a16="http://schemas.microsoft.com/office/drawing/2014/main" id="{883E97B0-AB32-FBF8-1DB1-D7D97755B5F5}"/>
              </a:ext>
            </a:extLst>
          </p:cNvPr>
          <p:cNvSpPr>
            <a:spLocks noChangeAspect="1"/>
          </p:cNvSpPr>
          <p:nvPr/>
        </p:nvSpPr>
        <p:spPr>
          <a:xfrm>
            <a:off x="4668237" y="4680803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A</a:t>
            </a:r>
          </a:p>
        </p:txBody>
      </p:sp>
      <p:sp useBgFill="1">
        <p:nvSpPr>
          <p:cNvPr id="278" name="S">
            <a:extLst>
              <a:ext uri="{FF2B5EF4-FFF2-40B4-BE49-F238E27FC236}">
                <a16:creationId xmlns:a16="http://schemas.microsoft.com/office/drawing/2014/main" id="{5C761166-4A62-778E-CD78-589CD022243D}"/>
              </a:ext>
            </a:extLst>
          </p:cNvPr>
          <p:cNvSpPr>
            <a:spLocks noChangeAspect="1"/>
          </p:cNvSpPr>
          <p:nvPr/>
        </p:nvSpPr>
        <p:spPr>
          <a:xfrm>
            <a:off x="1772949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79" name="Z">
            <a:extLst>
              <a:ext uri="{FF2B5EF4-FFF2-40B4-BE49-F238E27FC236}">
                <a16:creationId xmlns:a16="http://schemas.microsoft.com/office/drawing/2014/main" id="{8659B002-C57F-B2E9-8F1D-0A72FB39B928}"/>
              </a:ext>
            </a:extLst>
          </p:cNvPr>
          <p:cNvSpPr>
            <a:spLocks noChangeAspect="1"/>
          </p:cNvSpPr>
          <p:nvPr/>
        </p:nvSpPr>
        <p:spPr>
          <a:xfrm>
            <a:off x="2496776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Z</a:t>
            </a:r>
          </a:p>
        </p:txBody>
      </p:sp>
      <p:sp useBgFill="1">
        <p:nvSpPr>
          <p:cNvPr id="280" name="Ü">
            <a:extLst>
              <a:ext uri="{FF2B5EF4-FFF2-40B4-BE49-F238E27FC236}">
                <a16:creationId xmlns:a16="http://schemas.microsoft.com/office/drawing/2014/main" id="{E99DDC3C-3220-3E43-2688-34CC1A4E04E2}"/>
              </a:ext>
            </a:extLst>
          </p:cNvPr>
          <p:cNvSpPr>
            <a:spLocks noChangeAspect="1"/>
          </p:cNvSpPr>
          <p:nvPr/>
        </p:nvSpPr>
        <p:spPr>
          <a:xfrm>
            <a:off x="3220603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Ü</a:t>
            </a:r>
          </a:p>
        </p:txBody>
      </p:sp>
      <p:sp useBgFill="1">
        <p:nvSpPr>
          <p:cNvPr id="281" name="L">
            <a:extLst>
              <a:ext uri="{FF2B5EF4-FFF2-40B4-BE49-F238E27FC236}">
                <a16:creationId xmlns:a16="http://schemas.microsoft.com/office/drawing/2014/main" id="{CE65C422-A195-DE2F-FD0C-18F93F2C3A1B}"/>
              </a:ext>
            </a:extLst>
          </p:cNvPr>
          <p:cNvSpPr>
            <a:spLocks noChangeAspect="1"/>
          </p:cNvSpPr>
          <p:nvPr/>
        </p:nvSpPr>
        <p:spPr>
          <a:xfrm>
            <a:off x="3944430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L</a:t>
            </a:r>
          </a:p>
        </p:txBody>
      </p:sp>
      <p:sp useBgFill="1">
        <p:nvSpPr>
          <p:cNvPr id="282" name="E">
            <a:extLst>
              <a:ext uri="{FF2B5EF4-FFF2-40B4-BE49-F238E27FC236}">
                <a16:creationId xmlns:a16="http://schemas.microsoft.com/office/drawing/2014/main" id="{6F928974-9364-9532-980E-126FEC618E60}"/>
              </a:ext>
            </a:extLst>
          </p:cNvPr>
          <p:cNvSpPr>
            <a:spLocks noChangeAspect="1"/>
          </p:cNvSpPr>
          <p:nvPr/>
        </p:nvSpPr>
        <p:spPr>
          <a:xfrm>
            <a:off x="4668257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E</a:t>
            </a:r>
          </a:p>
        </p:txBody>
      </p:sp>
      <p:sp useBgFill="1">
        <p:nvSpPr>
          <p:cNvPr id="283" name="T">
            <a:extLst>
              <a:ext uri="{FF2B5EF4-FFF2-40B4-BE49-F238E27FC236}">
                <a16:creationId xmlns:a16="http://schemas.microsoft.com/office/drawing/2014/main" id="{0FEEF23A-6536-3B21-91E7-49FB5617528C}"/>
              </a:ext>
            </a:extLst>
          </p:cNvPr>
          <p:cNvSpPr>
            <a:spLocks noChangeAspect="1"/>
          </p:cNvSpPr>
          <p:nvPr/>
        </p:nvSpPr>
        <p:spPr>
          <a:xfrm>
            <a:off x="5392084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T</a:t>
            </a:r>
          </a:p>
        </p:txBody>
      </p:sp>
      <p:sp useBgFill="1">
        <p:nvSpPr>
          <p:cNvPr id="284" name="É">
            <a:extLst>
              <a:ext uri="{FF2B5EF4-FFF2-40B4-BE49-F238E27FC236}">
                <a16:creationId xmlns:a16="http://schemas.microsoft.com/office/drawing/2014/main" id="{224EB134-76EB-0F8C-30BA-DADF7EA86207}"/>
              </a:ext>
            </a:extLst>
          </p:cNvPr>
          <p:cNvSpPr>
            <a:spLocks noChangeAspect="1"/>
          </p:cNvSpPr>
          <p:nvPr/>
        </p:nvSpPr>
        <p:spPr>
          <a:xfrm>
            <a:off x="6115911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É</a:t>
            </a:r>
          </a:p>
        </p:txBody>
      </p:sp>
      <p:sp>
        <p:nvSpPr>
          <p:cNvPr id="290" name="letakart négyzet">
            <a:extLst>
              <a:ext uri="{FF2B5EF4-FFF2-40B4-BE49-F238E27FC236}">
                <a16:creationId xmlns:a16="http://schemas.microsoft.com/office/drawing/2014/main" id="{46D9C7B4-B2DC-A33A-E03F-D3E8BE9AECB9}"/>
              </a:ext>
            </a:extLst>
          </p:cNvPr>
          <p:cNvSpPr>
            <a:spLocks noChangeAspect="1"/>
          </p:cNvSpPr>
          <p:nvPr/>
        </p:nvSpPr>
        <p:spPr>
          <a:xfrm>
            <a:off x="9011224" y="1925059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285" name="S">
            <a:extLst>
              <a:ext uri="{FF2B5EF4-FFF2-40B4-BE49-F238E27FC236}">
                <a16:creationId xmlns:a16="http://schemas.microsoft.com/office/drawing/2014/main" id="{05448908-89DE-2A61-149A-67BDEFB4310B}"/>
              </a:ext>
            </a:extLst>
          </p:cNvPr>
          <p:cNvSpPr>
            <a:spLocks noChangeAspect="1"/>
          </p:cNvSpPr>
          <p:nvPr/>
        </p:nvSpPr>
        <p:spPr>
          <a:xfrm>
            <a:off x="6839738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86" name="É">
            <a:extLst>
              <a:ext uri="{FF2B5EF4-FFF2-40B4-BE49-F238E27FC236}">
                <a16:creationId xmlns:a16="http://schemas.microsoft.com/office/drawing/2014/main" id="{1C89D383-22BB-DE1D-B87C-2445E33736BD}"/>
              </a:ext>
            </a:extLst>
          </p:cNvPr>
          <p:cNvSpPr>
            <a:spLocks noChangeAspect="1"/>
          </p:cNvSpPr>
          <p:nvPr/>
        </p:nvSpPr>
        <p:spPr>
          <a:xfrm>
            <a:off x="7563565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É</a:t>
            </a:r>
          </a:p>
        </p:txBody>
      </p:sp>
      <p:sp useBgFill="1">
        <p:nvSpPr>
          <p:cNvPr id="287" name="E">
            <a:extLst>
              <a:ext uri="{FF2B5EF4-FFF2-40B4-BE49-F238E27FC236}">
                <a16:creationId xmlns:a16="http://schemas.microsoft.com/office/drawing/2014/main" id="{BE3BD129-F3CF-E58F-2A5A-B9A07C021C47}"/>
              </a:ext>
            </a:extLst>
          </p:cNvPr>
          <p:cNvSpPr>
            <a:spLocks noChangeAspect="1"/>
          </p:cNvSpPr>
          <p:nvPr/>
        </p:nvSpPr>
        <p:spPr>
          <a:xfrm>
            <a:off x="9011219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E</a:t>
            </a:r>
          </a:p>
        </p:txBody>
      </p:sp>
      <p:sp useBgFill="1">
        <p:nvSpPr>
          <p:cNvPr id="288" name="K">
            <a:extLst>
              <a:ext uri="{FF2B5EF4-FFF2-40B4-BE49-F238E27FC236}">
                <a16:creationId xmlns:a16="http://schemas.microsoft.com/office/drawing/2014/main" id="{0A8716CA-358A-D1F1-CF93-D808F222EF9E}"/>
              </a:ext>
            </a:extLst>
          </p:cNvPr>
          <p:cNvSpPr>
            <a:spLocks noChangeAspect="1"/>
          </p:cNvSpPr>
          <p:nvPr/>
        </p:nvSpPr>
        <p:spPr>
          <a:xfrm>
            <a:off x="9735046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K</a:t>
            </a:r>
          </a:p>
        </p:txBody>
      </p:sp>
      <p:sp useBgFill="1">
        <p:nvSpPr>
          <p:cNvPr id="289" name="N">
            <a:extLst>
              <a:ext uri="{FF2B5EF4-FFF2-40B4-BE49-F238E27FC236}">
                <a16:creationId xmlns:a16="http://schemas.microsoft.com/office/drawing/2014/main" id="{3FF0D2FF-2A4C-0978-4910-7D45BAA28DCA}"/>
              </a:ext>
            </a:extLst>
          </p:cNvPr>
          <p:cNvSpPr>
            <a:spLocks noChangeAspect="1"/>
          </p:cNvSpPr>
          <p:nvPr/>
        </p:nvSpPr>
        <p:spPr>
          <a:xfrm>
            <a:off x="8287392" y="5369739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N</a:t>
            </a:r>
          </a:p>
        </p:txBody>
      </p:sp>
      <p:sp>
        <p:nvSpPr>
          <p:cNvPr id="291" name="letakart négyzet">
            <a:extLst>
              <a:ext uri="{FF2B5EF4-FFF2-40B4-BE49-F238E27FC236}">
                <a16:creationId xmlns:a16="http://schemas.microsoft.com/office/drawing/2014/main" id="{26FA7751-231C-5935-A953-886A69252B27}"/>
              </a:ext>
            </a:extLst>
          </p:cNvPr>
          <p:cNvSpPr>
            <a:spLocks noChangeAspect="1"/>
          </p:cNvSpPr>
          <p:nvPr/>
        </p:nvSpPr>
        <p:spPr>
          <a:xfrm>
            <a:off x="5392148" y="1925059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92" name="letakart négyzet">
            <a:extLst>
              <a:ext uri="{FF2B5EF4-FFF2-40B4-BE49-F238E27FC236}">
                <a16:creationId xmlns:a16="http://schemas.microsoft.com/office/drawing/2014/main" id="{2C287208-05B2-D0FD-ECB0-2CEC0D0ABF9B}"/>
              </a:ext>
            </a:extLst>
          </p:cNvPr>
          <p:cNvSpPr>
            <a:spLocks noChangeAspect="1"/>
          </p:cNvSpPr>
          <p:nvPr/>
        </p:nvSpPr>
        <p:spPr>
          <a:xfrm>
            <a:off x="10458872" y="2613995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,</a:t>
            </a:r>
          </a:p>
        </p:txBody>
      </p:sp>
      <p:sp>
        <p:nvSpPr>
          <p:cNvPr id="293" name="letakart négyzet">
            <a:extLst>
              <a:ext uri="{FF2B5EF4-FFF2-40B4-BE49-F238E27FC236}">
                <a16:creationId xmlns:a16="http://schemas.microsoft.com/office/drawing/2014/main" id="{D355D130-5CBA-B8EA-5B43-B88716801211}"/>
              </a:ext>
            </a:extLst>
          </p:cNvPr>
          <p:cNvSpPr>
            <a:spLocks noChangeAspect="1"/>
          </p:cNvSpPr>
          <p:nvPr/>
        </p:nvSpPr>
        <p:spPr>
          <a:xfrm>
            <a:off x="2496840" y="2613995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295" name="K">
            <a:extLst>
              <a:ext uri="{FF2B5EF4-FFF2-40B4-BE49-F238E27FC236}">
                <a16:creationId xmlns:a16="http://schemas.microsoft.com/office/drawing/2014/main" id="{FC052D8A-0CA1-D647-6BCC-7045FE0B8CA1}"/>
              </a:ext>
            </a:extLst>
          </p:cNvPr>
          <p:cNvSpPr>
            <a:spLocks noChangeAspect="1"/>
          </p:cNvSpPr>
          <p:nvPr/>
        </p:nvSpPr>
        <p:spPr>
          <a:xfrm>
            <a:off x="6839703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K</a:t>
            </a:r>
          </a:p>
        </p:txBody>
      </p:sp>
      <p:sp useBgFill="1">
        <p:nvSpPr>
          <p:cNvPr id="296" name="S">
            <a:extLst>
              <a:ext uri="{FF2B5EF4-FFF2-40B4-BE49-F238E27FC236}">
                <a16:creationId xmlns:a16="http://schemas.microsoft.com/office/drawing/2014/main" id="{0477826A-6FED-D313-3A7D-6A840F3F6676}"/>
              </a:ext>
            </a:extLst>
          </p:cNvPr>
          <p:cNvSpPr>
            <a:spLocks noChangeAspect="1"/>
          </p:cNvSpPr>
          <p:nvPr/>
        </p:nvSpPr>
        <p:spPr>
          <a:xfrm>
            <a:off x="3944474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97" name="S">
            <a:extLst>
              <a:ext uri="{FF2B5EF4-FFF2-40B4-BE49-F238E27FC236}">
                <a16:creationId xmlns:a16="http://schemas.microsoft.com/office/drawing/2014/main" id="{3C20367D-A18F-8FD5-B61B-6309681527A4}"/>
              </a:ext>
            </a:extLst>
          </p:cNvPr>
          <p:cNvSpPr>
            <a:spLocks noChangeAspect="1"/>
          </p:cNvSpPr>
          <p:nvPr/>
        </p:nvSpPr>
        <p:spPr>
          <a:xfrm>
            <a:off x="5392059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S</a:t>
            </a:r>
          </a:p>
        </p:txBody>
      </p:sp>
      <p:sp useBgFill="1">
        <p:nvSpPr>
          <p:cNvPr id="298" name="O">
            <a:extLst>
              <a:ext uri="{FF2B5EF4-FFF2-40B4-BE49-F238E27FC236}">
                <a16:creationId xmlns:a16="http://schemas.microsoft.com/office/drawing/2014/main" id="{49AFA897-59B8-25AB-CF05-43F821B36455}"/>
              </a:ext>
            </a:extLst>
          </p:cNvPr>
          <p:cNvSpPr>
            <a:spLocks noChangeAspect="1"/>
          </p:cNvSpPr>
          <p:nvPr/>
        </p:nvSpPr>
        <p:spPr>
          <a:xfrm>
            <a:off x="6115881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O</a:t>
            </a:r>
          </a:p>
        </p:txBody>
      </p:sp>
      <p:sp useBgFill="1">
        <p:nvSpPr>
          <p:cNvPr id="299" name="A">
            <a:extLst>
              <a:ext uri="{FF2B5EF4-FFF2-40B4-BE49-F238E27FC236}">
                <a16:creationId xmlns:a16="http://schemas.microsoft.com/office/drawing/2014/main" id="{1493268E-FA1B-E038-AE89-47B0073566C2}"/>
              </a:ext>
            </a:extLst>
          </p:cNvPr>
          <p:cNvSpPr>
            <a:spLocks noChangeAspect="1"/>
          </p:cNvSpPr>
          <p:nvPr/>
        </p:nvSpPr>
        <p:spPr>
          <a:xfrm>
            <a:off x="7563525" y="3302931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A</a:t>
            </a:r>
          </a:p>
        </p:txBody>
      </p:sp>
      <p:sp>
        <p:nvSpPr>
          <p:cNvPr id="300" name="letakart négyzet">
            <a:extLst>
              <a:ext uri="{FF2B5EF4-FFF2-40B4-BE49-F238E27FC236}">
                <a16:creationId xmlns:a16="http://schemas.microsoft.com/office/drawing/2014/main" id="{4C28B4B1-1890-DAD9-32FD-000E24533CA3}"/>
              </a:ext>
            </a:extLst>
          </p:cNvPr>
          <p:cNvSpPr>
            <a:spLocks noChangeAspect="1"/>
          </p:cNvSpPr>
          <p:nvPr/>
        </p:nvSpPr>
        <p:spPr>
          <a:xfrm>
            <a:off x="4668296" y="3302931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01" name="letakart négyzet">
            <a:extLst>
              <a:ext uri="{FF2B5EF4-FFF2-40B4-BE49-F238E27FC236}">
                <a16:creationId xmlns:a16="http://schemas.microsoft.com/office/drawing/2014/main" id="{9F67380D-31C5-0CB6-1725-31DC5288FF9B}"/>
              </a:ext>
            </a:extLst>
          </p:cNvPr>
          <p:cNvSpPr>
            <a:spLocks noChangeAspect="1"/>
          </p:cNvSpPr>
          <p:nvPr/>
        </p:nvSpPr>
        <p:spPr>
          <a:xfrm>
            <a:off x="6839780" y="3991867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302" name="Ő">
            <a:extLst>
              <a:ext uri="{FF2B5EF4-FFF2-40B4-BE49-F238E27FC236}">
                <a16:creationId xmlns:a16="http://schemas.microsoft.com/office/drawing/2014/main" id="{1364520D-52B8-2520-0692-1F8A50E1D251}"/>
              </a:ext>
            </a:extLst>
          </p:cNvPr>
          <p:cNvSpPr>
            <a:spLocks noChangeAspect="1"/>
          </p:cNvSpPr>
          <p:nvPr/>
        </p:nvSpPr>
        <p:spPr>
          <a:xfrm>
            <a:off x="6839703" y="4680803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Ő</a:t>
            </a:r>
          </a:p>
        </p:txBody>
      </p:sp>
      <p:sp>
        <p:nvSpPr>
          <p:cNvPr id="303" name="letakart négyzet">
            <a:extLst>
              <a:ext uri="{FF2B5EF4-FFF2-40B4-BE49-F238E27FC236}">
                <a16:creationId xmlns:a16="http://schemas.microsoft.com/office/drawing/2014/main" id="{D969302B-278B-19A2-49B1-91F39006E464}"/>
              </a:ext>
            </a:extLst>
          </p:cNvPr>
          <p:cNvSpPr>
            <a:spLocks noChangeAspect="1"/>
          </p:cNvSpPr>
          <p:nvPr/>
        </p:nvSpPr>
        <p:spPr>
          <a:xfrm>
            <a:off x="6115921" y="4680803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304" name="letakart négyzet">
            <a:extLst>
              <a:ext uri="{FF2B5EF4-FFF2-40B4-BE49-F238E27FC236}">
                <a16:creationId xmlns:a16="http://schemas.microsoft.com/office/drawing/2014/main" id="{CF595857-E7FB-AC1F-F1B0-B3087E9327AE}"/>
              </a:ext>
            </a:extLst>
          </p:cNvPr>
          <p:cNvSpPr>
            <a:spLocks noChangeAspect="1"/>
          </p:cNvSpPr>
          <p:nvPr/>
        </p:nvSpPr>
        <p:spPr>
          <a:xfrm>
            <a:off x="10458872" y="5369739"/>
            <a:ext cx="683941" cy="683941"/>
          </a:xfrm>
          <a:prstGeom prst="rect">
            <a:avLst/>
          </a:prstGeom>
          <a:solidFill>
            <a:srgbClr val="B13716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.</a:t>
            </a:r>
          </a:p>
        </p:txBody>
      </p:sp>
      <p:sp useBgFill="1">
        <p:nvSpPr>
          <p:cNvPr id="162" name="O">
            <a:extLst>
              <a:ext uri="{FF2B5EF4-FFF2-40B4-BE49-F238E27FC236}">
                <a16:creationId xmlns:a16="http://schemas.microsoft.com/office/drawing/2014/main" id="{F6CDBA96-706B-2E01-FB03-D3A722D15334}"/>
              </a:ext>
            </a:extLst>
          </p:cNvPr>
          <p:cNvSpPr>
            <a:spLocks noChangeAspect="1"/>
          </p:cNvSpPr>
          <p:nvPr/>
        </p:nvSpPr>
        <p:spPr>
          <a:xfrm>
            <a:off x="9011224" y="2613995"/>
            <a:ext cx="684000" cy="684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facad Flux ExtraLight" pitchFamily="2" charset="-18"/>
                <a:ea typeface="ADLaM Display" panose="02010000000000000000" pitchFamily="2" charset="0"/>
                <a:cs typeface="Afacad Flux ExtraLight" pitchFamily="2" charset="-18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00351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238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9" fill="hold">
                      <p:stCondLst>
                        <p:cond delay="0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264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5" fill="hold">
                      <p:stCondLst>
                        <p:cond delay="0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>
                      <p:stCondLst>
                        <p:cond delay="0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</p:childTnLst>
        </p:cTn>
      </p:par>
    </p:tnLst>
    <p:bldLst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" grpId="0" animBg="1"/>
      <p:bldP spid="3" grpId="1" animBg="1"/>
      <p:bldP spid="4" grpId="1" animBg="1"/>
      <p:bldP spid="150" grpId="1" animBg="1"/>
      <p:bldP spid="151" grpId="1" animBg="1"/>
      <p:bldP spid="152" grpId="1" animBg="1"/>
      <p:bldP spid="153" grpId="1" animBg="1"/>
      <p:bldP spid="154" grpId="1" animBg="1"/>
      <p:bldP spid="155" grpId="1" animBg="1"/>
      <p:bldP spid="156" grpId="1" animBg="1"/>
      <p:bldP spid="156" grpId="2" animBg="1"/>
      <p:bldP spid="157" grpId="1" animBg="1"/>
      <p:bldP spid="158" grpId="1" animBg="1"/>
      <p:bldP spid="159" grpId="1" animBg="1"/>
      <p:bldP spid="160" grpId="1" animBg="1"/>
      <p:bldP spid="161" grpId="1" animBg="1"/>
      <p:bldP spid="164" grpId="1" animBg="1"/>
      <p:bldP spid="165" grpId="1" animBg="1"/>
      <p:bldP spid="221" grpId="0" animBg="1"/>
      <p:bldP spid="221" grpId="1" animBg="1"/>
      <p:bldP spid="254" grpId="1" animBg="1"/>
      <p:bldP spid="255" grpId="1" animBg="1"/>
      <p:bldP spid="256" grpId="1" animBg="1"/>
      <p:bldP spid="257" grpId="1" animBg="1"/>
      <p:bldP spid="258" grpId="1" animBg="1"/>
      <p:bldP spid="259" grpId="1" animBg="1"/>
      <p:bldP spid="260" grpId="1" animBg="1"/>
      <p:bldP spid="265" grpId="1" animBg="1"/>
      <p:bldP spid="266" grpId="1" animBg="1"/>
      <p:bldP spid="267" grpId="1" animBg="1"/>
      <p:bldP spid="268" grpId="1" animBg="1"/>
      <p:bldP spid="269" grpId="1" animBg="1"/>
      <p:bldP spid="270" grpId="1" animBg="1"/>
      <p:bldP spid="271" grpId="1" animBg="1"/>
      <p:bldP spid="272" grpId="1" animBg="1"/>
      <p:bldP spid="273" grpId="1" animBg="1"/>
      <p:bldP spid="274" grpId="1" animBg="1"/>
      <p:bldP spid="275" grpId="1" animBg="1"/>
      <p:bldP spid="276" grpId="1" animBg="1"/>
      <p:bldP spid="278" grpId="1" animBg="1"/>
      <p:bldP spid="279" grpId="1" animBg="1"/>
      <p:bldP spid="280" grpId="1" animBg="1"/>
      <p:bldP spid="281" grpId="1" animBg="1"/>
      <p:bldP spid="282" grpId="1" animBg="1"/>
      <p:bldP spid="283" grpId="1" animBg="1"/>
      <p:bldP spid="284" grpId="1" animBg="1"/>
      <p:bldP spid="285" grpId="1" animBg="1"/>
      <p:bldP spid="286" grpId="1" animBg="1"/>
      <p:bldP spid="287" grpId="1" animBg="1"/>
      <p:bldP spid="288" grpId="1" animBg="1"/>
      <p:bldP spid="289" grpId="1" animBg="1"/>
      <p:bldP spid="295" grpId="1" animBg="1"/>
      <p:bldP spid="296" grpId="1" animBg="1"/>
      <p:bldP spid="297" grpId="1" animBg="1"/>
      <p:bldP spid="298" grpId="1" animBg="1"/>
      <p:bldP spid="299" grpId="1" animBg="1"/>
      <p:bldP spid="302" grpId="1" animBg="1"/>
      <p:bldP spid="162" grpId="1" animBg="1"/>
    </p:bld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93</Words>
  <Application>Microsoft Office PowerPoint</Application>
  <PresentationFormat>Szélesvásznú</PresentationFormat>
  <Paragraphs>91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AdamGorry-Lights</vt:lpstr>
      <vt:lpstr>Afacad Flux ExtraLight</vt:lpstr>
      <vt:lpstr>Aptos</vt:lpstr>
      <vt:lpstr>Aptos Display</vt:lpstr>
      <vt:lpstr>Arial</vt:lpstr>
      <vt:lpstr>1_Office-téma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Zimányi Noémi</dc:creator>
  <cp:lastModifiedBy>Zimányi Noémi</cp:lastModifiedBy>
  <cp:revision>5</cp:revision>
  <dcterms:created xsi:type="dcterms:W3CDTF">2025-10-21T07:43:44Z</dcterms:created>
  <dcterms:modified xsi:type="dcterms:W3CDTF">2025-10-21T09:29:55Z</dcterms:modified>
</cp:coreProperties>
</file>