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995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341" y="43"/>
      </p:cViewPr>
      <p:guideLst/>
    </p:cSldViewPr>
  </p:slid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E2CC938-F9E7-2CB5-1EC1-4C792AF111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24239097-7A59-2167-666A-6A546B932B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D2E1E52-B699-BD83-A7CF-D01D0DF15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F7790-43D6-4C98-84B0-8DF9368A6672}" type="datetimeFigureOut">
              <a:rPr lang="hu-HU" smtClean="0"/>
              <a:t>2025. 10. 21.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86630450-E06C-786A-3E39-681946E34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56815548-F48B-4B76-AF10-12D8CEF39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82CFE-B30E-400F-885E-A97D34897EA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12324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96F3A5D-B64E-8F80-1492-D95E210E1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AB3001D6-944B-5E5C-2FE7-E447351E40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425BB0D5-11CB-F7EA-53E1-4AF7880A8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F7790-43D6-4C98-84B0-8DF9368A6672}" type="datetimeFigureOut">
              <a:rPr lang="hu-HU" smtClean="0"/>
              <a:t>2025. 10. 21.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BCE79DEF-BB2A-2548-0A09-6A064F040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D86ECCD1-BA40-2986-8F0C-559E7FA1B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82CFE-B30E-400F-885E-A97D34897EA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04124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44AB0EC8-C766-F162-62DA-B2BD91A3EB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1AE52A6A-BF55-499C-D633-6E2133AE7B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2DBC398B-0228-FFFA-144B-15D1900F9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F7790-43D6-4C98-84B0-8DF9368A6672}" type="datetimeFigureOut">
              <a:rPr lang="hu-HU" smtClean="0"/>
              <a:t>2025. 10. 21.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C2B1BAB-2F65-4D26-3A80-DA595C44B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0776023C-6C42-672E-2973-47859A5DA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82CFE-B30E-400F-885E-A97D34897EA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85085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A357FA7-518E-339B-BBEC-46C255A80F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28E0AF4-4C91-5A49-3641-660FF015F2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AF82C617-B5F0-0F2A-04EB-1F9620618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F7790-43D6-4C98-84B0-8DF9368A6672}" type="datetimeFigureOut">
              <a:rPr lang="hu-HU" smtClean="0"/>
              <a:t>2025. 10. 21.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E319F7F-6E7F-26DE-79C1-3641E1A6D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378CC0C-FB5A-A7E6-754F-6D74BBCB6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82CFE-B30E-400F-885E-A97D34897EA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8663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8CA9582-8BE7-5525-CD2F-0184BA4C9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6EE5ADF9-5BDA-B70A-FC73-EE21B56D76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76C64C4F-D44C-0893-6BB9-915FE38AC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F7790-43D6-4C98-84B0-8DF9368A6672}" type="datetimeFigureOut">
              <a:rPr lang="hu-HU" smtClean="0"/>
              <a:t>2025. 10. 21.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80D865F2-54E9-43B0-36C3-AE028B3A9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EF616940-F1EA-BF6B-AF60-DC79DF464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82CFE-B30E-400F-885E-A97D34897EA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02331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7A9C507-7378-778F-BEF3-0DEEBDB54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977F6B5-0670-18CB-7703-C1D464F829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67003465-C92F-9C19-9C2D-973657D40F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9F8F4FC1-5740-5B26-F2BE-D3D4D6908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F7790-43D6-4C98-84B0-8DF9368A6672}" type="datetimeFigureOut">
              <a:rPr lang="hu-HU" smtClean="0"/>
              <a:t>2025. 10. 21.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724A78A9-7809-25C2-E6B7-E92DA6B88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EBD599B9-AB18-9A30-7326-689E03846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82CFE-B30E-400F-885E-A97D34897EA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89039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286944D-1472-A9D0-E9B8-810DC6B1A5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89974EE6-0218-6456-1E67-BAD69A5F60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64B3CF41-0932-21F2-157A-38EFF149AA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A400550F-1B54-BEE7-8947-DD5ADD1756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58E98609-CBBB-D0AF-547A-86A2421E2F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878F87D7-67D4-29EC-077B-8FCBA69E3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F7790-43D6-4C98-84B0-8DF9368A6672}" type="datetimeFigureOut">
              <a:rPr lang="hu-HU" smtClean="0"/>
              <a:t>2025. 10. 21.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C0ABE54C-1C1B-93EA-15E5-3D3A8915B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6D45AC2A-64AD-C127-DB4A-88286854C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82CFE-B30E-400F-885E-A97D34897EA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36239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53D51A6-5E70-CB09-5115-3D82345B0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B5D366A0-CAE6-3B3F-44B1-ACD340ED1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F7790-43D6-4C98-84B0-8DF9368A6672}" type="datetimeFigureOut">
              <a:rPr lang="hu-HU" smtClean="0"/>
              <a:t>2025. 10. 21.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908FC371-AA16-E221-F6D3-CA049758E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72D783D5-41D3-E3B0-443A-2853DB444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82CFE-B30E-400F-885E-A97D34897EA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88490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8C86E7CC-760A-7F83-CEC3-1B70325C1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F7790-43D6-4C98-84B0-8DF9368A6672}" type="datetimeFigureOut">
              <a:rPr lang="hu-HU" smtClean="0"/>
              <a:t>2025. 10. 21.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41B6AEE8-D0F9-333B-6053-D25783A99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08FA5A7B-CAB2-10D3-8E6E-106FC3FDD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82CFE-B30E-400F-885E-A97D34897EA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79206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8812301-2768-E63C-9D3D-07AB082A6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9071061-31F0-9A98-FFE6-3240CC3FC9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5F47FE60-6B4D-9FB0-D2C5-3255E48FBB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D1FBEBDA-40F6-EA7F-463A-916CDD929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F7790-43D6-4C98-84B0-8DF9368A6672}" type="datetimeFigureOut">
              <a:rPr lang="hu-HU" smtClean="0"/>
              <a:t>2025. 10. 21.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36CA6597-AA4C-3D60-68E3-73843362F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D77E35AA-3E2C-10B7-00BC-6A7156210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82CFE-B30E-400F-885E-A97D34897EA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74462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63E4AC8-E84D-73DB-712D-8AF475C67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39FD5990-BA3F-8CBD-2148-12500709D7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860C3CE3-0CF4-75BC-96DE-73A9488DE0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B45146CB-F6FE-057E-1913-C598EC400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F7790-43D6-4C98-84B0-8DF9368A6672}" type="datetimeFigureOut">
              <a:rPr lang="hu-HU" smtClean="0"/>
              <a:t>2025. 10. 21.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35C927EE-E5F6-3DDA-F21C-74A51073D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E21702C3-2BC0-4D00-7148-F24623206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82CFE-B30E-400F-885E-A97D34897EA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79913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07DDEC0E-9933-585A-E71A-C9A303E45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E51C64ED-7E14-32C3-8C9A-A96DDF7FC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3F678A1-1548-C99C-AB54-A3E0D203AE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8F7790-43D6-4C98-84B0-8DF9368A6672}" type="datetimeFigureOut">
              <a:rPr lang="hu-HU" smtClean="0"/>
              <a:t>2025. 10. 21.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746DE765-BABD-2DDE-971D-BD6CAEB21E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E4F1795-5D1C-D0A0-E2D0-A31F20AD43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382CFE-B30E-400F-885E-A97D34897EA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02305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89000"/>
              </a:schemeClr>
            </a:gs>
            <a:gs pos="23000">
              <a:schemeClr val="accent4">
                <a:lumMod val="89000"/>
              </a:schemeClr>
            </a:gs>
            <a:gs pos="69000">
              <a:schemeClr val="accent4">
                <a:lumMod val="75000"/>
              </a:schemeClr>
            </a:gs>
            <a:gs pos="97000">
              <a:schemeClr val="accent4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09071DA-D613-CE5B-1753-268407D90E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3" name="vessző">
            <a:extLst>
              <a:ext uri="{FF2B5EF4-FFF2-40B4-BE49-F238E27FC236}">
                <a16:creationId xmlns:a16="http://schemas.microsoft.com/office/drawing/2014/main" id="{EAEDC96F-F076-D169-1BC5-CF4B0EEF2155}"/>
              </a:ext>
            </a:extLst>
          </p:cNvPr>
          <p:cNvSpPr>
            <a:spLocks noChangeAspect="1"/>
          </p:cNvSpPr>
          <p:nvPr/>
        </p:nvSpPr>
        <p:spPr>
          <a:xfrm>
            <a:off x="1343445" y="3917788"/>
            <a:ext cx="827850" cy="827851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 useBgFill="1">
        <p:nvSpPr>
          <p:cNvPr id="150" name="vessző">
            <a:extLst>
              <a:ext uri="{FF2B5EF4-FFF2-40B4-BE49-F238E27FC236}">
                <a16:creationId xmlns:a16="http://schemas.microsoft.com/office/drawing/2014/main" id="{73F898AA-680A-8453-34D7-684BDA8794F5}"/>
              </a:ext>
            </a:extLst>
          </p:cNvPr>
          <p:cNvSpPr>
            <a:spLocks noChangeAspect="1"/>
          </p:cNvSpPr>
          <p:nvPr/>
        </p:nvSpPr>
        <p:spPr>
          <a:xfrm>
            <a:off x="2217165" y="3089638"/>
            <a:ext cx="827850" cy="827851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 useBgFill="1">
        <p:nvSpPr>
          <p:cNvPr id="258" name="vessző">
            <a:extLst>
              <a:ext uri="{FF2B5EF4-FFF2-40B4-BE49-F238E27FC236}">
                <a16:creationId xmlns:a16="http://schemas.microsoft.com/office/drawing/2014/main" id="{054462BC-9CF8-A9BA-A12A-4D64C8DE1AE5}"/>
              </a:ext>
            </a:extLst>
          </p:cNvPr>
          <p:cNvSpPr>
            <a:spLocks noChangeAspect="1"/>
          </p:cNvSpPr>
          <p:nvPr/>
        </p:nvSpPr>
        <p:spPr>
          <a:xfrm>
            <a:off x="7469010" y="3089638"/>
            <a:ext cx="827850" cy="827851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 useBgFill="1">
        <p:nvSpPr>
          <p:cNvPr id="5" name="vessző">
            <a:extLst>
              <a:ext uri="{FF2B5EF4-FFF2-40B4-BE49-F238E27FC236}">
                <a16:creationId xmlns:a16="http://schemas.microsoft.com/office/drawing/2014/main" id="{130C6239-FF79-44A7-9F6B-C88225E33808}"/>
              </a:ext>
            </a:extLst>
          </p:cNvPr>
          <p:cNvSpPr>
            <a:spLocks noChangeAspect="1"/>
          </p:cNvSpPr>
          <p:nvPr/>
        </p:nvSpPr>
        <p:spPr>
          <a:xfrm>
            <a:off x="10927000" y="3909280"/>
            <a:ext cx="827850" cy="827851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rPr>
              <a:t>.</a:t>
            </a:r>
          </a:p>
        </p:txBody>
      </p:sp>
      <p:sp useBgFill="1">
        <p:nvSpPr>
          <p:cNvPr id="6" name="vessző">
            <a:extLst>
              <a:ext uri="{FF2B5EF4-FFF2-40B4-BE49-F238E27FC236}">
                <a16:creationId xmlns:a16="http://schemas.microsoft.com/office/drawing/2014/main" id="{29630C75-83F2-1A82-F842-BF94AF9F54A0}"/>
              </a:ext>
            </a:extLst>
          </p:cNvPr>
          <p:cNvSpPr>
            <a:spLocks noChangeAspect="1"/>
          </p:cNvSpPr>
          <p:nvPr/>
        </p:nvSpPr>
        <p:spPr>
          <a:xfrm>
            <a:off x="10927000" y="3089638"/>
            <a:ext cx="827850" cy="827851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damGorry-Lights" panose="020F0702020204020204" pitchFamily="34" charset="0"/>
              <a:ea typeface="+mn-ea"/>
              <a:cs typeface="+mn-cs"/>
            </a:endParaRPr>
          </a:p>
        </p:txBody>
      </p:sp>
      <p:sp useBgFill="1">
        <p:nvSpPr>
          <p:cNvPr id="3" name="Téglalap 2">
            <a:hlinkClick r:id="rId2" action="ppaction://hlinksldjump"/>
            <a:extLst>
              <a:ext uri="{FF2B5EF4-FFF2-40B4-BE49-F238E27FC236}">
                <a16:creationId xmlns:a16="http://schemas.microsoft.com/office/drawing/2014/main" id="{8A1E7AC0-1DE1-4A29-0D04-9F4805595733}"/>
              </a:ext>
            </a:extLst>
          </p:cNvPr>
          <p:cNvSpPr/>
          <p:nvPr/>
        </p:nvSpPr>
        <p:spPr>
          <a:xfrm>
            <a:off x="0" y="0"/>
            <a:ext cx="12192000" cy="29402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2" name="A">
            <a:extLst>
              <a:ext uri="{FF2B5EF4-FFF2-40B4-BE49-F238E27FC236}">
                <a16:creationId xmlns:a16="http://schemas.microsoft.com/office/drawing/2014/main" id="{1F3A148F-6FC8-EB44-18F8-4A889695E0ED}"/>
              </a:ext>
            </a:extLst>
          </p:cNvPr>
          <p:cNvSpPr>
            <a:spLocks noChangeAspect="1"/>
          </p:cNvSpPr>
          <p:nvPr/>
        </p:nvSpPr>
        <p:spPr>
          <a:xfrm>
            <a:off x="450630" y="518980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A</a:t>
            </a:r>
          </a:p>
        </p:txBody>
      </p:sp>
      <p:sp>
        <p:nvSpPr>
          <p:cNvPr id="223" name="B">
            <a:extLst>
              <a:ext uri="{FF2B5EF4-FFF2-40B4-BE49-F238E27FC236}">
                <a16:creationId xmlns:a16="http://schemas.microsoft.com/office/drawing/2014/main" id="{4C3DAE3B-2510-931C-0F9B-74FE2A685E7A}"/>
              </a:ext>
            </a:extLst>
          </p:cNvPr>
          <p:cNvSpPr>
            <a:spLocks noChangeAspect="1"/>
          </p:cNvSpPr>
          <p:nvPr/>
        </p:nvSpPr>
        <p:spPr>
          <a:xfrm>
            <a:off x="1885540" y="518980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B</a:t>
            </a:r>
          </a:p>
        </p:txBody>
      </p:sp>
      <p:sp>
        <p:nvSpPr>
          <p:cNvPr id="224" name="N">
            <a:extLst>
              <a:ext uri="{FF2B5EF4-FFF2-40B4-BE49-F238E27FC236}">
                <a16:creationId xmlns:a16="http://schemas.microsoft.com/office/drawing/2014/main" id="{69D26213-FAEE-E464-EF2A-2DEBF78FD191}"/>
              </a:ext>
            </a:extLst>
          </p:cNvPr>
          <p:cNvSpPr>
            <a:spLocks noChangeAspect="1"/>
          </p:cNvSpPr>
          <p:nvPr/>
        </p:nvSpPr>
        <p:spPr>
          <a:xfrm>
            <a:off x="450630" y="1215449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N</a:t>
            </a:r>
          </a:p>
        </p:txBody>
      </p:sp>
      <p:sp>
        <p:nvSpPr>
          <p:cNvPr id="225" name="É">
            <a:extLst>
              <a:ext uri="{FF2B5EF4-FFF2-40B4-BE49-F238E27FC236}">
                <a16:creationId xmlns:a16="http://schemas.microsoft.com/office/drawing/2014/main" id="{5419F7F5-917F-9F36-B6CE-847D2158828A}"/>
              </a:ext>
            </a:extLst>
          </p:cNvPr>
          <p:cNvSpPr>
            <a:spLocks noChangeAspect="1"/>
          </p:cNvSpPr>
          <p:nvPr/>
        </p:nvSpPr>
        <p:spPr>
          <a:xfrm>
            <a:off x="4755360" y="518980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É</a:t>
            </a:r>
          </a:p>
        </p:txBody>
      </p:sp>
      <p:sp>
        <p:nvSpPr>
          <p:cNvPr id="226" name="T">
            <a:extLst>
              <a:ext uri="{FF2B5EF4-FFF2-40B4-BE49-F238E27FC236}">
                <a16:creationId xmlns:a16="http://schemas.microsoft.com/office/drawing/2014/main" id="{C52CBF93-CFA7-91D3-A730-D8AF0CF83073}"/>
              </a:ext>
            </a:extLst>
          </p:cNvPr>
          <p:cNvSpPr>
            <a:spLocks noChangeAspect="1"/>
          </p:cNvSpPr>
          <p:nvPr/>
        </p:nvSpPr>
        <p:spPr>
          <a:xfrm>
            <a:off x="6190270" y="1215449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T</a:t>
            </a:r>
          </a:p>
        </p:txBody>
      </p:sp>
      <p:sp>
        <p:nvSpPr>
          <p:cNvPr id="227" name="U">
            <a:extLst>
              <a:ext uri="{FF2B5EF4-FFF2-40B4-BE49-F238E27FC236}">
                <a16:creationId xmlns:a16="http://schemas.microsoft.com/office/drawing/2014/main" id="{F8684140-DEDD-3109-E4FB-58C382BC66BD}"/>
              </a:ext>
            </a:extLst>
          </p:cNvPr>
          <p:cNvSpPr>
            <a:spLocks noChangeAspect="1"/>
          </p:cNvSpPr>
          <p:nvPr/>
        </p:nvSpPr>
        <p:spPr>
          <a:xfrm>
            <a:off x="6907725" y="1215449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U</a:t>
            </a:r>
          </a:p>
        </p:txBody>
      </p:sp>
      <p:sp>
        <p:nvSpPr>
          <p:cNvPr id="228" name="D">
            <a:extLst>
              <a:ext uri="{FF2B5EF4-FFF2-40B4-BE49-F238E27FC236}">
                <a16:creationId xmlns:a16="http://schemas.microsoft.com/office/drawing/2014/main" id="{874F6364-9758-3BB4-FCCC-9D9BA34F5C45}"/>
              </a:ext>
            </a:extLst>
          </p:cNvPr>
          <p:cNvSpPr>
            <a:spLocks noChangeAspect="1"/>
          </p:cNvSpPr>
          <p:nvPr/>
        </p:nvSpPr>
        <p:spPr>
          <a:xfrm>
            <a:off x="3320450" y="518980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D</a:t>
            </a:r>
          </a:p>
        </p:txBody>
      </p:sp>
      <p:sp>
        <p:nvSpPr>
          <p:cNvPr id="229" name="J">
            <a:extLst>
              <a:ext uri="{FF2B5EF4-FFF2-40B4-BE49-F238E27FC236}">
                <a16:creationId xmlns:a16="http://schemas.microsoft.com/office/drawing/2014/main" id="{26EA8C69-7069-DA13-5A04-D2541DC2CDB3}"/>
              </a:ext>
            </a:extLst>
          </p:cNvPr>
          <p:cNvSpPr>
            <a:spLocks noChangeAspect="1"/>
          </p:cNvSpPr>
          <p:nvPr/>
        </p:nvSpPr>
        <p:spPr>
          <a:xfrm>
            <a:off x="9060090" y="518980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J</a:t>
            </a:r>
          </a:p>
        </p:txBody>
      </p:sp>
      <p:sp>
        <p:nvSpPr>
          <p:cNvPr id="230" name="L">
            <a:extLst>
              <a:ext uri="{FF2B5EF4-FFF2-40B4-BE49-F238E27FC236}">
                <a16:creationId xmlns:a16="http://schemas.microsoft.com/office/drawing/2014/main" id="{3EA2E909-78C4-0826-1EF8-E082B5A72895}"/>
              </a:ext>
            </a:extLst>
          </p:cNvPr>
          <p:cNvSpPr>
            <a:spLocks noChangeAspect="1"/>
          </p:cNvSpPr>
          <p:nvPr/>
        </p:nvSpPr>
        <p:spPr>
          <a:xfrm>
            <a:off x="10495000" y="518979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L</a:t>
            </a:r>
          </a:p>
        </p:txBody>
      </p:sp>
      <p:sp>
        <p:nvSpPr>
          <p:cNvPr id="231" name="K">
            <a:extLst>
              <a:ext uri="{FF2B5EF4-FFF2-40B4-BE49-F238E27FC236}">
                <a16:creationId xmlns:a16="http://schemas.microsoft.com/office/drawing/2014/main" id="{15EEC064-D165-1B8F-5828-1C382C7CC9BD}"/>
              </a:ext>
            </a:extLst>
          </p:cNvPr>
          <p:cNvSpPr>
            <a:spLocks noChangeAspect="1"/>
          </p:cNvSpPr>
          <p:nvPr/>
        </p:nvSpPr>
        <p:spPr>
          <a:xfrm>
            <a:off x="9777545" y="518980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K</a:t>
            </a:r>
          </a:p>
        </p:txBody>
      </p:sp>
      <p:sp useBgFill="1">
        <p:nvSpPr>
          <p:cNvPr id="232" name="Z">
            <a:extLst>
              <a:ext uri="{FF2B5EF4-FFF2-40B4-BE49-F238E27FC236}">
                <a16:creationId xmlns:a16="http://schemas.microsoft.com/office/drawing/2014/main" id="{B65B2780-5435-52FE-C4BC-5B72B0569E6F}"/>
              </a:ext>
            </a:extLst>
          </p:cNvPr>
          <p:cNvSpPr>
            <a:spLocks noChangeAspect="1"/>
          </p:cNvSpPr>
          <p:nvPr/>
        </p:nvSpPr>
        <p:spPr>
          <a:xfrm>
            <a:off x="11212461" y="1215449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b="1" dirty="0">
                <a:solidFill>
                  <a:srgbClr val="340E30"/>
                </a:solidFill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Z</a:t>
            </a:r>
          </a:p>
        </p:txBody>
      </p:sp>
      <p:sp>
        <p:nvSpPr>
          <p:cNvPr id="233" name="M">
            <a:extLst>
              <a:ext uri="{FF2B5EF4-FFF2-40B4-BE49-F238E27FC236}">
                <a16:creationId xmlns:a16="http://schemas.microsoft.com/office/drawing/2014/main" id="{12D28312-B7EE-80E6-4BA5-B35C8E3B21A8}"/>
              </a:ext>
            </a:extLst>
          </p:cNvPr>
          <p:cNvSpPr>
            <a:spLocks noChangeAspect="1"/>
          </p:cNvSpPr>
          <p:nvPr/>
        </p:nvSpPr>
        <p:spPr>
          <a:xfrm>
            <a:off x="11212460" y="518980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M</a:t>
            </a:r>
          </a:p>
        </p:txBody>
      </p:sp>
      <p:sp>
        <p:nvSpPr>
          <p:cNvPr id="234" name="I">
            <a:extLst>
              <a:ext uri="{FF2B5EF4-FFF2-40B4-BE49-F238E27FC236}">
                <a16:creationId xmlns:a16="http://schemas.microsoft.com/office/drawing/2014/main" id="{53F97F95-EA55-CDC5-7900-6B345DC4CD53}"/>
              </a:ext>
            </a:extLst>
          </p:cNvPr>
          <p:cNvSpPr>
            <a:spLocks noChangeAspect="1"/>
          </p:cNvSpPr>
          <p:nvPr/>
        </p:nvSpPr>
        <p:spPr>
          <a:xfrm>
            <a:off x="7625180" y="518980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I</a:t>
            </a:r>
          </a:p>
        </p:txBody>
      </p:sp>
      <p:sp>
        <p:nvSpPr>
          <p:cNvPr id="235" name="S">
            <a:extLst>
              <a:ext uri="{FF2B5EF4-FFF2-40B4-BE49-F238E27FC236}">
                <a16:creationId xmlns:a16="http://schemas.microsoft.com/office/drawing/2014/main" id="{25DE23DE-3CA6-681F-1B14-0014BAB54136}"/>
              </a:ext>
            </a:extLst>
          </p:cNvPr>
          <p:cNvSpPr>
            <a:spLocks noChangeAspect="1"/>
          </p:cNvSpPr>
          <p:nvPr/>
        </p:nvSpPr>
        <p:spPr>
          <a:xfrm>
            <a:off x="5472815" y="1215449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S</a:t>
            </a:r>
          </a:p>
        </p:txBody>
      </p:sp>
      <p:sp>
        <p:nvSpPr>
          <p:cNvPr id="236" name="O">
            <a:extLst>
              <a:ext uri="{FF2B5EF4-FFF2-40B4-BE49-F238E27FC236}">
                <a16:creationId xmlns:a16="http://schemas.microsoft.com/office/drawing/2014/main" id="{F54B46D0-DA6F-0A75-5533-EC22334A43E4}"/>
              </a:ext>
            </a:extLst>
          </p:cNvPr>
          <p:cNvSpPr>
            <a:spLocks noChangeAspect="1"/>
          </p:cNvSpPr>
          <p:nvPr/>
        </p:nvSpPr>
        <p:spPr>
          <a:xfrm>
            <a:off x="1168085" y="1215449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O</a:t>
            </a:r>
          </a:p>
        </p:txBody>
      </p:sp>
      <p:sp>
        <p:nvSpPr>
          <p:cNvPr id="237" name="Á">
            <a:extLst>
              <a:ext uri="{FF2B5EF4-FFF2-40B4-BE49-F238E27FC236}">
                <a16:creationId xmlns:a16="http://schemas.microsoft.com/office/drawing/2014/main" id="{597B95B6-72F3-3829-36C3-D090C945097A}"/>
              </a:ext>
            </a:extLst>
          </p:cNvPr>
          <p:cNvSpPr>
            <a:spLocks noChangeAspect="1"/>
          </p:cNvSpPr>
          <p:nvPr/>
        </p:nvSpPr>
        <p:spPr>
          <a:xfrm>
            <a:off x="1168085" y="518980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Á</a:t>
            </a:r>
          </a:p>
        </p:txBody>
      </p:sp>
      <p:sp>
        <p:nvSpPr>
          <p:cNvPr id="238" name="C">
            <a:extLst>
              <a:ext uri="{FF2B5EF4-FFF2-40B4-BE49-F238E27FC236}">
                <a16:creationId xmlns:a16="http://schemas.microsoft.com/office/drawing/2014/main" id="{3BE27043-C801-400D-61F9-10119DC27931}"/>
              </a:ext>
            </a:extLst>
          </p:cNvPr>
          <p:cNvSpPr>
            <a:spLocks noChangeAspect="1"/>
          </p:cNvSpPr>
          <p:nvPr/>
        </p:nvSpPr>
        <p:spPr>
          <a:xfrm>
            <a:off x="2602995" y="518980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C</a:t>
            </a:r>
          </a:p>
        </p:txBody>
      </p:sp>
      <p:sp>
        <p:nvSpPr>
          <p:cNvPr id="239" name="E">
            <a:extLst>
              <a:ext uri="{FF2B5EF4-FFF2-40B4-BE49-F238E27FC236}">
                <a16:creationId xmlns:a16="http://schemas.microsoft.com/office/drawing/2014/main" id="{7BFD77FB-684F-BA01-C6AB-909E23EE6A4A}"/>
              </a:ext>
            </a:extLst>
          </p:cNvPr>
          <p:cNvSpPr>
            <a:spLocks noChangeAspect="1"/>
          </p:cNvSpPr>
          <p:nvPr/>
        </p:nvSpPr>
        <p:spPr>
          <a:xfrm>
            <a:off x="4037905" y="518980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E</a:t>
            </a:r>
          </a:p>
        </p:txBody>
      </p:sp>
      <p:sp>
        <p:nvSpPr>
          <p:cNvPr id="240" name="F">
            <a:extLst>
              <a:ext uri="{FF2B5EF4-FFF2-40B4-BE49-F238E27FC236}">
                <a16:creationId xmlns:a16="http://schemas.microsoft.com/office/drawing/2014/main" id="{8687A5E5-1ADE-36AE-7EBA-44C971FDAFD3}"/>
              </a:ext>
            </a:extLst>
          </p:cNvPr>
          <p:cNvSpPr>
            <a:spLocks noChangeAspect="1"/>
          </p:cNvSpPr>
          <p:nvPr/>
        </p:nvSpPr>
        <p:spPr>
          <a:xfrm>
            <a:off x="5472815" y="518980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F</a:t>
            </a:r>
          </a:p>
        </p:txBody>
      </p:sp>
      <p:sp>
        <p:nvSpPr>
          <p:cNvPr id="241" name="G">
            <a:extLst>
              <a:ext uri="{FF2B5EF4-FFF2-40B4-BE49-F238E27FC236}">
                <a16:creationId xmlns:a16="http://schemas.microsoft.com/office/drawing/2014/main" id="{B44077AD-EBA9-3EBE-E527-DDC8786ED3E1}"/>
              </a:ext>
            </a:extLst>
          </p:cNvPr>
          <p:cNvSpPr>
            <a:spLocks noChangeAspect="1"/>
          </p:cNvSpPr>
          <p:nvPr/>
        </p:nvSpPr>
        <p:spPr>
          <a:xfrm>
            <a:off x="6190270" y="518980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G</a:t>
            </a:r>
          </a:p>
        </p:txBody>
      </p:sp>
      <p:sp>
        <p:nvSpPr>
          <p:cNvPr id="242" name="H">
            <a:extLst>
              <a:ext uri="{FF2B5EF4-FFF2-40B4-BE49-F238E27FC236}">
                <a16:creationId xmlns:a16="http://schemas.microsoft.com/office/drawing/2014/main" id="{9D79D91C-EF5C-B92B-3A1B-D7C05D0288EF}"/>
              </a:ext>
            </a:extLst>
          </p:cNvPr>
          <p:cNvSpPr>
            <a:spLocks noChangeAspect="1"/>
          </p:cNvSpPr>
          <p:nvPr/>
        </p:nvSpPr>
        <p:spPr>
          <a:xfrm>
            <a:off x="6907725" y="518980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H</a:t>
            </a:r>
          </a:p>
        </p:txBody>
      </p:sp>
      <p:sp>
        <p:nvSpPr>
          <p:cNvPr id="243" name="Ó">
            <a:extLst>
              <a:ext uri="{FF2B5EF4-FFF2-40B4-BE49-F238E27FC236}">
                <a16:creationId xmlns:a16="http://schemas.microsoft.com/office/drawing/2014/main" id="{67F0F6C1-044E-82D6-637B-772704A7625C}"/>
              </a:ext>
            </a:extLst>
          </p:cNvPr>
          <p:cNvSpPr>
            <a:spLocks noChangeAspect="1"/>
          </p:cNvSpPr>
          <p:nvPr/>
        </p:nvSpPr>
        <p:spPr>
          <a:xfrm>
            <a:off x="1885540" y="1215449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Ó</a:t>
            </a:r>
          </a:p>
        </p:txBody>
      </p:sp>
      <p:sp>
        <p:nvSpPr>
          <p:cNvPr id="244" name="Ö">
            <a:extLst>
              <a:ext uri="{FF2B5EF4-FFF2-40B4-BE49-F238E27FC236}">
                <a16:creationId xmlns:a16="http://schemas.microsoft.com/office/drawing/2014/main" id="{741BA15F-FBAD-ABB1-5D49-F49A5714BC45}"/>
              </a:ext>
            </a:extLst>
          </p:cNvPr>
          <p:cNvSpPr>
            <a:spLocks noChangeAspect="1"/>
          </p:cNvSpPr>
          <p:nvPr/>
        </p:nvSpPr>
        <p:spPr>
          <a:xfrm>
            <a:off x="2602995" y="1215449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Ö</a:t>
            </a:r>
          </a:p>
        </p:txBody>
      </p:sp>
      <p:sp>
        <p:nvSpPr>
          <p:cNvPr id="245" name="Ő">
            <a:extLst>
              <a:ext uri="{FF2B5EF4-FFF2-40B4-BE49-F238E27FC236}">
                <a16:creationId xmlns:a16="http://schemas.microsoft.com/office/drawing/2014/main" id="{E9A160D6-5FD7-CBEF-1A41-8754F17974DA}"/>
              </a:ext>
            </a:extLst>
          </p:cNvPr>
          <p:cNvSpPr>
            <a:spLocks noChangeAspect="1"/>
          </p:cNvSpPr>
          <p:nvPr/>
        </p:nvSpPr>
        <p:spPr>
          <a:xfrm>
            <a:off x="3320450" y="1215449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Ő</a:t>
            </a:r>
          </a:p>
        </p:txBody>
      </p:sp>
      <p:sp>
        <p:nvSpPr>
          <p:cNvPr id="246" name="P">
            <a:extLst>
              <a:ext uri="{FF2B5EF4-FFF2-40B4-BE49-F238E27FC236}">
                <a16:creationId xmlns:a16="http://schemas.microsoft.com/office/drawing/2014/main" id="{D8F9CBCB-DA30-0BFE-636D-1E6579AD8ABB}"/>
              </a:ext>
            </a:extLst>
          </p:cNvPr>
          <p:cNvSpPr>
            <a:spLocks noChangeAspect="1"/>
          </p:cNvSpPr>
          <p:nvPr/>
        </p:nvSpPr>
        <p:spPr>
          <a:xfrm>
            <a:off x="4037905" y="1215449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P</a:t>
            </a:r>
          </a:p>
        </p:txBody>
      </p:sp>
      <p:sp>
        <p:nvSpPr>
          <p:cNvPr id="247" name="R">
            <a:extLst>
              <a:ext uri="{FF2B5EF4-FFF2-40B4-BE49-F238E27FC236}">
                <a16:creationId xmlns:a16="http://schemas.microsoft.com/office/drawing/2014/main" id="{0655FCCA-7782-1CB9-7FAB-504957B3986F}"/>
              </a:ext>
            </a:extLst>
          </p:cNvPr>
          <p:cNvSpPr>
            <a:spLocks noChangeAspect="1"/>
          </p:cNvSpPr>
          <p:nvPr/>
        </p:nvSpPr>
        <p:spPr>
          <a:xfrm>
            <a:off x="4755360" y="1215449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R</a:t>
            </a:r>
          </a:p>
        </p:txBody>
      </p:sp>
      <p:sp>
        <p:nvSpPr>
          <p:cNvPr id="248" name="Ú">
            <a:extLst>
              <a:ext uri="{FF2B5EF4-FFF2-40B4-BE49-F238E27FC236}">
                <a16:creationId xmlns:a16="http://schemas.microsoft.com/office/drawing/2014/main" id="{69F33363-4F80-30C0-2CE7-4DB6BE098BF7}"/>
              </a:ext>
            </a:extLst>
          </p:cNvPr>
          <p:cNvSpPr>
            <a:spLocks noChangeAspect="1"/>
          </p:cNvSpPr>
          <p:nvPr/>
        </p:nvSpPr>
        <p:spPr>
          <a:xfrm>
            <a:off x="7625180" y="1215449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Ú</a:t>
            </a:r>
          </a:p>
        </p:txBody>
      </p:sp>
      <p:sp>
        <p:nvSpPr>
          <p:cNvPr id="249" name="Ü">
            <a:extLst>
              <a:ext uri="{FF2B5EF4-FFF2-40B4-BE49-F238E27FC236}">
                <a16:creationId xmlns:a16="http://schemas.microsoft.com/office/drawing/2014/main" id="{8FC62A17-21D0-E56B-EDA5-C0D013B56A62}"/>
              </a:ext>
            </a:extLst>
          </p:cNvPr>
          <p:cNvSpPr>
            <a:spLocks noChangeAspect="1"/>
          </p:cNvSpPr>
          <p:nvPr/>
        </p:nvSpPr>
        <p:spPr>
          <a:xfrm>
            <a:off x="8342635" y="1215449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Ü</a:t>
            </a:r>
          </a:p>
        </p:txBody>
      </p:sp>
      <p:sp>
        <p:nvSpPr>
          <p:cNvPr id="250" name="Ű">
            <a:extLst>
              <a:ext uri="{FF2B5EF4-FFF2-40B4-BE49-F238E27FC236}">
                <a16:creationId xmlns:a16="http://schemas.microsoft.com/office/drawing/2014/main" id="{A2DB2BF6-FCFB-31C3-E2C4-B3CE5DACDFFB}"/>
              </a:ext>
            </a:extLst>
          </p:cNvPr>
          <p:cNvSpPr>
            <a:spLocks noChangeAspect="1"/>
          </p:cNvSpPr>
          <p:nvPr/>
        </p:nvSpPr>
        <p:spPr>
          <a:xfrm>
            <a:off x="9060090" y="1215449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Ű</a:t>
            </a:r>
          </a:p>
        </p:txBody>
      </p:sp>
      <p:sp>
        <p:nvSpPr>
          <p:cNvPr id="251" name="V">
            <a:extLst>
              <a:ext uri="{FF2B5EF4-FFF2-40B4-BE49-F238E27FC236}">
                <a16:creationId xmlns:a16="http://schemas.microsoft.com/office/drawing/2014/main" id="{EFDD48D4-AE4F-3713-089E-0D352D942955}"/>
              </a:ext>
            </a:extLst>
          </p:cNvPr>
          <p:cNvSpPr>
            <a:spLocks noChangeAspect="1"/>
          </p:cNvSpPr>
          <p:nvPr/>
        </p:nvSpPr>
        <p:spPr>
          <a:xfrm>
            <a:off x="9777545" y="1215449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V</a:t>
            </a:r>
          </a:p>
        </p:txBody>
      </p:sp>
      <p:sp>
        <p:nvSpPr>
          <p:cNvPr id="252" name="Y">
            <a:extLst>
              <a:ext uri="{FF2B5EF4-FFF2-40B4-BE49-F238E27FC236}">
                <a16:creationId xmlns:a16="http://schemas.microsoft.com/office/drawing/2014/main" id="{D22380D4-ED3F-64C6-67C5-2EBF0B8BE4BE}"/>
              </a:ext>
            </a:extLst>
          </p:cNvPr>
          <p:cNvSpPr>
            <a:spLocks noChangeAspect="1"/>
          </p:cNvSpPr>
          <p:nvPr/>
        </p:nvSpPr>
        <p:spPr>
          <a:xfrm>
            <a:off x="10495000" y="1215449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Y</a:t>
            </a:r>
          </a:p>
        </p:txBody>
      </p:sp>
      <p:sp>
        <p:nvSpPr>
          <p:cNvPr id="253" name="Í">
            <a:extLst>
              <a:ext uri="{FF2B5EF4-FFF2-40B4-BE49-F238E27FC236}">
                <a16:creationId xmlns:a16="http://schemas.microsoft.com/office/drawing/2014/main" id="{3D3738D5-E938-85EE-5055-0A8B0445B88A}"/>
              </a:ext>
            </a:extLst>
          </p:cNvPr>
          <p:cNvSpPr>
            <a:spLocks noChangeAspect="1"/>
          </p:cNvSpPr>
          <p:nvPr/>
        </p:nvSpPr>
        <p:spPr>
          <a:xfrm>
            <a:off x="8342635" y="518980"/>
            <a:ext cx="432000" cy="43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none" spc="0" normalizeH="0" baseline="0" noProof="0" dirty="0">
                <a:ln>
                  <a:noFill/>
                </a:ln>
                <a:solidFill>
                  <a:srgbClr val="340E30"/>
                </a:solidFill>
                <a:effectLst/>
                <a:uLnTx/>
                <a:uFillTx/>
                <a:latin typeface="Aptos" panose="02110004020202020204"/>
                <a:ea typeface="ADLaM Display" panose="02010000000000000000" pitchFamily="2" charset="0"/>
                <a:cs typeface="Aharoni" panose="02010803020104030203" pitchFamily="2" charset="-79"/>
              </a:rPr>
              <a:t>Í</a:t>
            </a:r>
          </a:p>
        </p:txBody>
      </p:sp>
      <p:grpSp>
        <p:nvGrpSpPr>
          <p:cNvPr id="38" name="Csoportba foglalás 37">
            <a:extLst>
              <a:ext uri="{FF2B5EF4-FFF2-40B4-BE49-F238E27FC236}">
                <a16:creationId xmlns:a16="http://schemas.microsoft.com/office/drawing/2014/main" id="{9440B402-7C56-1677-AFDF-EF8459872D04}"/>
              </a:ext>
            </a:extLst>
          </p:cNvPr>
          <p:cNvGrpSpPr/>
          <p:nvPr/>
        </p:nvGrpSpPr>
        <p:grpSpPr>
          <a:xfrm>
            <a:off x="462093" y="3089638"/>
            <a:ext cx="10465200" cy="827851"/>
            <a:chOff x="922362" y="5528387"/>
            <a:chExt cx="8645983" cy="683941"/>
          </a:xfrm>
        </p:grpSpPr>
        <p:sp>
          <p:nvSpPr>
            <p:cNvPr id="40" name="letakart négyzet">
              <a:extLst>
                <a:ext uri="{FF2B5EF4-FFF2-40B4-BE49-F238E27FC236}">
                  <a16:creationId xmlns:a16="http://schemas.microsoft.com/office/drawing/2014/main" id="{9C16E951-130D-A1E3-050D-DCB8117AB46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22362" y="5528387"/>
              <a:ext cx="683941" cy="68394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endParaRPr>
            </a:p>
          </p:txBody>
        </p:sp>
        <p:sp>
          <p:nvSpPr>
            <p:cNvPr id="41" name="letakart négyzet">
              <a:extLst>
                <a:ext uri="{FF2B5EF4-FFF2-40B4-BE49-F238E27FC236}">
                  <a16:creationId xmlns:a16="http://schemas.microsoft.com/office/drawing/2014/main" id="{5A5DBBE8-5E2F-E427-B7CF-6B4BEA24F46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646184" y="5528387"/>
              <a:ext cx="683941" cy="68394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endParaRPr>
            </a:p>
          </p:txBody>
        </p:sp>
        <p:sp>
          <p:nvSpPr>
            <p:cNvPr id="43" name="letakart négyzet">
              <a:extLst>
                <a:ext uri="{FF2B5EF4-FFF2-40B4-BE49-F238E27FC236}">
                  <a16:creationId xmlns:a16="http://schemas.microsoft.com/office/drawing/2014/main" id="{D505064D-9940-7A51-2C3F-4647E06C3F8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093828" y="5528387"/>
              <a:ext cx="683941" cy="68394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endParaRPr>
            </a:p>
          </p:txBody>
        </p:sp>
        <p:sp>
          <p:nvSpPr>
            <p:cNvPr id="44" name="letakart négyzet">
              <a:extLst>
                <a:ext uri="{FF2B5EF4-FFF2-40B4-BE49-F238E27FC236}">
                  <a16:creationId xmlns:a16="http://schemas.microsoft.com/office/drawing/2014/main" id="{82A7CC8C-4D90-7514-F488-35B3D2D6E38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817650" y="5528387"/>
              <a:ext cx="683941" cy="68394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endParaRPr>
            </a:p>
          </p:txBody>
        </p:sp>
        <p:sp>
          <p:nvSpPr>
            <p:cNvPr id="45" name="letakart négyzet">
              <a:extLst>
                <a:ext uri="{FF2B5EF4-FFF2-40B4-BE49-F238E27FC236}">
                  <a16:creationId xmlns:a16="http://schemas.microsoft.com/office/drawing/2014/main" id="{CCEF4C9C-3707-5F94-8830-12D0E300817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541472" y="5528387"/>
              <a:ext cx="683941" cy="68394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endParaRPr>
            </a:p>
          </p:txBody>
        </p:sp>
        <p:sp>
          <p:nvSpPr>
            <p:cNvPr id="46" name="letakart négyzet">
              <a:extLst>
                <a:ext uri="{FF2B5EF4-FFF2-40B4-BE49-F238E27FC236}">
                  <a16:creationId xmlns:a16="http://schemas.microsoft.com/office/drawing/2014/main" id="{C1C9AA9A-7D93-E3AC-9808-340CE256B5F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265294" y="5528387"/>
              <a:ext cx="683941" cy="68394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endParaRPr>
            </a:p>
          </p:txBody>
        </p:sp>
        <p:sp>
          <p:nvSpPr>
            <p:cNvPr id="47" name="letakart négyzet">
              <a:extLst>
                <a:ext uri="{FF2B5EF4-FFF2-40B4-BE49-F238E27FC236}">
                  <a16:creationId xmlns:a16="http://schemas.microsoft.com/office/drawing/2014/main" id="{A479B9C8-95FA-0CD0-7B83-91EB64098B8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989116" y="5528387"/>
              <a:ext cx="683941" cy="68394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endParaRPr>
            </a:p>
          </p:txBody>
        </p:sp>
        <p:sp>
          <p:nvSpPr>
            <p:cNvPr id="49" name="letakart négyzet">
              <a:extLst>
                <a:ext uri="{FF2B5EF4-FFF2-40B4-BE49-F238E27FC236}">
                  <a16:creationId xmlns:a16="http://schemas.microsoft.com/office/drawing/2014/main" id="{E55447B1-3803-D956-3599-AF95A4C735C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436760" y="5528387"/>
              <a:ext cx="683941" cy="68394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endParaRPr>
            </a:p>
          </p:txBody>
        </p:sp>
        <p:sp>
          <p:nvSpPr>
            <p:cNvPr id="50" name="letakart négyzet">
              <a:extLst>
                <a:ext uri="{FF2B5EF4-FFF2-40B4-BE49-F238E27FC236}">
                  <a16:creationId xmlns:a16="http://schemas.microsoft.com/office/drawing/2014/main" id="{531476D6-BF44-C74F-0703-DEC443AE257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160582" y="5528387"/>
              <a:ext cx="683941" cy="68394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endParaRPr>
            </a:p>
          </p:txBody>
        </p:sp>
        <p:sp>
          <p:nvSpPr>
            <p:cNvPr id="51" name="letakart négyzet">
              <a:extLst>
                <a:ext uri="{FF2B5EF4-FFF2-40B4-BE49-F238E27FC236}">
                  <a16:creationId xmlns:a16="http://schemas.microsoft.com/office/drawing/2014/main" id="{4A3C5E14-A112-4B4F-9739-703EF925CD3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884404" y="5528387"/>
              <a:ext cx="683941" cy="68394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55" name="Csoportba foglalás 54">
            <a:extLst>
              <a:ext uri="{FF2B5EF4-FFF2-40B4-BE49-F238E27FC236}">
                <a16:creationId xmlns:a16="http://schemas.microsoft.com/office/drawing/2014/main" id="{DE14F7C0-5306-EEC7-EBE1-59278B3C2ECD}"/>
              </a:ext>
            </a:extLst>
          </p:cNvPr>
          <p:cNvGrpSpPr/>
          <p:nvPr/>
        </p:nvGrpSpPr>
        <p:grpSpPr>
          <a:xfrm>
            <a:off x="462093" y="3917788"/>
            <a:ext cx="10465200" cy="827851"/>
            <a:chOff x="922362" y="5528387"/>
            <a:chExt cx="8645983" cy="683941"/>
          </a:xfrm>
        </p:grpSpPr>
        <p:sp>
          <p:nvSpPr>
            <p:cNvPr id="57" name="letakart négyzet">
              <a:extLst>
                <a:ext uri="{FF2B5EF4-FFF2-40B4-BE49-F238E27FC236}">
                  <a16:creationId xmlns:a16="http://schemas.microsoft.com/office/drawing/2014/main" id="{94D90A91-D48D-CDAD-61C7-0C7FE362489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22362" y="5528387"/>
              <a:ext cx="683941" cy="68394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endParaRPr>
            </a:p>
          </p:txBody>
        </p:sp>
        <p:sp>
          <p:nvSpPr>
            <p:cNvPr id="59" name="letakart négyzet">
              <a:extLst>
                <a:ext uri="{FF2B5EF4-FFF2-40B4-BE49-F238E27FC236}">
                  <a16:creationId xmlns:a16="http://schemas.microsoft.com/office/drawing/2014/main" id="{06AAA143-ABC9-2607-7272-D0B96CD030C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370006" y="5528387"/>
              <a:ext cx="683941" cy="68394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endParaRPr>
            </a:p>
          </p:txBody>
        </p:sp>
        <p:sp>
          <p:nvSpPr>
            <p:cNvPr id="60" name="letakart négyzet">
              <a:extLst>
                <a:ext uri="{FF2B5EF4-FFF2-40B4-BE49-F238E27FC236}">
                  <a16:creationId xmlns:a16="http://schemas.microsoft.com/office/drawing/2014/main" id="{F1777612-A25D-A369-ED8E-7651DA41576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093828" y="5528387"/>
              <a:ext cx="683941" cy="68394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endParaRPr>
            </a:p>
          </p:txBody>
        </p:sp>
        <p:sp>
          <p:nvSpPr>
            <p:cNvPr id="61" name="letakart négyzet">
              <a:extLst>
                <a:ext uri="{FF2B5EF4-FFF2-40B4-BE49-F238E27FC236}">
                  <a16:creationId xmlns:a16="http://schemas.microsoft.com/office/drawing/2014/main" id="{07D7AAD6-7AD5-02B3-952C-22B9B81EB2A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817650" y="5528387"/>
              <a:ext cx="683941" cy="68394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endParaRPr>
            </a:p>
          </p:txBody>
        </p:sp>
        <p:sp>
          <p:nvSpPr>
            <p:cNvPr id="62" name="letakart négyzet">
              <a:extLst>
                <a:ext uri="{FF2B5EF4-FFF2-40B4-BE49-F238E27FC236}">
                  <a16:creationId xmlns:a16="http://schemas.microsoft.com/office/drawing/2014/main" id="{6E111EAC-56EE-C344-112E-9E99BD40BD7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541472" y="5528387"/>
              <a:ext cx="683941" cy="68394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endParaRPr>
            </a:p>
          </p:txBody>
        </p:sp>
        <p:sp>
          <p:nvSpPr>
            <p:cNvPr id="63" name="letakart négyzet">
              <a:extLst>
                <a:ext uri="{FF2B5EF4-FFF2-40B4-BE49-F238E27FC236}">
                  <a16:creationId xmlns:a16="http://schemas.microsoft.com/office/drawing/2014/main" id="{8D072A0F-2B34-F0A0-881F-1D5C4E86EB5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265294" y="5528387"/>
              <a:ext cx="683941" cy="68394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endParaRPr>
            </a:p>
          </p:txBody>
        </p:sp>
        <p:sp>
          <p:nvSpPr>
            <p:cNvPr id="128" name="letakart négyzet">
              <a:extLst>
                <a:ext uri="{FF2B5EF4-FFF2-40B4-BE49-F238E27FC236}">
                  <a16:creationId xmlns:a16="http://schemas.microsoft.com/office/drawing/2014/main" id="{EB585F33-093E-39EC-57BA-B76125E0477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989116" y="5528387"/>
              <a:ext cx="683941" cy="68394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endParaRPr>
            </a:p>
          </p:txBody>
        </p:sp>
        <p:sp>
          <p:nvSpPr>
            <p:cNvPr id="129" name="letakart négyzet">
              <a:extLst>
                <a:ext uri="{FF2B5EF4-FFF2-40B4-BE49-F238E27FC236}">
                  <a16:creationId xmlns:a16="http://schemas.microsoft.com/office/drawing/2014/main" id="{75C8C902-296B-875C-4DA7-EE874B941B9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712938" y="5528387"/>
              <a:ext cx="683941" cy="68394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endParaRPr>
            </a:p>
          </p:txBody>
        </p:sp>
        <p:sp>
          <p:nvSpPr>
            <p:cNvPr id="130" name="letakart négyzet">
              <a:extLst>
                <a:ext uri="{FF2B5EF4-FFF2-40B4-BE49-F238E27FC236}">
                  <a16:creationId xmlns:a16="http://schemas.microsoft.com/office/drawing/2014/main" id="{E5C4AAF6-B46D-200E-9959-C5EAB0153F7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436760" y="5528387"/>
              <a:ext cx="683941" cy="68394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endParaRPr>
            </a:p>
          </p:txBody>
        </p:sp>
        <p:sp>
          <p:nvSpPr>
            <p:cNvPr id="131" name="letakart négyzet">
              <a:extLst>
                <a:ext uri="{FF2B5EF4-FFF2-40B4-BE49-F238E27FC236}">
                  <a16:creationId xmlns:a16="http://schemas.microsoft.com/office/drawing/2014/main" id="{47A48AE9-8D19-D280-88C9-F164926DB21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160582" y="5528387"/>
              <a:ext cx="683941" cy="68394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endParaRPr>
            </a:p>
          </p:txBody>
        </p:sp>
        <p:sp>
          <p:nvSpPr>
            <p:cNvPr id="132" name="letakart négyzet">
              <a:extLst>
                <a:ext uri="{FF2B5EF4-FFF2-40B4-BE49-F238E27FC236}">
                  <a16:creationId xmlns:a16="http://schemas.microsoft.com/office/drawing/2014/main" id="{A856EA41-122D-B3DC-1BE9-8F3D65E026C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884404" y="5528387"/>
              <a:ext cx="683941" cy="68394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2" name="Nagy A">
            <a:extLst>
              <a:ext uri="{FF2B5EF4-FFF2-40B4-BE49-F238E27FC236}">
                <a16:creationId xmlns:a16="http://schemas.microsoft.com/office/drawing/2014/main" id="{2CA41252-8B40-9274-7060-E1D457812445}"/>
              </a:ext>
            </a:extLst>
          </p:cNvPr>
          <p:cNvSpPr>
            <a:spLocks noChangeAspect="1"/>
          </p:cNvSpPr>
          <p:nvPr/>
        </p:nvSpPr>
        <p:spPr>
          <a:xfrm>
            <a:off x="469725" y="3089638"/>
            <a:ext cx="827850" cy="827851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rPr>
              <a:t>A</a:t>
            </a:r>
          </a:p>
        </p:txBody>
      </p:sp>
      <p:sp>
        <p:nvSpPr>
          <p:cNvPr id="4" name="Nagy Z">
            <a:extLst>
              <a:ext uri="{FF2B5EF4-FFF2-40B4-BE49-F238E27FC236}">
                <a16:creationId xmlns:a16="http://schemas.microsoft.com/office/drawing/2014/main" id="{AF4AE575-0650-D908-265C-5ACFBB15EE99}"/>
              </a:ext>
            </a:extLst>
          </p:cNvPr>
          <p:cNvSpPr>
            <a:spLocks noChangeAspect="1"/>
          </p:cNvSpPr>
          <p:nvPr/>
        </p:nvSpPr>
        <p:spPr>
          <a:xfrm>
            <a:off x="1343445" y="3089638"/>
            <a:ext cx="827850" cy="827851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rPr>
              <a:t>Z</a:t>
            </a:r>
          </a:p>
        </p:txBody>
      </p:sp>
      <p:sp>
        <p:nvSpPr>
          <p:cNvPr id="151" name="Nagy T">
            <a:extLst>
              <a:ext uri="{FF2B5EF4-FFF2-40B4-BE49-F238E27FC236}">
                <a16:creationId xmlns:a16="http://schemas.microsoft.com/office/drawing/2014/main" id="{E3568C23-7945-D3E3-6FA0-F7564766CF87}"/>
              </a:ext>
            </a:extLst>
          </p:cNvPr>
          <p:cNvSpPr>
            <a:spLocks noChangeAspect="1"/>
          </p:cNvSpPr>
          <p:nvPr/>
        </p:nvSpPr>
        <p:spPr>
          <a:xfrm>
            <a:off x="4838325" y="3089638"/>
            <a:ext cx="827850" cy="827851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rPr>
              <a:t>T</a:t>
            </a:r>
          </a:p>
        </p:txBody>
      </p:sp>
      <p:sp>
        <p:nvSpPr>
          <p:cNvPr id="152" name="Nagy Ú">
            <a:extLst>
              <a:ext uri="{FF2B5EF4-FFF2-40B4-BE49-F238E27FC236}">
                <a16:creationId xmlns:a16="http://schemas.microsoft.com/office/drawing/2014/main" id="{07AFDAC9-8EB9-D127-909F-A7BF0A979656}"/>
              </a:ext>
            </a:extLst>
          </p:cNvPr>
          <p:cNvSpPr>
            <a:spLocks noChangeAspect="1"/>
          </p:cNvSpPr>
          <p:nvPr/>
        </p:nvSpPr>
        <p:spPr>
          <a:xfrm>
            <a:off x="3090885" y="3089638"/>
            <a:ext cx="827850" cy="827851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rPr>
              <a:t>Ú</a:t>
            </a:r>
          </a:p>
        </p:txBody>
      </p:sp>
      <p:sp>
        <p:nvSpPr>
          <p:cNvPr id="153" name="Nagy R">
            <a:extLst>
              <a:ext uri="{FF2B5EF4-FFF2-40B4-BE49-F238E27FC236}">
                <a16:creationId xmlns:a16="http://schemas.microsoft.com/office/drawing/2014/main" id="{9CB04E86-4DEB-B5CA-59FF-269FE489E6A9}"/>
              </a:ext>
            </a:extLst>
          </p:cNvPr>
          <p:cNvSpPr>
            <a:spLocks noChangeAspect="1"/>
          </p:cNvSpPr>
          <p:nvPr/>
        </p:nvSpPr>
        <p:spPr>
          <a:xfrm>
            <a:off x="3964605" y="3089638"/>
            <a:ext cx="827850" cy="827851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rPr>
              <a:t>R</a:t>
            </a:r>
          </a:p>
        </p:txBody>
      </p:sp>
      <p:sp>
        <p:nvSpPr>
          <p:cNvPr id="154" name="Nagy N">
            <a:extLst>
              <a:ext uri="{FF2B5EF4-FFF2-40B4-BE49-F238E27FC236}">
                <a16:creationId xmlns:a16="http://schemas.microsoft.com/office/drawing/2014/main" id="{B74B7ED2-3125-81A7-B697-6062D4A885E0}"/>
              </a:ext>
            </a:extLst>
          </p:cNvPr>
          <p:cNvSpPr>
            <a:spLocks noChangeAspect="1"/>
          </p:cNvSpPr>
          <p:nvPr/>
        </p:nvSpPr>
        <p:spPr>
          <a:xfrm>
            <a:off x="10080650" y="3089638"/>
            <a:ext cx="827850" cy="827851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rPr>
              <a:t>N</a:t>
            </a:r>
          </a:p>
        </p:txBody>
      </p:sp>
      <p:sp>
        <p:nvSpPr>
          <p:cNvPr id="155" name="Nagy J">
            <a:extLst>
              <a:ext uri="{FF2B5EF4-FFF2-40B4-BE49-F238E27FC236}">
                <a16:creationId xmlns:a16="http://schemas.microsoft.com/office/drawing/2014/main" id="{8D82FFBC-8805-5F22-FFE6-1DBAB9DFD0FE}"/>
              </a:ext>
            </a:extLst>
          </p:cNvPr>
          <p:cNvSpPr>
            <a:spLocks noChangeAspect="1"/>
          </p:cNvSpPr>
          <p:nvPr/>
        </p:nvSpPr>
        <p:spPr>
          <a:xfrm>
            <a:off x="8333205" y="3089638"/>
            <a:ext cx="827850" cy="827851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rPr>
              <a:t>J</a:t>
            </a:r>
          </a:p>
        </p:txBody>
      </p:sp>
      <p:sp>
        <p:nvSpPr>
          <p:cNvPr id="156" name="Nagy L">
            <a:extLst>
              <a:ext uri="{FF2B5EF4-FFF2-40B4-BE49-F238E27FC236}">
                <a16:creationId xmlns:a16="http://schemas.microsoft.com/office/drawing/2014/main" id="{C9B734C2-A5E1-A670-E48C-4B37A79218B4}"/>
              </a:ext>
            </a:extLst>
          </p:cNvPr>
          <p:cNvSpPr>
            <a:spLocks noChangeAspect="1"/>
          </p:cNvSpPr>
          <p:nvPr/>
        </p:nvSpPr>
        <p:spPr>
          <a:xfrm>
            <a:off x="6585765" y="3089638"/>
            <a:ext cx="827850" cy="827851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rPr>
              <a:t>L</a:t>
            </a:r>
          </a:p>
        </p:txBody>
      </p:sp>
      <p:sp>
        <p:nvSpPr>
          <p:cNvPr id="157" name="Nagy Ö">
            <a:extLst>
              <a:ext uri="{FF2B5EF4-FFF2-40B4-BE49-F238E27FC236}">
                <a16:creationId xmlns:a16="http://schemas.microsoft.com/office/drawing/2014/main" id="{AD9CC589-B31C-A007-1546-AD2DAD563479}"/>
              </a:ext>
            </a:extLst>
          </p:cNvPr>
          <p:cNvSpPr>
            <a:spLocks noChangeAspect="1"/>
          </p:cNvSpPr>
          <p:nvPr/>
        </p:nvSpPr>
        <p:spPr>
          <a:xfrm>
            <a:off x="9206925" y="3089638"/>
            <a:ext cx="827850" cy="827851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rPr>
              <a:t>Ö</a:t>
            </a:r>
          </a:p>
        </p:txBody>
      </p:sp>
      <p:sp>
        <p:nvSpPr>
          <p:cNvPr id="158" name="Nagy Ó">
            <a:extLst>
              <a:ext uri="{FF2B5EF4-FFF2-40B4-BE49-F238E27FC236}">
                <a16:creationId xmlns:a16="http://schemas.microsoft.com/office/drawing/2014/main" id="{018FDFD0-343D-3BA3-3C6A-B34E308211CA}"/>
              </a:ext>
            </a:extLst>
          </p:cNvPr>
          <p:cNvSpPr>
            <a:spLocks noChangeAspect="1"/>
          </p:cNvSpPr>
          <p:nvPr/>
        </p:nvSpPr>
        <p:spPr>
          <a:xfrm>
            <a:off x="5712045" y="3089638"/>
            <a:ext cx="827850" cy="827851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rPr>
              <a:t>Ó</a:t>
            </a:r>
          </a:p>
        </p:txBody>
      </p:sp>
      <p:sp>
        <p:nvSpPr>
          <p:cNvPr id="160" name="Nagy A">
            <a:extLst>
              <a:ext uri="{FF2B5EF4-FFF2-40B4-BE49-F238E27FC236}">
                <a16:creationId xmlns:a16="http://schemas.microsoft.com/office/drawing/2014/main" id="{6D707A74-D4EC-2727-4BA9-70D3D0EF04D8}"/>
              </a:ext>
            </a:extLst>
          </p:cNvPr>
          <p:cNvSpPr>
            <a:spLocks noChangeAspect="1"/>
          </p:cNvSpPr>
          <p:nvPr/>
        </p:nvSpPr>
        <p:spPr>
          <a:xfrm>
            <a:off x="469725" y="3917788"/>
            <a:ext cx="827850" cy="827851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rPr>
              <a:t>A</a:t>
            </a:r>
          </a:p>
        </p:txBody>
      </p:sp>
      <p:sp>
        <p:nvSpPr>
          <p:cNvPr id="161" name="Nagy Z">
            <a:extLst>
              <a:ext uri="{FF2B5EF4-FFF2-40B4-BE49-F238E27FC236}">
                <a16:creationId xmlns:a16="http://schemas.microsoft.com/office/drawing/2014/main" id="{A86ADB17-0F45-E3AC-6806-D04BBBE654DB}"/>
              </a:ext>
            </a:extLst>
          </p:cNvPr>
          <p:cNvSpPr>
            <a:spLocks noChangeAspect="1"/>
          </p:cNvSpPr>
          <p:nvPr/>
        </p:nvSpPr>
        <p:spPr>
          <a:xfrm>
            <a:off x="3090885" y="3917788"/>
            <a:ext cx="827850" cy="827851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rPr>
              <a:t>Z</a:t>
            </a:r>
          </a:p>
        </p:txBody>
      </p:sp>
      <p:sp>
        <p:nvSpPr>
          <p:cNvPr id="162" name="Nagy S">
            <a:extLst>
              <a:ext uri="{FF2B5EF4-FFF2-40B4-BE49-F238E27FC236}">
                <a16:creationId xmlns:a16="http://schemas.microsoft.com/office/drawing/2014/main" id="{2B31E1FC-29ED-B31B-A16A-8C438D2D207F}"/>
              </a:ext>
            </a:extLst>
          </p:cNvPr>
          <p:cNvSpPr>
            <a:spLocks noChangeAspect="1"/>
          </p:cNvSpPr>
          <p:nvPr/>
        </p:nvSpPr>
        <p:spPr>
          <a:xfrm>
            <a:off x="2217165" y="3917788"/>
            <a:ext cx="827850" cy="827851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rPr>
              <a:t>S</a:t>
            </a:r>
          </a:p>
        </p:txBody>
      </p:sp>
      <p:sp>
        <p:nvSpPr>
          <p:cNvPr id="164" name="Nagy A">
            <a:extLst>
              <a:ext uri="{FF2B5EF4-FFF2-40B4-BE49-F238E27FC236}">
                <a16:creationId xmlns:a16="http://schemas.microsoft.com/office/drawing/2014/main" id="{67FFCC3C-1B85-52C5-706A-C832E9E49928}"/>
              </a:ext>
            </a:extLst>
          </p:cNvPr>
          <p:cNvSpPr>
            <a:spLocks noChangeAspect="1"/>
          </p:cNvSpPr>
          <p:nvPr/>
        </p:nvSpPr>
        <p:spPr>
          <a:xfrm>
            <a:off x="3964605" y="3917788"/>
            <a:ext cx="827850" cy="827851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rPr>
              <a:t>A</a:t>
            </a:r>
          </a:p>
        </p:txBody>
      </p:sp>
      <p:sp>
        <p:nvSpPr>
          <p:cNvPr id="165" name="Nagy A">
            <a:extLst>
              <a:ext uri="{FF2B5EF4-FFF2-40B4-BE49-F238E27FC236}">
                <a16:creationId xmlns:a16="http://schemas.microsoft.com/office/drawing/2014/main" id="{F0C57597-9657-4987-118F-D4DCEA8A2A4F}"/>
              </a:ext>
            </a:extLst>
          </p:cNvPr>
          <p:cNvSpPr>
            <a:spLocks noChangeAspect="1"/>
          </p:cNvSpPr>
          <p:nvPr/>
        </p:nvSpPr>
        <p:spPr>
          <a:xfrm>
            <a:off x="5712045" y="3917788"/>
            <a:ext cx="827850" cy="827851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rPr>
              <a:t>A</a:t>
            </a:r>
          </a:p>
        </p:txBody>
      </p:sp>
      <p:sp>
        <p:nvSpPr>
          <p:cNvPr id="166" name="Nagy B">
            <a:extLst>
              <a:ext uri="{FF2B5EF4-FFF2-40B4-BE49-F238E27FC236}">
                <a16:creationId xmlns:a16="http://schemas.microsoft.com/office/drawing/2014/main" id="{D2A19A6F-6BEE-5E0F-5A2E-A199B9E3E47B}"/>
              </a:ext>
            </a:extLst>
          </p:cNvPr>
          <p:cNvSpPr>
            <a:spLocks noChangeAspect="1"/>
          </p:cNvSpPr>
          <p:nvPr/>
        </p:nvSpPr>
        <p:spPr>
          <a:xfrm>
            <a:off x="4838325" y="3917788"/>
            <a:ext cx="827850" cy="827851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rPr>
              <a:t>B</a:t>
            </a:r>
          </a:p>
        </p:txBody>
      </p:sp>
      <p:sp>
        <p:nvSpPr>
          <p:cNvPr id="221" name="Nagy D">
            <a:extLst>
              <a:ext uri="{FF2B5EF4-FFF2-40B4-BE49-F238E27FC236}">
                <a16:creationId xmlns:a16="http://schemas.microsoft.com/office/drawing/2014/main" id="{59EBE051-8723-2494-9058-6C6AC5B4FE4F}"/>
              </a:ext>
            </a:extLst>
          </p:cNvPr>
          <p:cNvSpPr>
            <a:spLocks noChangeAspect="1"/>
          </p:cNvSpPr>
          <p:nvPr/>
        </p:nvSpPr>
        <p:spPr>
          <a:xfrm>
            <a:off x="6585765" y="3917788"/>
            <a:ext cx="827850" cy="827851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rPr>
              <a:t>D</a:t>
            </a:r>
          </a:p>
        </p:txBody>
      </p:sp>
      <p:sp>
        <p:nvSpPr>
          <p:cNvPr id="254" name="Nagy T">
            <a:extLst>
              <a:ext uri="{FF2B5EF4-FFF2-40B4-BE49-F238E27FC236}">
                <a16:creationId xmlns:a16="http://schemas.microsoft.com/office/drawing/2014/main" id="{33BDD0DD-749A-21A6-A2E4-97054D8E1E49}"/>
              </a:ext>
            </a:extLst>
          </p:cNvPr>
          <p:cNvSpPr>
            <a:spLocks noChangeAspect="1"/>
          </p:cNvSpPr>
          <p:nvPr/>
        </p:nvSpPr>
        <p:spPr>
          <a:xfrm>
            <a:off x="8333205" y="3917492"/>
            <a:ext cx="827850" cy="827851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rPr>
              <a:t>T</a:t>
            </a:r>
          </a:p>
        </p:txBody>
      </p:sp>
      <p:sp>
        <p:nvSpPr>
          <p:cNvPr id="255" name="Nagy Í">
            <a:extLst>
              <a:ext uri="{FF2B5EF4-FFF2-40B4-BE49-F238E27FC236}">
                <a16:creationId xmlns:a16="http://schemas.microsoft.com/office/drawing/2014/main" id="{E685F21A-E2AC-49B2-176C-F072FAB2D730}"/>
              </a:ext>
            </a:extLst>
          </p:cNvPr>
          <p:cNvSpPr>
            <a:spLocks noChangeAspect="1"/>
          </p:cNvSpPr>
          <p:nvPr/>
        </p:nvSpPr>
        <p:spPr>
          <a:xfrm>
            <a:off x="7459485" y="3917788"/>
            <a:ext cx="827850" cy="827851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rPr>
              <a:t>Í</a:t>
            </a:r>
          </a:p>
        </p:txBody>
      </p:sp>
      <p:sp>
        <p:nvSpPr>
          <p:cNvPr id="256" name="Nagy Á">
            <a:extLst>
              <a:ext uri="{FF2B5EF4-FFF2-40B4-BE49-F238E27FC236}">
                <a16:creationId xmlns:a16="http://schemas.microsoft.com/office/drawing/2014/main" id="{5EFCEC16-EA53-5F7B-01D0-393D16FB4588}"/>
              </a:ext>
            </a:extLst>
          </p:cNvPr>
          <p:cNvSpPr>
            <a:spLocks noChangeAspect="1"/>
          </p:cNvSpPr>
          <p:nvPr/>
        </p:nvSpPr>
        <p:spPr>
          <a:xfrm>
            <a:off x="9206925" y="3917492"/>
            <a:ext cx="827850" cy="827851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rPr>
              <a:t>Á</a:t>
            </a:r>
          </a:p>
        </p:txBody>
      </p:sp>
      <p:sp>
        <p:nvSpPr>
          <p:cNvPr id="257" name="Nagy S">
            <a:extLst>
              <a:ext uri="{FF2B5EF4-FFF2-40B4-BE49-F238E27FC236}">
                <a16:creationId xmlns:a16="http://schemas.microsoft.com/office/drawing/2014/main" id="{845C7527-F937-E261-48C5-93209FA0D897}"/>
              </a:ext>
            </a:extLst>
          </p:cNvPr>
          <p:cNvSpPr>
            <a:spLocks noChangeAspect="1"/>
          </p:cNvSpPr>
          <p:nvPr/>
        </p:nvSpPr>
        <p:spPr>
          <a:xfrm>
            <a:off x="10080650" y="3917492"/>
            <a:ext cx="827850" cy="827851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amGorry-Lights" panose="020F0702020204020204" pitchFamily="34" charset="0"/>
                <a:ea typeface="+mn-ea"/>
                <a:cs typeface="+mn-cs"/>
              </a:rPr>
              <a:t>S</a:t>
            </a:r>
          </a:p>
        </p:txBody>
      </p:sp>
      <p:sp>
        <p:nvSpPr>
          <p:cNvPr id="261" name="Téglalap: lekerekített 260">
            <a:extLst>
              <a:ext uri="{FF2B5EF4-FFF2-40B4-BE49-F238E27FC236}">
                <a16:creationId xmlns:a16="http://schemas.microsoft.com/office/drawing/2014/main" id="{1FD0EE47-BEBE-18FE-325C-8E9001FD84FF}"/>
              </a:ext>
            </a:extLst>
          </p:cNvPr>
          <p:cNvSpPr/>
          <p:nvPr/>
        </p:nvSpPr>
        <p:spPr>
          <a:xfrm>
            <a:off x="8840579" y="5558635"/>
            <a:ext cx="2403247" cy="432000"/>
          </a:xfrm>
          <a:prstGeom prst="roundRect">
            <a:avLst>
              <a:gd name="adj" fmla="val 50000"/>
            </a:avLst>
          </a:prstGeom>
          <a:ln w="254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Zsoltárok könyve 3,9</a:t>
            </a:r>
          </a:p>
        </p:txBody>
      </p:sp>
    </p:spTree>
    <p:extLst>
      <p:ext uri="{BB962C8B-B14F-4D97-AF65-F5344CB8AC3E}">
        <p14:creationId xmlns:p14="http://schemas.microsoft.com/office/powerpoint/2010/main" val="2763623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2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2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7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2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2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2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9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2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3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2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>
                      <p:stCondLst>
                        <p:cond delay="0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0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2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1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2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2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2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3"/>
                  </p:tgtEl>
                </p:cond>
              </p:nextCondLst>
            </p:seq>
            <p:seq concurrent="1" nextAc="seek">
              <p:cTn id="81" restart="whenNotActive" fill="hold" evtFilter="cancelBubble" nodeType="interactiveSeq">
                <p:stCondLst>
                  <p:cond evt="onClick" delay="0">
                    <p:tgtEl>
                      <p:spTgt spid="2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2" fill="hold">
                      <p:stCondLst>
                        <p:cond delay="0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4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2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6"/>
                  </p:tgtEl>
                </p:cond>
              </p:nextCondLst>
            </p:seq>
            <p:seq concurrent="1" nextAc="seek">
              <p:cTn id="91" restart="whenNotActive" fill="hold" evtFilter="cancelBubble" nodeType="interactiveSeq">
                <p:stCondLst>
                  <p:cond evt="onClick" delay="0">
                    <p:tgtEl>
                      <p:spTgt spid="2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2" fill="hold">
                      <p:stCondLst>
                        <p:cond delay="0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5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2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>
                      <p:stCondLst>
                        <p:cond delay="0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8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2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2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8"/>
                  </p:tgtEl>
                </p:cond>
              </p:nextCondLst>
            </p:seq>
            <p:seq concurrent="1" nextAc="seek">
              <p:cTn id="119" restart="whenNotActive" fill="hold" evtFilter="cancelBubble" nodeType="interactiveSeq">
                <p:stCondLst>
                  <p:cond evt="onClick" delay="0">
                    <p:tgtEl>
                      <p:spTgt spid="2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0" fill="hold">
                      <p:stCondLst>
                        <p:cond delay="0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9"/>
                  </p:tgtEl>
                </p:cond>
              </p:nextCondLst>
            </p:seq>
            <p:seq concurrent="1" nextAc="seek">
              <p:cTn id="124" restart="whenNotActive" fill="hold" evtFilter="cancelBubble" nodeType="interactiveSeq">
                <p:stCondLst>
                  <p:cond evt="onClick" delay="0">
                    <p:tgtEl>
                      <p:spTgt spid="2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5" fill="hold">
                      <p:stCondLst>
                        <p:cond delay="0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0"/>
                  </p:tgtEl>
                </p:cond>
              </p:nextCondLst>
            </p:seq>
            <p:seq concurrent="1" nextAc="seek">
              <p:cTn id="129" restart="whenNotActive" fill="hold" evtFilter="cancelBubble" nodeType="interactiveSeq">
                <p:stCondLst>
                  <p:cond evt="onClick" delay="0">
                    <p:tgtEl>
                      <p:spTgt spid="2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0" fill="hold">
                      <p:stCondLst>
                        <p:cond delay="0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1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2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2"/>
                  </p:tgtEl>
                </p:cond>
              </p:nextCondLst>
            </p:seq>
            <p:seq concurrent="1" nextAc="seek">
              <p:cTn id="139" restart="whenNotActive" fill="hold" evtFilter="cancelBubble" nodeType="interactiveSeq">
                <p:stCondLst>
                  <p:cond evt="onClick" delay="0">
                    <p:tgtEl>
                      <p:spTgt spid="2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0" fill="hold">
                      <p:stCondLst>
                        <p:cond delay="0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3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2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4"/>
                  </p:tgtEl>
                </p:cond>
              </p:nextCondLst>
            </p:seq>
            <p:seq concurrent="1" nextAc="seek">
              <p:cTn id="153" restart="whenNotActive" fill="hold" evtFilter="cancelBubble" nodeType="interactiveSeq">
                <p:stCondLst>
                  <p:cond evt="onClick" delay="0">
                    <p:tgtEl>
                      <p:spTgt spid="2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4" fill="hold">
                      <p:stCondLst>
                        <p:cond delay="0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5"/>
                  </p:tgtEl>
                </p:cond>
              </p:nextCondLst>
            </p:seq>
            <p:seq concurrent="1" nextAc="seek">
              <p:cTn id="158" restart="whenNotActive" fill="hold" evtFilter="cancelBubble" nodeType="interactiveSeq">
                <p:stCondLst>
                  <p:cond evt="onClick" delay="0">
                    <p:tgtEl>
                      <p:spTgt spid="2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9" fill="hold">
                      <p:stCondLst>
                        <p:cond delay="0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6"/>
                  </p:tgtEl>
                </p:cond>
              </p:nextCondLst>
            </p:seq>
            <p:seq concurrent="1" nextAc="seek">
              <p:cTn id="163" restart="whenNotActive" fill="hold" evtFilter="cancelBubble" nodeType="interactiveSeq">
                <p:stCondLst>
                  <p:cond evt="onClick" delay="0">
                    <p:tgtEl>
                      <p:spTgt spid="2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4" fill="hold">
                      <p:stCondLst>
                        <p:cond delay="0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7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2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8"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2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>
                      <p:stCondLst>
                        <p:cond delay="0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9"/>
                  </p:tgtEl>
                </p:cond>
              </p:nextCondLst>
            </p:seq>
            <p:seq concurrent="1" nextAc="seek">
              <p:cTn id="182" restart="whenNotActive" fill="hold" evtFilter="cancelBubble" nodeType="interactiveSeq">
                <p:stCondLst>
                  <p:cond evt="onClick" delay="0">
                    <p:tgtEl>
                      <p:spTgt spid="2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3" fill="hold">
                      <p:stCondLst>
                        <p:cond delay="0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0"/>
                  </p:tgtEl>
                </p:cond>
              </p:nextCondLst>
            </p:seq>
            <p:seq concurrent="1" nextAc="seek">
              <p:cTn id="187" restart="whenNotActive" fill="hold" evtFilter="cancelBubble" nodeType="interactiveSeq">
                <p:stCondLst>
                  <p:cond evt="onClick" delay="0">
                    <p:tgtEl>
                      <p:spTgt spid="2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8" fill="hold">
                      <p:stCondLst>
                        <p:cond delay="0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1"/>
                  </p:tgtEl>
                </p:cond>
              </p:nextCondLst>
            </p:seq>
            <p:seq concurrent="1" nextAc="seek">
              <p:cTn id="192" restart="whenNotActive" fill="hold" evtFilter="cancelBubble" nodeType="interactiveSeq">
                <p:stCondLst>
                  <p:cond evt="onClick" delay="0">
                    <p:tgtEl>
                      <p:spTgt spid="2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3" fill="hold">
                      <p:stCondLst>
                        <p:cond delay="0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2"/>
                  </p:tgtEl>
                </p:cond>
              </p:nextCondLst>
            </p:seq>
            <p:seq concurrent="1" nextAc="seek">
              <p:cTn id="197" restart="whenNotActive" fill="hold" evtFilter="cancelBubble" nodeType="interactiveSeq">
                <p:stCondLst>
                  <p:cond evt="onClick" delay="0">
                    <p:tgtEl>
                      <p:spTgt spid="2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8" fill="hold">
                      <p:stCondLst>
                        <p:cond delay="0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3"/>
                  </p:tgtEl>
                </p:cond>
              </p:nextCondLst>
            </p:seq>
          </p:childTnLst>
        </p:cTn>
      </p:par>
    </p:tnLst>
    <p:bldLst>
      <p:bldP spid="222" grpId="0" animBg="1"/>
      <p:bldP spid="223" grpId="0" animBg="1"/>
      <p:bldP spid="224" grpId="0" animBg="1"/>
      <p:bldP spid="225" grpId="0" animBg="1"/>
      <p:bldP spid="226" grpId="0" animBg="1"/>
      <p:bldP spid="227" grpId="0" animBg="1"/>
      <p:bldP spid="228" grpId="0" animBg="1"/>
      <p:bldP spid="229" grpId="0" animBg="1"/>
      <p:bldP spid="230" grpId="0" animBg="1"/>
      <p:bldP spid="231" grpId="0" animBg="1"/>
      <p:bldP spid="232" grpId="0" animBg="1"/>
      <p:bldP spid="233" grpId="0" animBg="1"/>
      <p:bldP spid="234" grpId="0" animBg="1"/>
      <p:bldP spid="235" grpId="0" animBg="1"/>
      <p:bldP spid="236" grpId="0" animBg="1"/>
      <p:bldP spid="237" grpId="0" animBg="1"/>
      <p:bldP spid="238" grpId="0" animBg="1"/>
      <p:bldP spid="239" grpId="0" animBg="1"/>
      <p:bldP spid="240" grpId="0" animBg="1"/>
      <p:bldP spid="241" grpId="0" animBg="1"/>
      <p:bldP spid="242" grpId="0" animBg="1"/>
      <p:bldP spid="243" grpId="0" animBg="1"/>
      <p:bldP spid="244" grpId="0" animBg="1"/>
      <p:bldP spid="245" grpId="0" animBg="1"/>
      <p:bldP spid="246" grpId="0" animBg="1"/>
      <p:bldP spid="247" grpId="0" animBg="1"/>
      <p:bldP spid="248" grpId="0" animBg="1"/>
      <p:bldP spid="249" grpId="0" animBg="1"/>
      <p:bldP spid="250" grpId="0" animBg="1"/>
      <p:bldP spid="251" grpId="0" animBg="1"/>
      <p:bldP spid="252" grpId="0" animBg="1"/>
      <p:bldP spid="253" grpId="0" animBg="1"/>
      <p:bldP spid="2" grpId="0" animBg="1"/>
      <p:bldP spid="4" grpId="0" animBg="1"/>
      <p:bldP spid="151" grpId="0" animBg="1"/>
      <p:bldP spid="152" grpId="0" animBg="1"/>
      <p:bldP spid="153" grpId="0" animBg="1"/>
      <p:bldP spid="154" grpId="0" animBg="1"/>
      <p:bldP spid="155" grpId="0" animBg="1"/>
      <p:bldP spid="156" grpId="0" animBg="1"/>
      <p:bldP spid="157" grpId="0" animBg="1"/>
      <p:bldP spid="158" grpId="0" animBg="1"/>
      <p:bldP spid="160" grpId="0" animBg="1"/>
      <p:bldP spid="161" grpId="0" animBg="1"/>
      <p:bldP spid="162" grpId="0" animBg="1"/>
      <p:bldP spid="164" grpId="0" animBg="1"/>
      <p:bldP spid="165" grpId="0" animBg="1"/>
      <p:bldP spid="166" grpId="0" animBg="1"/>
      <p:bldP spid="221" grpId="0" animBg="1"/>
      <p:bldP spid="254" grpId="0" animBg="1"/>
      <p:bldP spid="255" grpId="0" animBg="1"/>
      <p:bldP spid="256" grpId="0" animBg="1"/>
      <p:bldP spid="257" grpId="0" animBg="1"/>
    </p:bldLst>
  </p:timing>
</p:sld>
</file>

<file path=ppt/theme/theme1.xml><?xml version="1.0" encoding="utf-8"?>
<a:theme xmlns:a="http://schemas.openxmlformats.org/drawingml/2006/main" name="1_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57</Words>
  <Application>Microsoft Office PowerPoint</Application>
  <PresentationFormat>Szélesvásznú</PresentationFormat>
  <Paragraphs>55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6" baseType="lpstr">
      <vt:lpstr>AdamGorry-Lights</vt:lpstr>
      <vt:lpstr>Aptos</vt:lpstr>
      <vt:lpstr>Aptos Display</vt:lpstr>
      <vt:lpstr>Arial</vt:lpstr>
      <vt:lpstr>1_Office-téma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Zimányi Noémi</dc:creator>
  <cp:lastModifiedBy>Zimányi Noémi</cp:lastModifiedBy>
  <cp:revision>4</cp:revision>
  <dcterms:created xsi:type="dcterms:W3CDTF">2025-09-25T11:52:57Z</dcterms:created>
  <dcterms:modified xsi:type="dcterms:W3CDTF">2025-10-21T07:18:29Z</dcterms:modified>
</cp:coreProperties>
</file>