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992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72" y="-21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6248E-3CAE-4DB7-9432-45199679B923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CAFD7-AA5C-4246-AE02-A7A763B6D2C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6941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3BAEA4-E9BF-4F23-A3DB-FEEBDD4EC8F8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499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E2CC938-F9E7-2CB5-1EC1-4C792AF11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4239097-7A59-2167-666A-6A546B932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D2E1E52-B699-BD83-A7CF-D01D0DF1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6630450-E06C-786A-3E39-681946E3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6815548-F48B-4B76-AF10-12D8CEF39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620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6F3A5D-B64E-8F80-1492-D95E210E1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B3001D6-944B-5E5C-2FE7-E447351E4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25BB0D5-11CB-F7EA-53E1-4AF7880A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CE79DEF-BB2A-2548-0A09-6A064F040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86ECCD1-BA40-2986-8F0C-559E7FA1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494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4AB0EC8-C766-F162-62DA-B2BD91A3EB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AE52A6A-BF55-499C-D633-6E2133AE7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DBC398B-0228-FFFA-144B-15D1900F9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C2B1BAB-2F65-4D26-3A80-DA595C44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776023C-6C42-672E-2973-47859A5D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5801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A357FA7-518E-339B-BBEC-46C255A80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28E0AF4-4C91-5A49-3641-660FF015F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F82C617-B5F0-0F2A-04EB-1F9620618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E319F7F-6E7F-26DE-79C1-3641E1A6D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378CC0C-FB5A-A7E6-754F-6D74BBCB6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920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8CA9582-8BE7-5525-CD2F-0184BA4C9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EE5ADF9-5BDA-B70A-FC73-EE21B56D7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6C64C4F-D44C-0893-6BB9-915FE38AC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0D865F2-54E9-43B0-36C3-AE028B3A9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F616940-F1EA-BF6B-AF60-DC79DF464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068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7A9C507-7378-778F-BEF3-0DEEBDB54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977F6B5-0670-18CB-7703-C1D464F829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7003465-C92F-9C19-9C2D-973657D40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F8F4FC1-5740-5B26-F2BE-D3D4D690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24A78A9-7809-25C2-E6B7-E92DA6B88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BD599B9-AB18-9A30-7326-689E0384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5693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86944D-1472-A9D0-E9B8-810DC6B1A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9974EE6-0218-6456-1E67-BAD69A5F6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4B3CF41-0932-21F2-157A-38EFF149A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400550F-1B54-BEE7-8947-DD5ADD175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58E98609-CBBB-D0AF-547A-86A2421E2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78F87D7-67D4-29EC-077B-8FCBA69E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0ABE54C-1C1B-93EA-15E5-3D3A8915B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6D45AC2A-64AD-C127-DB4A-88286854C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438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3D51A6-5E70-CB09-5115-3D82345B0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5D366A0-CAE6-3B3F-44B1-ACD340ED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08FC371-AA16-E221-F6D3-CA049758E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2D783D5-41D3-E3B0-443A-2853DB444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992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8C86E7CC-760A-7F83-CEC3-1B70325C1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41B6AEE8-D0F9-333B-6053-D25783A99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8FA5A7B-CAB2-10D3-8E6E-106FC3FD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3280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812301-2768-E63C-9D3D-07AB082A6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9071061-31F0-9A98-FFE6-3240CC3FC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F47FE60-6B4D-9FB0-D2C5-3255E48FB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1FBEBDA-40F6-EA7F-463A-916CDD929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6CA6597-AA4C-3D60-68E3-73843362F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77E35AA-3E2C-10B7-00BC-6A7156210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209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3E4AC8-E84D-73DB-712D-8AF475C6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9FD5990-BA3F-8CBD-2148-12500709D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60C3CE3-0CF4-75BC-96DE-73A9488DE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45146CB-F6FE-057E-1913-C598EC400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5C927EE-E5F6-3DDA-F21C-74A51073D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21702C3-2BC0-4D00-7148-F24623206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662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7DDEC0E-9933-585A-E71A-C9A303E45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51C64ED-7E14-32C3-8C9A-A96DDF7FC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3F678A1-1548-C99C-AB54-A3E0D203A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46DE765-BABD-2DDE-971D-BD6CAEB21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E4F1795-5D1C-D0A0-E2D0-A31F20AD4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8859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rgbClr val="074A65"/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D5A806-6877-C45C-72E4-8C92D935B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ssző">
            <a:extLst>
              <a:ext uri="{FF2B5EF4-FFF2-40B4-BE49-F238E27FC236}">
                <a16:creationId xmlns:a16="http://schemas.microsoft.com/office/drawing/2014/main" id="{A458AC9A-1DF2-2727-059D-740874839C20}"/>
              </a:ext>
            </a:extLst>
          </p:cNvPr>
          <p:cNvSpPr>
            <a:spLocks noChangeAspect="1"/>
          </p:cNvSpPr>
          <p:nvPr/>
        </p:nvSpPr>
        <p:spPr>
          <a:xfrm>
            <a:off x="9330850" y="4473441"/>
            <a:ext cx="683941" cy="683941"/>
          </a:xfrm>
          <a:prstGeom prst="rect">
            <a:avLst/>
          </a:prstGeom>
          <a:solidFill>
            <a:srgbClr val="10A4D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.</a:t>
            </a:r>
          </a:p>
        </p:txBody>
      </p:sp>
      <p:sp useBgFill="1">
        <p:nvSpPr>
          <p:cNvPr id="2" name="Téglalap 1">
            <a:hlinkClick r:id="rId3" action="ppaction://hlinksldjump"/>
            <a:extLst>
              <a:ext uri="{FF2B5EF4-FFF2-40B4-BE49-F238E27FC236}">
                <a16:creationId xmlns:a16="http://schemas.microsoft.com/office/drawing/2014/main" id="{8B30EDE8-AF2C-75EF-0F95-EEF4DE257C66}"/>
              </a:ext>
            </a:extLst>
          </p:cNvPr>
          <p:cNvSpPr/>
          <p:nvPr/>
        </p:nvSpPr>
        <p:spPr>
          <a:xfrm>
            <a:off x="0" y="0"/>
            <a:ext cx="12192000" cy="25070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290" name="Csoportba foglalás 289">
            <a:extLst>
              <a:ext uri="{FF2B5EF4-FFF2-40B4-BE49-F238E27FC236}">
                <a16:creationId xmlns:a16="http://schemas.microsoft.com/office/drawing/2014/main" id="{7E74BAD6-D99A-A285-E5AC-F9846B614327}"/>
              </a:ext>
            </a:extLst>
          </p:cNvPr>
          <p:cNvGrpSpPr/>
          <p:nvPr/>
        </p:nvGrpSpPr>
        <p:grpSpPr>
          <a:xfrm>
            <a:off x="2855798" y="3091269"/>
            <a:ext cx="6477460" cy="2061813"/>
            <a:chOff x="2493887" y="2613995"/>
            <a:chExt cx="6477460" cy="2061813"/>
          </a:xfrm>
          <a:solidFill>
            <a:schemeClr val="accent1">
              <a:lumMod val="50000"/>
            </a:schemeClr>
          </a:solidFill>
        </p:grpSpPr>
        <p:grpSp>
          <p:nvGrpSpPr>
            <p:cNvPr id="289" name="Csoportba foglalás 288">
              <a:extLst>
                <a:ext uri="{FF2B5EF4-FFF2-40B4-BE49-F238E27FC236}">
                  <a16:creationId xmlns:a16="http://schemas.microsoft.com/office/drawing/2014/main" id="{12EF5762-79BD-489A-3F67-38CB48F74694}"/>
                </a:ext>
              </a:extLst>
            </p:cNvPr>
            <p:cNvGrpSpPr/>
            <p:nvPr/>
          </p:nvGrpSpPr>
          <p:grpSpPr>
            <a:xfrm>
              <a:off x="2493887" y="2613995"/>
              <a:ext cx="6474517" cy="1372877"/>
              <a:chOff x="2493887" y="2613995"/>
              <a:chExt cx="6474517" cy="1372877"/>
            </a:xfrm>
            <a:grpFill/>
          </p:grpSpPr>
          <p:grpSp>
            <p:nvGrpSpPr>
              <p:cNvPr id="285" name="Csoportba foglalás 284">
                <a:extLst>
                  <a:ext uri="{FF2B5EF4-FFF2-40B4-BE49-F238E27FC236}">
                    <a16:creationId xmlns:a16="http://schemas.microsoft.com/office/drawing/2014/main" id="{6CC89A99-2C51-DE65-811B-9F1B44A5F840}"/>
                  </a:ext>
                </a:extLst>
              </p:cNvPr>
              <p:cNvGrpSpPr/>
              <p:nvPr/>
            </p:nvGrpSpPr>
            <p:grpSpPr>
              <a:xfrm>
                <a:off x="2496830" y="2613995"/>
                <a:ext cx="5750695" cy="683941"/>
                <a:chOff x="2496830" y="2613995"/>
                <a:chExt cx="5750695" cy="683941"/>
              </a:xfrm>
              <a:grpFill/>
            </p:grpSpPr>
            <p:sp>
              <p:nvSpPr>
                <p:cNvPr id="42" name="letakart négyzet">
                  <a:extLst>
                    <a:ext uri="{FF2B5EF4-FFF2-40B4-BE49-F238E27FC236}">
                      <a16:creationId xmlns:a16="http://schemas.microsoft.com/office/drawing/2014/main" id="{E59C5C5B-6EF3-BA06-2DE6-C3F233D189A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496830" y="2613995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letakart négyzet">
                  <a:extLst>
                    <a:ext uri="{FF2B5EF4-FFF2-40B4-BE49-F238E27FC236}">
                      <a16:creationId xmlns:a16="http://schemas.microsoft.com/office/drawing/2014/main" id="{F8401EFC-FEF5-131B-AD31-DF76607695D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220652" y="2613995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letakart négyzet">
                  <a:extLst>
                    <a:ext uri="{FF2B5EF4-FFF2-40B4-BE49-F238E27FC236}">
                      <a16:creationId xmlns:a16="http://schemas.microsoft.com/office/drawing/2014/main" id="{751DD2CA-E211-D4FE-8A52-B10B815A06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944474" y="2613995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letakart négyzet">
                  <a:extLst>
                    <a:ext uri="{FF2B5EF4-FFF2-40B4-BE49-F238E27FC236}">
                      <a16:creationId xmlns:a16="http://schemas.microsoft.com/office/drawing/2014/main" id="{68041CC1-A189-023B-B60D-88A9782BFC8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668296" y="2613995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letakart négyzet">
                  <a:extLst>
                    <a:ext uri="{FF2B5EF4-FFF2-40B4-BE49-F238E27FC236}">
                      <a16:creationId xmlns:a16="http://schemas.microsoft.com/office/drawing/2014/main" id="{26E1CADE-F0CB-87DE-4AF7-0D10CA10591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5392118" y="2613995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letakart négyzet">
                  <a:extLst>
                    <a:ext uri="{FF2B5EF4-FFF2-40B4-BE49-F238E27FC236}">
                      <a16:creationId xmlns:a16="http://schemas.microsoft.com/office/drawing/2014/main" id="{75D2FCAA-4805-F71C-B41E-C1D38013CCE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115940" y="2613995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letakart négyzet">
                  <a:extLst>
                    <a:ext uri="{FF2B5EF4-FFF2-40B4-BE49-F238E27FC236}">
                      <a16:creationId xmlns:a16="http://schemas.microsoft.com/office/drawing/2014/main" id="{52D0D10A-A5A2-9816-696F-29BD6BD8E9A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39762" y="2613995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letakart négyzet">
                  <a:extLst>
                    <a:ext uri="{FF2B5EF4-FFF2-40B4-BE49-F238E27FC236}">
                      <a16:creationId xmlns:a16="http://schemas.microsoft.com/office/drawing/2014/main" id="{87B498DE-C924-C269-3936-81B34B17661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563584" y="2613995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77" name="Csoportba foglalás 276">
                <a:extLst>
                  <a:ext uri="{FF2B5EF4-FFF2-40B4-BE49-F238E27FC236}">
                    <a16:creationId xmlns:a16="http://schemas.microsoft.com/office/drawing/2014/main" id="{B33219A6-2C14-0328-F2BF-44B6E8CD203E}"/>
                  </a:ext>
                </a:extLst>
              </p:cNvPr>
              <p:cNvGrpSpPr/>
              <p:nvPr/>
            </p:nvGrpSpPr>
            <p:grpSpPr>
              <a:xfrm>
                <a:off x="2493887" y="3302931"/>
                <a:ext cx="6474517" cy="683941"/>
                <a:chOff x="2554847" y="3302931"/>
                <a:chExt cx="6474517" cy="683941"/>
              </a:xfrm>
              <a:grpFill/>
            </p:grpSpPr>
            <p:sp>
              <p:nvSpPr>
                <p:cNvPr id="59" name="letakart négyzet">
                  <a:extLst>
                    <a:ext uri="{FF2B5EF4-FFF2-40B4-BE49-F238E27FC236}">
                      <a16:creationId xmlns:a16="http://schemas.microsoft.com/office/drawing/2014/main" id="{F68F03C4-E96C-10DE-941E-F6B62FED666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554847" y="3302931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0" name="letakart négyzet">
                  <a:extLst>
                    <a:ext uri="{FF2B5EF4-FFF2-40B4-BE49-F238E27FC236}">
                      <a16:creationId xmlns:a16="http://schemas.microsoft.com/office/drawing/2014/main" id="{826D5FE9-E495-3945-79F1-2EF4BBA67D0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278669" y="3302931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" name="letakart négyzet">
                  <a:extLst>
                    <a:ext uri="{FF2B5EF4-FFF2-40B4-BE49-F238E27FC236}">
                      <a16:creationId xmlns:a16="http://schemas.microsoft.com/office/drawing/2014/main" id="{2464A7EB-3528-6BC5-BEF6-D74490D20B4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002491" y="3302931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" name="letakart négyzet">
                  <a:extLst>
                    <a:ext uri="{FF2B5EF4-FFF2-40B4-BE49-F238E27FC236}">
                      <a16:creationId xmlns:a16="http://schemas.microsoft.com/office/drawing/2014/main" id="{450EF536-022D-803B-21E1-C7B2DA0794C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726313" y="3302931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3" name="letakart négyzet">
                  <a:extLst>
                    <a:ext uri="{FF2B5EF4-FFF2-40B4-BE49-F238E27FC236}">
                      <a16:creationId xmlns:a16="http://schemas.microsoft.com/office/drawing/2014/main" id="{625052D4-C723-1EE9-C16D-B2FC6231038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5450135" y="3302931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28" name="letakart négyzet">
                  <a:extLst>
                    <a:ext uri="{FF2B5EF4-FFF2-40B4-BE49-F238E27FC236}">
                      <a16:creationId xmlns:a16="http://schemas.microsoft.com/office/drawing/2014/main" id="{F3580F75-3EA0-CF0D-FB8D-81FE5105315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173957" y="3302931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29" name="letakart négyzet">
                  <a:extLst>
                    <a:ext uri="{FF2B5EF4-FFF2-40B4-BE49-F238E27FC236}">
                      <a16:creationId xmlns:a16="http://schemas.microsoft.com/office/drawing/2014/main" id="{8B3CD91D-3922-4C50-F009-26F8FC02E94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897779" y="3302931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30" name="letakart négyzet">
                  <a:extLst>
                    <a:ext uri="{FF2B5EF4-FFF2-40B4-BE49-F238E27FC236}">
                      <a16:creationId xmlns:a16="http://schemas.microsoft.com/office/drawing/2014/main" id="{6B91EC2D-4A9B-CB42-8986-08B5E801BC0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621601" y="3302931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31" name="letakart négyzet">
                  <a:extLst>
                    <a:ext uri="{FF2B5EF4-FFF2-40B4-BE49-F238E27FC236}">
                      <a16:creationId xmlns:a16="http://schemas.microsoft.com/office/drawing/2014/main" id="{30899FA0-DCD5-DD47-DF87-EB3144B9F52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8345423" y="3302931"/>
                  <a:ext cx="683941" cy="683941"/>
                </a:xfrm>
                <a:prstGeom prst="rect">
                  <a:avLst/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  <a:scene3d>
                  <a:camera prst="orthographicFront">
                    <a:rot lat="0" lon="0" rev="0"/>
                  </a:camera>
                  <a:lightRig rig="soft" dir="t">
                    <a:rot lat="0" lon="0" rev="0"/>
                  </a:lightRig>
                </a:scene3d>
                <a:sp3d contourW="44450" prstMaterial="matte">
                  <a:bevelT w="63500" h="63500" prst="artDeco"/>
                  <a:contourClr>
                    <a:srgbClr val="FFFFFF"/>
                  </a:contourClr>
                </a:sp3d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u-HU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damGorry-Lights" panose="020F0702020204020204" pitchFamily="34" charset="0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6" name="Csoportba foglalás 135">
              <a:extLst>
                <a:ext uri="{FF2B5EF4-FFF2-40B4-BE49-F238E27FC236}">
                  <a16:creationId xmlns:a16="http://schemas.microsoft.com/office/drawing/2014/main" id="{9E00A0BA-CAB4-E91C-21F7-92EE9274C8F5}"/>
                </a:ext>
              </a:extLst>
            </p:cNvPr>
            <p:cNvGrpSpPr/>
            <p:nvPr/>
          </p:nvGrpSpPr>
          <p:grpSpPr>
            <a:xfrm>
              <a:off x="2496830" y="3991867"/>
              <a:ext cx="6474517" cy="683941"/>
              <a:chOff x="2370006" y="5528387"/>
              <a:chExt cx="6474517" cy="683941"/>
            </a:xfrm>
            <a:grpFill/>
          </p:grpSpPr>
          <p:sp>
            <p:nvSpPr>
              <p:cNvPr id="140" name="letakart négyzet">
                <a:extLst>
                  <a:ext uri="{FF2B5EF4-FFF2-40B4-BE49-F238E27FC236}">
                    <a16:creationId xmlns:a16="http://schemas.microsoft.com/office/drawing/2014/main" id="{9AA44228-97F1-8C6B-C6BE-0149EC69B9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370006" y="5528387"/>
                <a:ext cx="683941" cy="683941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u-HU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damGorry-Lights" panose="020F0702020204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1" name="letakart négyzet">
                <a:extLst>
                  <a:ext uri="{FF2B5EF4-FFF2-40B4-BE49-F238E27FC236}">
                    <a16:creationId xmlns:a16="http://schemas.microsoft.com/office/drawing/2014/main" id="{0A27C666-7952-49D8-FA61-B3F35BB346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93828" y="5528387"/>
                <a:ext cx="683941" cy="683941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u-HU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damGorry-Lights" panose="020F0702020204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2" name="letakart négyzet">
                <a:extLst>
                  <a:ext uri="{FF2B5EF4-FFF2-40B4-BE49-F238E27FC236}">
                    <a16:creationId xmlns:a16="http://schemas.microsoft.com/office/drawing/2014/main" id="{D69E2C68-19FA-F347-9E2C-CE4FE84F52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817650" y="5528387"/>
                <a:ext cx="683941" cy="683941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u-HU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damGorry-Lights" panose="020F0702020204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3" name="letakart négyzet">
                <a:extLst>
                  <a:ext uri="{FF2B5EF4-FFF2-40B4-BE49-F238E27FC236}">
                    <a16:creationId xmlns:a16="http://schemas.microsoft.com/office/drawing/2014/main" id="{5DA23D3E-A2F6-B8A2-985E-262B75D261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541472" y="5528387"/>
                <a:ext cx="683941" cy="683941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u-HU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damGorry-Lights" panose="020F0702020204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4" name="letakart négyzet">
                <a:extLst>
                  <a:ext uri="{FF2B5EF4-FFF2-40B4-BE49-F238E27FC236}">
                    <a16:creationId xmlns:a16="http://schemas.microsoft.com/office/drawing/2014/main" id="{E0D6039D-FABD-874B-E990-1F66655BF0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265294" y="5528387"/>
                <a:ext cx="683941" cy="683941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u-HU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damGorry-Lights" panose="020F0702020204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5" name="letakart négyzet">
                <a:extLst>
                  <a:ext uri="{FF2B5EF4-FFF2-40B4-BE49-F238E27FC236}">
                    <a16:creationId xmlns:a16="http://schemas.microsoft.com/office/drawing/2014/main" id="{0D7E9322-D8D6-B2C1-FADF-E691172956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89116" y="5528387"/>
                <a:ext cx="683941" cy="683941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u-HU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damGorry-Lights" panose="020F0702020204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6" name="letakart négyzet">
                <a:extLst>
                  <a:ext uri="{FF2B5EF4-FFF2-40B4-BE49-F238E27FC236}">
                    <a16:creationId xmlns:a16="http://schemas.microsoft.com/office/drawing/2014/main" id="{9D7AD11D-2488-D8C1-A870-CB83DB8618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712938" y="5528387"/>
                <a:ext cx="683941" cy="683941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u-HU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damGorry-Lights" panose="020F0702020204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7" name="letakart négyzet">
                <a:extLst>
                  <a:ext uri="{FF2B5EF4-FFF2-40B4-BE49-F238E27FC236}">
                    <a16:creationId xmlns:a16="http://schemas.microsoft.com/office/drawing/2014/main" id="{EAEA58AD-985D-157F-C99D-FC9CA3E526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36760" y="5528387"/>
                <a:ext cx="683941" cy="683941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u-HU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damGorry-Lights" panose="020F0702020204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8" name="letakart négyzet">
                <a:extLst>
                  <a:ext uri="{FF2B5EF4-FFF2-40B4-BE49-F238E27FC236}">
                    <a16:creationId xmlns:a16="http://schemas.microsoft.com/office/drawing/2014/main" id="{8E96D0D1-2715-CB6D-E98B-AA8FFBAD42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160582" y="5528387"/>
                <a:ext cx="683941" cy="683941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u-HU" sz="4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damGorry-Lights" panose="020F0702020204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222" name="A">
            <a:extLst>
              <a:ext uri="{FF2B5EF4-FFF2-40B4-BE49-F238E27FC236}">
                <a16:creationId xmlns:a16="http://schemas.microsoft.com/office/drawing/2014/main" id="{A004BBA3-2F79-CAF1-0D63-24F7663CF789}"/>
              </a:ext>
            </a:extLst>
          </p:cNvPr>
          <p:cNvSpPr>
            <a:spLocks noChangeAspect="1"/>
          </p:cNvSpPr>
          <p:nvPr/>
        </p:nvSpPr>
        <p:spPr>
          <a:xfrm>
            <a:off x="501251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223" name="B">
            <a:extLst>
              <a:ext uri="{FF2B5EF4-FFF2-40B4-BE49-F238E27FC236}">
                <a16:creationId xmlns:a16="http://schemas.microsoft.com/office/drawing/2014/main" id="{568C8A73-CE95-BD94-47F8-40CB7901A80A}"/>
              </a:ext>
            </a:extLst>
          </p:cNvPr>
          <p:cNvSpPr>
            <a:spLocks noChangeAspect="1"/>
          </p:cNvSpPr>
          <p:nvPr/>
        </p:nvSpPr>
        <p:spPr>
          <a:xfrm>
            <a:off x="1936161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224" name="N">
            <a:extLst>
              <a:ext uri="{FF2B5EF4-FFF2-40B4-BE49-F238E27FC236}">
                <a16:creationId xmlns:a16="http://schemas.microsoft.com/office/drawing/2014/main" id="{01370517-7D6D-9943-8BE0-AF4F0594CC21}"/>
              </a:ext>
            </a:extLst>
          </p:cNvPr>
          <p:cNvSpPr>
            <a:spLocks noChangeAspect="1"/>
          </p:cNvSpPr>
          <p:nvPr/>
        </p:nvSpPr>
        <p:spPr>
          <a:xfrm>
            <a:off x="501251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N</a:t>
            </a:r>
          </a:p>
        </p:txBody>
      </p:sp>
      <p:sp>
        <p:nvSpPr>
          <p:cNvPr id="225" name="É">
            <a:extLst>
              <a:ext uri="{FF2B5EF4-FFF2-40B4-BE49-F238E27FC236}">
                <a16:creationId xmlns:a16="http://schemas.microsoft.com/office/drawing/2014/main" id="{FD88FD6A-ECB8-ACEC-9BCF-B06838D99B03}"/>
              </a:ext>
            </a:extLst>
          </p:cNvPr>
          <p:cNvSpPr>
            <a:spLocks noChangeAspect="1"/>
          </p:cNvSpPr>
          <p:nvPr/>
        </p:nvSpPr>
        <p:spPr>
          <a:xfrm>
            <a:off x="4805981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É</a:t>
            </a:r>
          </a:p>
        </p:txBody>
      </p:sp>
      <p:sp>
        <p:nvSpPr>
          <p:cNvPr id="226" name="T">
            <a:extLst>
              <a:ext uri="{FF2B5EF4-FFF2-40B4-BE49-F238E27FC236}">
                <a16:creationId xmlns:a16="http://schemas.microsoft.com/office/drawing/2014/main" id="{1B392E8F-5F1C-E748-ABC0-42B281C44C5D}"/>
              </a:ext>
            </a:extLst>
          </p:cNvPr>
          <p:cNvSpPr>
            <a:spLocks noChangeAspect="1"/>
          </p:cNvSpPr>
          <p:nvPr/>
        </p:nvSpPr>
        <p:spPr>
          <a:xfrm>
            <a:off x="6240891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T</a:t>
            </a:r>
          </a:p>
        </p:txBody>
      </p:sp>
      <p:sp>
        <p:nvSpPr>
          <p:cNvPr id="227" name="U">
            <a:extLst>
              <a:ext uri="{FF2B5EF4-FFF2-40B4-BE49-F238E27FC236}">
                <a16:creationId xmlns:a16="http://schemas.microsoft.com/office/drawing/2014/main" id="{2694C76E-1F2A-9C07-8FAB-D5A8EADCC70C}"/>
              </a:ext>
            </a:extLst>
          </p:cNvPr>
          <p:cNvSpPr>
            <a:spLocks noChangeAspect="1"/>
          </p:cNvSpPr>
          <p:nvPr/>
        </p:nvSpPr>
        <p:spPr>
          <a:xfrm>
            <a:off x="6958346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U</a:t>
            </a:r>
          </a:p>
        </p:txBody>
      </p:sp>
      <p:sp>
        <p:nvSpPr>
          <p:cNvPr id="255" name="vessző">
            <a:extLst>
              <a:ext uri="{FF2B5EF4-FFF2-40B4-BE49-F238E27FC236}">
                <a16:creationId xmlns:a16="http://schemas.microsoft.com/office/drawing/2014/main" id="{E5D94985-E46F-C560-DF79-8569C588926A}"/>
              </a:ext>
            </a:extLst>
          </p:cNvPr>
          <p:cNvSpPr>
            <a:spLocks noChangeAspect="1"/>
          </p:cNvSpPr>
          <p:nvPr/>
        </p:nvSpPr>
        <p:spPr>
          <a:xfrm>
            <a:off x="4306680" y="4464014"/>
            <a:ext cx="683941" cy="683941"/>
          </a:xfrm>
          <a:prstGeom prst="rect">
            <a:avLst/>
          </a:prstGeom>
          <a:solidFill>
            <a:srgbClr val="10A4DD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>
        <p:nvSpPr>
          <p:cNvPr id="228" name="D">
            <a:extLst>
              <a:ext uri="{FF2B5EF4-FFF2-40B4-BE49-F238E27FC236}">
                <a16:creationId xmlns:a16="http://schemas.microsoft.com/office/drawing/2014/main" id="{1D53BBFF-5730-65C7-B3B7-6EAE214214C1}"/>
              </a:ext>
            </a:extLst>
          </p:cNvPr>
          <p:cNvSpPr>
            <a:spLocks noChangeAspect="1"/>
          </p:cNvSpPr>
          <p:nvPr/>
        </p:nvSpPr>
        <p:spPr>
          <a:xfrm>
            <a:off x="3371071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D</a:t>
            </a:r>
          </a:p>
        </p:txBody>
      </p:sp>
      <p:sp>
        <p:nvSpPr>
          <p:cNvPr id="229" name="J">
            <a:extLst>
              <a:ext uri="{FF2B5EF4-FFF2-40B4-BE49-F238E27FC236}">
                <a16:creationId xmlns:a16="http://schemas.microsoft.com/office/drawing/2014/main" id="{F1C1AE78-9C59-CB0A-F9B2-D4CCED678C0C}"/>
              </a:ext>
            </a:extLst>
          </p:cNvPr>
          <p:cNvSpPr>
            <a:spLocks noChangeAspect="1"/>
          </p:cNvSpPr>
          <p:nvPr/>
        </p:nvSpPr>
        <p:spPr>
          <a:xfrm>
            <a:off x="9110711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J</a:t>
            </a:r>
          </a:p>
        </p:txBody>
      </p:sp>
      <p:sp>
        <p:nvSpPr>
          <p:cNvPr id="230" name="L">
            <a:extLst>
              <a:ext uri="{FF2B5EF4-FFF2-40B4-BE49-F238E27FC236}">
                <a16:creationId xmlns:a16="http://schemas.microsoft.com/office/drawing/2014/main" id="{97F5FD0E-97DA-E65E-B313-0FBED707D234}"/>
              </a:ext>
            </a:extLst>
          </p:cNvPr>
          <p:cNvSpPr>
            <a:spLocks noChangeAspect="1"/>
          </p:cNvSpPr>
          <p:nvPr/>
        </p:nvSpPr>
        <p:spPr>
          <a:xfrm>
            <a:off x="10545620" y="717478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L</a:t>
            </a:r>
          </a:p>
        </p:txBody>
      </p:sp>
      <p:sp>
        <p:nvSpPr>
          <p:cNvPr id="231" name="K">
            <a:extLst>
              <a:ext uri="{FF2B5EF4-FFF2-40B4-BE49-F238E27FC236}">
                <a16:creationId xmlns:a16="http://schemas.microsoft.com/office/drawing/2014/main" id="{0675E8C7-3FC3-278E-6B97-0AEED11CFAB1}"/>
              </a:ext>
            </a:extLst>
          </p:cNvPr>
          <p:cNvSpPr>
            <a:spLocks noChangeAspect="1"/>
          </p:cNvSpPr>
          <p:nvPr/>
        </p:nvSpPr>
        <p:spPr>
          <a:xfrm>
            <a:off x="9828166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K</a:t>
            </a:r>
          </a:p>
        </p:txBody>
      </p:sp>
      <p:sp>
        <p:nvSpPr>
          <p:cNvPr id="232" name="Z">
            <a:extLst>
              <a:ext uri="{FF2B5EF4-FFF2-40B4-BE49-F238E27FC236}">
                <a16:creationId xmlns:a16="http://schemas.microsoft.com/office/drawing/2014/main" id="{E9B88ABE-F3DF-0248-1405-01D5D4F44762}"/>
              </a:ext>
            </a:extLst>
          </p:cNvPr>
          <p:cNvSpPr>
            <a:spLocks noChangeAspect="1"/>
          </p:cNvSpPr>
          <p:nvPr/>
        </p:nvSpPr>
        <p:spPr>
          <a:xfrm>
            <a:off x="11263082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Z</a:t>
            </a:r>
          </a:p>
        </p:txBody>
      </p:sp>
      <p:sp>
        <p:nvSpPr>
          <p:cNvPr id="233" name="M">
            <a:extLst>
              <a:ext uri="{FF2B5EF4-FFF2-40B4-BE49-F238E27FC236}">
                <a16:creationId xmlns:a16="http://schemas.microsoft.com/office/drawing/2014/main" id="{C5DD1EDD-EC0B-1363-8FB9-4541B9698311}"/>
              </a:ext>
            </a:extLst>
          </p:cNvPr>
          <p:cNvSpPr>
            <a:spLocks noChangeAspect="1"/>
          </p:cNvSpPr>
          <p:nvPr/>
        </p:nvSpPr>
        <p:spPr>
          <a:xfrm>
            <a:off x="11263081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M</a:t>
            </a:r>
          </a:p>
        </p:txBody>
      </p:sp>
      <p:sp>
        <p:nvSpPr>
          <p:cNvPr id="234" name="I">
            <a:extLst>
              <a:ext uri="{FF2B5EF4-FFF2-40B4-BE49-F238E27FC236}">
                <a16:creationId xmlns:a16="http://schemas.microsoft.com/office/drawing/2014/main" id="{E382711C-D5C4-0BAB-E47C-4A19021DA522}"/>
              </a:ext>
            </a:extLst>
          </p:cNvPr>
          <p:cNvSpPr>
            <a:spLocks noChangeAspect="1"/>
          </p:cNvSpPr>
          <p:nvPr/>
        </p:nvSpPr>
        <p:spPr>
          <a:xfrm>
            <a:off x="7675801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I</a:t>
            </a:r>
          </a:p>
        </p:txBody>
      </p:sp>
      <p:sp>
        <p:nvSpPr>
          <p:cNvPr id="235" name="S">
            <a:extLst>
              <a:ext uri="{FF2B5EF4-FFF2-40B4-BE49-F238E27FC236}">
                <a16:creationId xmlns:a16="http://schemas.microsoft.com/office/drawing/2014/main" id="{5E602B67-5482-3361-4180-42F102CC1826}"/>
              </a:ext>
            </a:extLst>
          </p:cNvPr>
          <p:cNvSpPr>
            <a:spLocks noChangeAspect="1"/>
          </p:cNvSpPr>
          <p:nvPr/>
        </p:nvSpPr>
        <p:spPr>
          <a:xfrm>
            <a:off x="5523436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S</a:t>
            </a:r>
          </a:p>
        </p:txBody>
      </p:sp>
      <p:sp>
        <p:nvSpPr>
          <p:cNvPr id="236" name="O">
            <a:extLst>
              <a:ext uri="{FF2B5EF4-FFF2-40B4-BE49-F238E27FC236}">
                <a16:creationId xmlns:a16="http://schemas.microsoft.com/office/drawing/2014/main" id="{B9D85ECD-A210-C6CC-1B64-25C2964EBFE6}"/>
              </a:ext>
            </a:extLst>
          </p:cNvPr>
          <p:cNvSpPr>
            <a:spLocks noChangeAspect="1"/>
          </p:cNvSpPr>
          <p:nvPr/>
        </p:nvSpPr>
        <p:spPr>
          <a:xfrm>
            <a:off x="1218706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O</a:t>
            </a:r>
          </a:p>
        </p:txBody>
      </p:sp>
      <p:sp>
        <p:nvSpPr>
          <p:cNvPr id="237" name="Á">
            <a:extLst>
              <a:ext uri="{FF2B5EF4-FFF2-40B4-BE49-F238E27FC236}">
                <a16:creationId xmlns:a16="http://schemas.microsoft.com/office/drawing/2014/main" id="{9AF842E3-3DA1-544C-7D54-42E8D09846F6}"/>
              </a:ext>
            </a:extLst>
          </p:cNvPr>
          <p:cNvSpPr>
            <a:spLocks noChangeAspect="1"/>
          </p:cNvSpPr>
          <p:nvPr/>
        </p:nvSpPr>
        <p:spPr>
          <a:xfrm>
            <a:off x="1218706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Á</a:t>
            </a:r>
          </a:p>
        </p:txBody>
      </p:sp>
      <p:sp>
        <p:nvSpPr>
          <p:cNvPr id="238" name="C">
            <a:extLst>
              <a:ext uri="{FF2B5EF4-FFF2-40B4-BE49-F238E27FC236}">
                <a16:creationId xmlns:a16="http://schemas.microsoft.com/office/drawing/2014/main" id="{F2C009CD-300A-5687-CCD0-776D1C732508}"/>
              </a:ext>
            </a:extLst>
          </p:cNvPr>
          <p:cNvSpPr>
            <a:spLocks noChangeAspect="1"/>
          </p:cNvSpPr>
          <p:nvPr/>
        </p:nvSpPr>
        <p:spPr>
          <a:xfrm>
            <a:off x="2653616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239" name="E">
            <a:extLst>
              <a:ext uri="{FF2B5EF4-FFF2-40B4-BE49-F238E27FC236}">
                <a16:creationId xmlns:a16="http://schemas.microsoft.com/office/drawing/2014/main" id="{ED59D20C-CF1B-73B2-4520-1EB247395AA5}"/>
              </a:ext>
            </a:extLst>
          </p:cNvPr>
          <p:cNvSpPr>
            <a:spLocks noChangeAspect="1"/>
          </p:cNvSpPr>
          <p:nvPr/>
        </p:nvSpPr>
        <p:spPr>
          <a:xfrm>
            <a:off x="4088526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E</a:t>
            </a:r>
          </a:p>
        </p:txBody>
      </p:sp>
      <p:sp>
        <p:nvSpPr>
          <p:cNvPr id="240" name="F">
            <a:extLst>
              <a:ext uri="{FF2B5EF4-FFF2-40B4-BE49-F238E27FC236}">
                <a16:creationId xmlns:a16="http://schemas.microsoft.com/office/drawing/2014/main" id="{124A52CF-4768-D27A-D72A-82843A4F8909}"/>
              </a:ext>
            </a:extLst>
          </p:cNvPr>
          <p:cNvSpPr>
            <a:spLocks noChangeAspect="1"/>
          </p:cNvSpPr>
          <p:nvPr/>
        </p:nvSpPr>
        <p:spPr>
          <a:xfrm>
            <a:off x="5523436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F</a:t>
            </a:r>
          </a:p>
        </p:txBody>
      </p:sp>
      <p:sp>
        <p:nvSpPr>
          <p:cNvPr id="241" name="G">
            <a:extLst>
              <a:ext uri="{FF2B5EF4-FFF2-40B4-BE49-F238E27FC236}">
                <a16:creationId xmlns:a16="http://schemas.microsoft.com/office/drawing/2014/main" id="{528E2568-57A4-A58F-05CD-17F252940E6B}"/>
              </a:ext>
            </a:extLst>
          </p:cNvPr>
          <p:cNvSpPr>
            <a:spLocks noChangeAspect="1"/>
          </p:cNvSpPr>
          <p:nvPr/>
        </p:nvSpPr>
        <p:spPr>
          <a:xfrm>
            <a:off x="6240891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G</a:t>
            </a:r>
          </a:p>
        </p:txBody>
      </p:sp>
      <p:sp>
        <p:nvSpPr>
          <p:cNvPr id="242" name="H">
            <a:extLst>
              <a:ext uri="{FF2B5EF4-FFF2-40B4-BE49-F238E27FC236}">
                <a16:creationId xmlns:a16="http://schemas.microsoft.com/office/drawing/2014/main" id="{DE85788B-753A-BC81-D9DF-02F12BE15A39}"/>
              </a:ext>
            </a:extLst>
          </p:cNvPr>
          <p:cNvSpPr>
            <a:spLocks noChangeAspect="1"/>
          </p:cNvSpPr>
          <p:nvPr/>
        </p:nvSpPr>
        <p:spPr>
          <a:xfrm>
            <a:off x="6958346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H</a:t>
            </a:r>
          </a:p>
        </p:txBody>
      </p:sp>
      <p:sp>
        <p:nvSpPr>
          <p:cNvPr id="243" name="Ó">
            <a:extLst>
              <a:ext uri="{FF2B5EF4-FFF2-40B4-BE49-F238E27FC236}">
                <a16:creationId xmlns:a16="http://schemas.microsoft.com/office/drawing/2014/main" id="{C31A2D23-9BD4-2D71-562A-E0F10CD191C9}"/>
              </a:ext>
            </a:extLst>
          </p:cNvPr>
          <p:cNvSpPr>
            <a:spLocks noChangeAspect="1"/>
          </p:cNvSpPr>
          <p:nvPr/>
        </p:nvSpPr>
        <p:spPr>
          <a:xfrm>
            <a:off x="1936161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Ó</a:t>
            </a:r>
          </a:p>
        </p:txBody>
      </p:sp>
      <p:sp>
        <p:nvSpPr>
          <p:cNvPr id="244" name="Ö">
            <a:extLst>
              <a:ext uri="{FF2B5EF4-FFF2-40B4-BE49-F238E27FC236}">
                <a16:creationId xmlns:a16="http://schemas.microsoft.com/office/drawing/2014/main" id="{F655081E-C036-E058-E138-1186CC37D116}"/>
              </a:ext>
            </a:extLst>
          </p:cNvPr>
          <p:cNvSpPr>
            <a:spLocks noChangeAspect="1"/>
          </p:cNvSpPr>
          <p:nvPr/>
        </p:nvSpPr>
        <p:spPr>
          <a:xfrm>
            <a:off x="2653616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Ö</a:t>
            </a:r>
          </a:p>
        </p:txBody>
      </p:sp>
      <p:sp>
        <p:nvSpPr>
          <p:cNvPr id="245" name="Ő">
            <a:extLst>
              <a:ext uri="{FF2B5EF4-FFF2-40B4-BE49-F238E27FC236}">
                <a16:creationId xmlns:a16="http://schemas.microsoft.com/office/drawing/2014/main" id="{C2D7BE27-0772-13BE-3E96-B8B9D2B032CB}"/>
              </a:ext>
            </a:extLst>
          </p:cNvPr>
          <p:cNvSpPr>
            <a:spLocks noChangeAspect="1"/>
          </p:cNvSpPr>
          <p:nvPr/>
        </p:nvSpPr>
        <p:spPr>
          <a:xfrm>
            <a:off x="3371071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Ő</a:t>
            </a:r>
          </a:p>
        </p:txBody>
      </p:sp>
      <p:sp>
        <p:nvSpPr>
          <p:cNvPr id="246" name="P">
            <a:extLst>
              <a:ext uri="{FF2B5EF4-FFF2-40B4-BE49-F238E27FC236}">
                <a16:creationId xmlns:a16="http://schemas.microsoft.com/office/drawing/2014/main" id="{27897CF3-DAF0-B510-B653-96FFFF86BE2E}"/>
              </a:ext>
            </a:extLst>
          </p:cNvPr>
          <p:cNvSpPr>
            <a:spLocks noChangeAspect="1"/>
          </p:cNvSpPr>
          <p:nvPr/>
        </p:nvSpPr>
        <p:spPr>
          <a:xfrm>
            <a:off x="4088526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P</a:t>
            </a:r>
          </a:p>
        </p:txBody>
      </p:sp>
      <p:sp>
        <p:nvSpPr>
          <p:cNvPr id="247" name="R">
            <a:extLst>
              <a:ext uri="{FF2B5EF4-FFF2-40B4-BE49-F238E27FC236}">
                <a16:creationId xmlns:a16="http://schemas.microsoft.com/office/drawing/2014/main" id="{02367A45-ED24-7F86-36B7-655AA22B3A77}"/>
              </a:ext>
            </a:extLst>
          </p:cNvPr>
          <p:cNvSpPr>
            <a:spLocks noChangeAspect="1"/>
          </p:cNvSpPr>
          <p:nvPr/>
        </p:nvSpPr>
        <p:spPr>
          <a:xfrm>
            <a:off x="4805981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R</a:t>
            </a:r>
          </a:p>
        </p:txBody>
      </p:sp>
      <p:sp>
        <p:nvSpPr>
          <p:cNvPr id="248" name="Ú">
            <a:extLst>
              <a:ext uri="{FF2B5EF4-FFF2-40B4-BE49-F238E27FC236}">
                <a16:creationId xmlns:a16="http://schemas.microsoft.com/office/drawing/2014/main" id="{1638083A-B270-D7FE-0BB0-871C71A683BA}"/>
              </a:ext>
            </a:extLst>
          </p:cNvPr>
          <p:cNvSpPr>
            <a:spLocks noChangeAspect="1"/>
          </p:cNvSpPr>
          <p:nvPr/>
        </p:nvSpPr>
        <p:spPr>
          <a:xfrm>
            <a:off x="7675801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Ú</a:t>
            </a:r>
          </a:p>
        </p:txBody>
      </p:sp>
      <p:sp>
        <p:nvSpPr>
          <p:cNvPr id="249" name="Ü">
            <a:extLst>
              <a:ext uri="{FF2B5EF4-FFF2-40B4-BE49-F238E27FC236}">
                <a16:creationId xmlns:a16="http://schemas.microsoft.com/office/drawing/2014/main" id="{A68E321F-6629-1E6E-ADAF-008E2834ABE8}"/>
              </a:ext>
            </a:extLst>
          </p:cNvPr>
          <p:cNvSpPr>
            <a:spLocks noChangeAspect="1"/>
          </p:cNvSpPr>
          <p:nvPr/>
        </p:nvSpPr>
        <p:spPr>
          <a:xfrm>
            <a:off x="8393256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Ü</a:t>
            </a:r>
          </a:p>
        </p:txBody>
      </p:sp>
      <p:sp>
        <p:nvSpPr>
          <p:cNvPr id="250" name="Ű">
            <a:extLst>
              <a:ext uri="{FF2B5EF4-FFF2-40B4-BE49-F238E27FC236}">
                <a16:creationId xmlns:a16="http://schemas.microsoft.com/office/drawing/2014/main" id="{8F673530-D1AA-E8AE-E436-B3C4370CFF6B}"/>
              </a:ext>
            </a:extLst>
          </p:cNvPr>
          <p:cNvSpPr>
            <a:spLocks noChangeAspect="1"/>
          </p:cNvSpPr>
          <p:nvPr/>
        </p:nvSpPr>
        <p:spPr>
          <a:xfrm>
            <a:off x="9110711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Ű</a:t>
            </a:r>
          </a:p>
        </p:txBody>
      </p:sp>
      <p:sp>
        <p:nvSpPr>
          <p:cNvPr id="251" name="V">
            <a:extLst>
              <a:ext uri="{FF2B5EF4-FFF2-40B4-BE49-F238E27FC236}">
                <a16:creationId xmlns:a16="http://schemas.microsoft.com/office/drawing/2014/main" id="{AD9C5CA2-AAB6-894C-F454-1D753A22DF1B}"/>
              </a:ext>
            </a:extLst>
          </p:cNvPr>
          <p:cNvSpPr>
            <a:spLocks noChangeAspect="1"/>
          </p:cNvSpPr>
          <p:nvPr/>
        </p:nvSpPr>
        <p:spPr>
          <a:xfrm>
            <a:off x="9828166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V</a:t>
            </a:r>
          </a:p>
        </p:txBody>
      </p:sp>
      <p:sp>
        <p:nvSpPr>
          <p:cNvPr id="252" name="Y">
            <a:extLst>
              <a:ext uri="{FF2B5EF4-FFF2-40B4-BE49-F238E27FC236}">
                <a16:creationId xmlns:a16="http://schemas.microsoft.com/office/drawing/2014/main" id="{6DA73779-FD17-2FFA-F296-AD6648F4430C}"/>
              </a:ext>
            </a:extLst>
          </p:cNvPr>
          <p:cNvSpPr>
            <a:spLocks noChangeAspect="1"/>
          </p:cNvSpPr>
          <p:nvPr/>
        </p:nvSpPr>
        <p:spPr>
          <a:xfrm>
            <a:off x="10545621" y="128197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Y</a:t>
            </a:r>
          </a:p>
        </p:txBody>
      </p:sp>
      <p:sp>
        <p:nvSpPr>
          <p:cNvPr id="253" name="Í">
            <a:extLst>
              <a:ext uri="{FF2B5EF4-FFF2-40B4-BE49-F238E27FC236}">
                <a16:creationId xmlns:a16="http://schemas.microsoft.com/office/drawing/2014/main" id="{C4F40D8E-F159-9235-A02E-0E6B27080075}"/>
              </a:ext>
            </a:extLst>
          </p:cNvPr>
          <p:cNvSpPr>
            <a:spLocks noChangeAspect="1"/>
          </p:cNvSpPr>
          <p:nvPr/>
        </p:nvSpPr>
        <p:spPr>
          <a:xfrm>
            <a:off x="8393256" y="7174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196B24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Í</a:t>
            </a:r>
          </a:p>
        </p:txBody>
      </p:sp>
      <p:sp>
        <p:nvSpPr>
          <p:cNvPr id="3" name="Nagy Ü">
            <a:extLst>
              <a:ext uri="{FF2B5EF4-FFF2-40B4-BE49-F238E27FC236}">
                <a16:creationId xmlns:a16="http://schemas.microsoft.com/office/drawing/2014/main" id="{8DCCBB1D-542F-9AF1-AC3B-E608CA185D46}"/>
              </a:ext>
            </a:extLst>
          </p:cNvPr>
          <p:cNvSpPr>
            <a:spLocks noChangeAspect="1"/>
          </p:cNvSpPr>
          <p:nvPr/>
        </p:nvSpPr>
        <p:spPr>
          <a:xfrm>
            <a:off x="2858741" y="3080884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Ü</a:t>
            </a:r>
          </a:p>
        </p:txBody>
      </p:sp>
      <p:sp>
        <p:nvSpPr>
          <p:cNvPr id="4" name="Nagy D">
            <a:extLst>
              <a:ext uri="{FF2B5EF4-FFF2-40B4-BE49-F238E27FC236}">
                <a16:creationId xmlns:a16="http://schemas.microsoft.com/office/drawing/2014/main" id="{4C9EC08E-73F4-82F2-33B8-DACD3C420FC2}"/>
              </a:ext>
            </a:extLst>
          </p:cNvPr>
          <p:cNvSpPr>
            <a:spLocks noChangeAspect="1"/>
          </p:cNvSpPr>
          <p:nvPr/>
        </p:nvSpPr>
        <p:spPr>
          <a:xfrm>
            <a:off x="3582563" y="3080884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D</a:t>
            </a:r>
          </a:p>
        </p:txBody>
      </p:sp>
      <p:sp>
        <p:nvSpPr>
          <p:cNvPr id="150" name="Nagy T">
            <a:extLst>
              <a:ext uri="{FF2B5EF4-FFF2-40B4-BE49-F238E27FC236}">
                <a16:creationId xmlns:a16="http://schemas.microsoft.com/office/drawing/2014/main" id="{B702B015-D2F9-CE19-9B98-F1BAF1E2674B}"/>
              </a:ext>
            </a:extLst>
          </p:cNvPr>
          <p:cNvSpPr>
            <a:spLocks noChangeAspect="1"/>
          </p:cNvSpPr>
          <p:nvPr/>
        </p:nvSpPr>
        <p:spPr>
          <a:xfrm>
            <a:off x="7201673" y="3080884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T</a:t>
            </a:r>
          </a:p>
        </p:txBody>
      </p:sp>
      <p:sp>
        <p:nvSpPr>
          <p:cNvPr id="151" name="Nagy Í">
            <a:extLst>
              <a:ext uri="{FF2B5EF4-FFF2-40B4-BE49-F238E27FC236}">
                <a16:creationId xmlns:a16="http://schemas.microsoft.com/office/drawing/2014/main" id="{396306F8-E01A-248E-F0E1-2E31A3DC2C24}"/>
              </a:ext>
            </a:extLst>
          </p:cNvPr>
          <p:cNvSpPr>
            <a:spLocks noChangeAspect="1"/>
          </p:cNvSpPr>
          <p:nvPr/>
        </p:nvSpPr>
        <p:spPr>
          <a:xfrm>
            <a:off x="6477851" y="3080884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Í</a:t>
            </a:r>
          </a:p>
        </p:txBody>
      </p:sp>
      <p:sp>
        <p:nvSpPr>
          <p:cNvPr id="152" name="Nagy Ö">
            <a:extLst>
              <a:ext uri="{FF2B5EF4-FFF2-40B4-BE49-F238E27FC236}">
                <a16:creationId xmlns:a16="http://schemas.microsoft.com/office/drawing/2014/main" id="{4782BB66-98F2-D91F-BCE8-FAD8E673BD15}"/>
              </a:ext>
            </a:extLst>
          </p:cNvPr>
          <p:cNvSpPr>
            <a:spLocks noChangeAspect="1"/>
          </p:cNvSpPr>
          <p:nvPr/>
        </p:nvSpPr>
        <p:spPr>
          <a:xfrm>
            <a:off x="5030207" y="3080884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Ö</a:t>
            </a:r>
          </a:p>
        </p:txBody>
      </p:sp>
      <p:sp>
        <p:nvSpPr>
          <p:cNvPr id="153" name="Nagy V">
            <a:extLst>
              <a:ext uri="{FF2B5EF4-FFF2-40B4-BE49-F238E27FC236}">
                <a16:creationId xmlns:a16="http://schemas.microsoft.com/office/drawing/2014/main" id="{646AABCD-26CB-63DC-7130-B4B3CBD86E56}"/>
              </a:ext>
            </a:extLst>
          </p:cNvPr>
          <p:cNvSpPr>
            <a:spLocks noChangeAspect="1"/>
          </p:cNvSpPr>
          <p:nvPr/>
        </p:nvSpPr>
        <p:spPr>
          <a:xfrm>
            <a:off x="4306385" y="3080884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V</a:t>
            </a:r>
          </a:p>
        </p:txBody>
      </p:sp>
      <p:sp>
        <p:nvSpPr>
          <p:cNvPr id="154" name="Nagy Z">
            <a:extLst>
              <a:ext uri="{FF2B5EF4-FFF2-40B4-BE49-F238E27FC236}">
                <a16:creationId xmlns:a16="http://schemas.microsoft.com/office/drawing/2014/main" id="{342870C2-61C5-98B2-1DDA-63A71070AE74}"/>
              </a:ext>
            </a:extLst>
          </p:cNvPr>
          <p:cNvSpPr>
            <a:spLocks noChangeAspect="1"/>
          </p:cNvSpPr>
          <p:nvPr/>
        </p:nvSpPr>
        <p:spPr>
          <a:xfrm>
            <a:off x="5754029" y="3080884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Z</a:t>
            </a:r>
          </a:p>
        </p:txBody>
      </p:sp>
      <p:sp>
        <p:nvSpPr>
          <p:cNvPr id="161" name="Nagy Ő">
            <a:extLst>
              <a:ext uri="{FF2B5EF4-FFF2-40B4-BE49-F238E27FC236}">
                <a16:creationId xmlns:a16="http://schemas.microsoft.com/office/drawing/2014/main" id="{91A25A0F-1164-77B7-FBA2-BA8FDAA46C4B}"/>
              </a:ext>
            </a:extLst>
          </p:cNvPr>
          <p:cNvSpPr>
            <a:spLocks noChangeAspect="1"/>
          </p:cNvSpPr>
          <p:nvPr/>
        </p:nvSpPr>
        <p:spPr>
          <a:xfrm>
            <a:off x="7925495" y="3080884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Ő</a:t>
            </a:r>
          </a:p>
        </p:txBody>
      </p:sp>
      <p:sp>
        <p:nvSpPr>
          <p:cNvPr id="254" name="Szövegdoboz 253">
            <a:extLst>
              <a:ext uri="{FF2B5EF4-FFF2-40B4-BE49-F238E27FC236}">
                <a16:creationId xmlns:a16="http://schemas.microsoft.com/office/drawing/2014/main" id="{AC7BE847-B1E7-7875-1DCD-443791961A25}"/>
              </a:ext>
            </a:extLst>
          </p:cNvPr>
          <p:cNvSpPr txBox="1"/>
          <p:nvPr/>
        </p:nvSpPr>
        <p:spPr>
          <a:xfrm>
            <a:off x="6766150" y="5430656"/>
            <a:ext cx="3000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Lukács evangéliuma 2,11</a:t>
            </a:r>
          </a:p>
        </p:txBody>
      </p:sp>
      <p:grpSp>
        <p:nvGrpSpPr>
          <p:cNvPr id="305" name="Csoportba foglalás 304">
            <a:extLst>
              <a:ext uri="{FF2B5EF4-FFF2-40B4-BE49-F238E27FC236}">
                <a16:creationId xmlns:a16="http://schemas.microsoft.com/office/drawing/2014/main" id="{EA00B434-9B10-EFEC-9008-F7B47A3C12B9}"/>
              </a:ext>
            </a:extLst>
          </p:cNvPr>
          <p:cNvGrpSpPr/>
          <p:nvPr/>
        </p:nvGrpSpPr>
        <p:grpSpPr>
          <a:xfrm>
            <a:off x="11733179" y="2242362"/>
            <a:ext cx="355079" cy="4316102"/>
            <a:chOff x="11733179" y="2242362"/>
            <a:chExt cx="355079" cy="4316102"/>
          </a:xfrm>
        </p:grpSpPr>
        <p:sp>
          <p:nvSpPr>
            <p:cNvPr id="297" name="Ellipszis 296">
              <a:extLst>
                <a:ext uri="{FF2B5EF4-FFF2-40B4-BE49-F238E27FC236}">
                  <a16:creationId xmlns:a16="http://schemas.microsoft.com/office/drawing/2014/main" id="{5987F181-8054-AF7D-7F2C-49FC283DB24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014450" y="3199861"/>
              <a:ext cx="36000" cy="3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98" name="Ellipszis 297">
              <a:extLst>
                <a:ext uri="{FF2B5EF4-FFF2-40B4-BE49-F238E27FC236}">
                  <a16:creationId xmlns:a16="http://schemas.microsoft.com/office/drawing/2014/main" id="{28A5F446-63F8-A03A-1E24-1B149BE72E0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859009" y="5763988"/>
              <a:ext cx="36000" cy="3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99" name="Ellipszis 298">
              <a:extLst>
                <a:ext uri="{FF2B5EF4-FFF2-40B4-BE49-F238E27FC236}">
                  <a16:creationId xmlns:a16="http://schemas.microsoft.com/office/drawing/2014/main" id="{013CBAC1-8A57-D956-F90D-B50D9307AA1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733179" y="6522464"/>
              <a:ext cx="36000" cy="3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00" name="Ellipszis 299">
              <a:extLst>
                <a:ext uri="{FF2B5EF4-FFF2-40B4-BE49-F238E27FC236}">
                  <a16:creationId xmlns:a16="http://schemas.microsoft.com/office/drawing/2014/main" id="{B20568C5-F050-E48E-F478-BDFF6E7F23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978450" y="6250794"/>
              <a:ext cx="36000" cy="3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01" name="Ellipszis 300">
              <a:extLst>
                <a:ext uri="{FF2B5EF4-FFF2-40B4-BE49-F238E27FC236}">
                  <a16:creationId xmlns:a16="http://schemas.microsoft.com/office/drawing/2014/main" id="{815EBE4A-8E68-9FD2-DAAC-0704282734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911584" y="4659542"/>
              <a:ext cx="28800" cy="28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02" name="Ellipszis 301">
              <a:extLst>
                <a:ext uri="{FF2B5EF4-FFF2-40B4-BE49-F238E27FC236}">
                  <a16:creationId xmlns:a16="http://schemas.microsoft.com/office/drawing/2014/main" id="{A7342E88-A105-1A87-14A2-9CDD931D63E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036050" y="2242362"/>
              <a:ext cx="28800" cy="28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03" name="Ellipszis 302">
              <a:extLst>
                <a:ext uri="{FF2B5EF4-FFF2-40B4-BE49-F238E27FC236}">
                  <a16:creationId xmlns:a16="http://schemas.microsoft.com/office/drawing/2014/main" id="{8F198FF9-534A-C4B0-9137-92BF839FEFC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059458" y="4964342"/>
              <a:ext cx="28800" cy="28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04" name="Ellipszis 303">
              <a:extLst>
                <a:ext uri="{FF2B5EF4-FFF2-40B4-BE49-F238E27FC236}">
                  <a16:creationId xmlns:a16="http://schemas.microsoft.com/office/drawing/2014/main" id="{E7FAC39F-7546-E63A-1B58-B5EB09C067C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862566" y="4075021"/>
              <a:ext cx="28800" cy="28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306" name="Csoportba foglalás 305">
            <a:extLst>
              <a:ext uri="{FF2B5EF4-FFF2-40B4-BE49-F238E27FC236}">
                <a16:creationId xmlns:a16="http://schemas.microsoft.com/office/drawing/2014/main" id="{0573CEE0-632F-918A-8E32-B1980BF7D2E1}"/>
              </a:ext>
            </a:extLst>
          </p:cNvPr>
          <p:cNvGrpSpPr/>
          <p:nvPr/>
        </p:nvGrpSpPr>
        <p:grpSpPr>
          <a:xfrm flipH="1" flipV="1">
            <a:off x="67603" y="113111"/>
            <a:ext cx="355079" cy="4316102"/>
            <a:chOff x="11733179" y="2242362"/>
            <a:chExt cx="355079" cy="4316102"/>
          </a:xfrm>
        </p:grpSpPr>
        <p:sp>
          <p:nvSpPr>
            <p:cNvPr id="307" name="Ellipszis 306">
              <a:extLst>
                <a:ext uri="{FF2B5EF4-FFF2-40B4-BE49-F238E27FC236}">
                  <a16:creationId xmlns:a16="http://schemas.microsoft.com/office/drawing/2014/main" id="{F6C3C11A-E833-4331-DF7E-8345CACD577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014450" y="3199861"/>
              <a:ext cx="36000" cy="3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08" name="Ellipszis 307">
              <a:extLst>
                <a:ext uri="{FF2B5EF4-FFF2-40B4-BE49-F238E27FC236}">
                  <a16:creationId xmlns:a16="http://schemas.microsoft.com/office/drawing/2014/main" id="{D392E497-B12F-1BCA-C2D9-366EB94382A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859009" y="5763988"/>
              <a:ext cx="36000" cy="3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09" name="Ellipszis 308">
              <a:extLst>
                <a:ext uri="{FF2B5EF4-FFF2-40B4-BE49-F238E27FC236}">
                  <a16:creationId xmlns:a16="http://schemas.microsoft.com/office/drawing/2014/main" id="{3A713F86-175F-271B-97EA-546EE3C75DB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733179" y="6522464"/>
              <a:ext cx="36000" cy="3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10" name="Ellipszis 309">
              <a:extLst>
                <a:ext uri="{FF2B5EF4-FFF2-40B4-BE49-F238E27FC236}">
                  <a16:creationId xmlns:a16="http://schemas.microsoft.com/office/drawing/2014/main" id="{36CE231F-BC98-7C34-16F9-720D2713EB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978450" y="6250794"/>
              <a:ext cx="36000" cy="3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11" name="Ellipszis 310">
              <a:extLst>
                <a:ext uri="{FF2B5EF4-FFF2-40B4-BE49-F238E27FC236}">
                  <a16:creationId xmlns:a16="http://schemas.microsoft.com/office/drawing/2014/main" id="{3960B10B-3C00-B2A9-21E5-FE7EBBC75F2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911584" y="4659542"/>
              <a:ext cx="28800" cy="28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12" name="Ellipszis 311">
              <a:extLst>
                <a:ext uri="{FF2B5EF4-FFF2-40B4-BE49-F238E27FC236}">
                  <a16:creationId xmlns:a16="http://schemas.microsoft.com/office/drawing/2014/main" id="{B8D24C55-F7AE-21CA-F99E-B4CC0C928D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036050" y="2242362"/>
              <a:ext cx="28800" cy="28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13" name="Ellipszis 312">
              <a:extLst>
                <a:ext uri="{FF2B5EF4-FFF2-40B4-BE49-F238E27FC236}">
                  <a16:creationId xmlns:a16="http://schemas.microsoft.com/office/drawing/2014/main" id="{CBD1FD36-D4AC-AE49-FCBF-D3F36A59D8C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059458" y="4964342"/>
              <a:ext cx="28800" cy="28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14" name="Ellipszis 313">
              <a:extLst>
                <a:ext uri="{FF2B5EF4-FFF2-40B4-BE49-F238E27FC236}">
                  <a16:creationId xmlns:a16="http://schemas.microsoft.com/office/drawing/2014/main" id="{B1B6BAF1-4D16-9277-270A-F723FBC9F2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862566" y="4075021"/>
              <a:ext cx="28800" cy="28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155" name="Nagy S">
            <a:extLst>
              <a:ext uri="{FF2B5EF4-FFF2-40B4-BE49-F238E27FC236}">
                <a16:creationId xmlns:a16="http://schemas.microsoft.com/office/drawing/2014/main" id="{F10B2BD5-8407-F0C8-6E50-8E67B32EBF2A}"/>
              </a:ext>
            </a:extLst>
          </p:cNvPr>
          <p:cNvSpPr>
            <a:spLocks noChangeAspect="1"/>
          </p:cNvSpPr>
          <p:nvPr/>
        </p:nvSpPr>
        <p:spPr>
          <a:xfrm>
            <a:off x="2859815" y="3755772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S</a:t>
            </a:r>
          </a:p>
        </p:txBody>
      </p:sp>
      <p:sp>
        <p:nvSpPr>
          <p:cNvPr id="156" name="Nagy Z">
            <a:extLst>
              <a:ext uri="{FF2B5EF4-FFF2-40B4-BE49-F238E27FC236}">
                <a16:creationId xmlns:a16="http://schemas.microsoft.com/office/drawing/2014/main" id="{9F4917DD-EAE9-F94A-6AE0-FE211902AC59}"/>
              </a:ext>
            </a:extLst>
          </p:cNvPr>
          <p:cNvSpPr>
            <a:spLocks noChangeAspect="1"/>
          </p:cNvSpPr>
          <p:nvPr/>
        </p:nvSpPr>
        <p:spPr>
          <a:xfrm>
            <a:off x="3583650" y="3755772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Z</a:t>
            </a:r>
          </a:p>
        </p:txBody>
      </p:sp>
      <p:sp>
        <p:nvSpPr>
          <p:cNvPr id="157" name="Nagy Ü">
            <a:extLst>
              <a:ext uri="{FF2B5EF4-FFF2-40B4-BE49-F238E27FC236}">
                <a16:creationId xmlns:a16="http://schemas.microsoft.com/office/drawing/2014/main" id="{C8EAC09B-27CA-3179-0468-8550A8A4736D}"/>
              </a:ext>
            </a:extLst>
          </p:cNvPr>
          <p:cNvSpPr>
            <a:spLocks noChangeAspect="1"/>
          </p:cNvSpPr>
          <p:nvPr/>
        </p:nvSpPr>
        <p:spPr>
          <a:xfrm>
            <a:off x="4307485" y="3755772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Ü</a:t>
            </a:r>
          </a:p>
        </p:txBody>
      </p:sp>
      <p:sp>
        <p:nvSpPr>
          <p:cNvPr id="158" name="Nagy T">
            <a:extLst>
              <a:ext uri="{FF2B5EF4-FFF2-40B4-BE49-F238E27FC236}">
                <a16:creationId xmlns:a16="http://schemas.microsoft.com/office/drawing/2014/main" id="{B2C494BD-0E98-1C72-AE47-1F37F66C1C86}"/>
              </a:ext>
            </a:extLst>
          </p:cNvPr>
          <p:cNvSpPr>
            <a:spLocks noChangeAspect="1"/>
          </p:cNvSpPr>
          <p:nvPr/>
        </p:nvSpPr>
        <p:spPr>
          <a:xfrm>
            <a:off x="6478990" y="3755772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T</a:t>
            </a:r>
          </a:p>
        </p:txBody>
      </p:sp>
      <p:sp>
        <p:nvSpPr>
          <p:cNvPr id="159" name="Nagy T">
            <a:extLst>
              <a:ext uri="{FF2B5EF4-FFF2-40B4-BE49-F238E27FC236}">
                <a16:creationId xmlns:a16="http://schemas.microsoft.com/office/drawing/2014/main" id="{219BC278-0C38-2E69-24B6-7A04C059DE90}"/>
              </a:ext>
            </a:extLst>
          </p:cNvPr>
          <p:cNvSpPr>
            <a:spLocks noChangeAspect="1"/>
          </p:cNvSpPr>
          <p:nvPr/>
        </p:nvSpPr>
        <p:spPr>
          <a:xfrm>
            <a:off x="8645417" y="3765932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T</a:t>
            </a:r>
          </a:p>
        </p:txBody>
      </p:sp>
      <p:sp>
        <p:nvSpPr>
          <p:cNvPr id="160" name="Nagy T">
            <a:extLst>
              <a:ext uri="{FF2B5EF4-FFF2-40B4-BE49-F238E27FC236}">
                <a16:creationId xmlns:a16="http://schemas.microsoft.com/office/drawing/2014/main" id="{F2C48D7A-FB7B-DF4C-B222-40505E78AAA6}"/>
              </a:ext>
            </a:extLst>
          </p:cNvPr>
          <p:cNvSpPr>
            <a:spLocks noChangeAspect="1"/>
          </p:cNvSpPr>
          <p:nvPr/>
        </p:nvSpPr>
        <p:spPr>
          <a:xfrm>
            <a:off x="7926660" y="3755772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T</a:t>
            </a:r>
          </a:p>
        </p:txBody>
      </p:sp>
      <p:sp>
        <p:nvSpPr>
          <p:cNvPr id="162" name="Nagy E">
            <a:extLst>
              <a:ext uri="{FF2B5EF4-FFF2-40B4-BE49-F238E27FC236}">
                <a16:creationId xmlns:a16="http://schemas.microsoft.com/office/drawing/2014/main" id="{DCE14628-F846-2D00-921C-4D4D8E59060E}"/>
              </a:ext>
            </a:extLst>
          </p:cNvPr>
          <p:cNvSpPr>
            <a:spLocks noChangeAspect="1"/>
          </p:cNvSpPr>
          <p:nvPr/>
        </p:nvSpPr>
        <p:spPr>
          <a:xfrm>
            <a:off x="5755155" y="3755772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E</a:t>
            </a:r>
          </a:p>
        </p:txBody>
      </p:sp>
      <p:sp>
        <p:nvSpPr>
          <p:cNvPr id="163" name="Nagy E">
            <a:extLst>
              <a:ext uri="{FF2B5EF4-FFF2-40B4-BE49-F238E27FC236}">
                <a16:creationId xmlns:a16="http://schemas.microsoft.com/office/drawing/2014/main" id="{2ED623E8-B59F-00F8-9414-398632973367}"/>
              </a:ext>
            </a:extLst>
          </p:cNvPr>
          <p:cNvSpPr>
            <a:spLocks noChangeAspect="1"/>
          </p:cNvSpPr>
          <p:nvPr/>
        </p:nvSpPr>
        <p:spPr>
          <a:xfrm>
            <a:off x="7202825" y="3755772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E</a:t>
            </a:r>
          </a:p>
        </p:txBody>
      </p:sp>
      <p:sp>
        <p:nvSpPr>
          <p:cNvPr id="164" name="Nagy L">
            <a:extLst>
              <a:ext uri="{FF2B5EF4-FFF2-40B4-BE49-F238E27FC236}">
                <a16:creationId xmlns:a16="http://schemas.microsoft.com/office/drawing/2014/main" id="{D55AF69B-E904-19F5-B3ED-7508B0F8BF99}"/>
              </a:ext>
            </a:extLst>
          </p:cNvPr>
          <p:cNvSpPr>
            <a:spLocks noChangeAspect="1"/>
          </p:cNvSpPr>
          <p:nvPr/>
        </p:nvSpPr>
        <p:spPr>
          <a:xfrm>
            <a:off x="5031320" y="3755772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L</a:t>
            </a:r>
          </a:p>
        </p:txBody>
      </p:sp>
      <p:sp>
        <p:nvSpPr>
          <p:cNvPr id="165" name="Nagy A">
            <a:extLst>
              <a:ext uri="{FF2B5EF4-FFF2-40B4-BE49-F238E27FC236}">
                <a16:creationId xmlns:a16="http://schemas.microsoft.com/office/drawing/2014/main" id="{E7E93A7A-8E9E-89DE-81D4-FC316C94455E}"/>
              </a:ext>
            </a:extLst>
          </p:cNvPr>
          <p:cNvSpPr>
            <a:spLocks noChangeAspect="1"/>
          </p:cNvSpPr>
          <p:nvPr/>
        </p:nvSpPr>
        <p:spPr>
          <a:xfrm>
            <a:off x="3582711" y="4473441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166" name="Nagy M">
            <a:extLst>
              <a:ext uri="{FF2B5EF4-FFF2-40B4-BE49-F238E27FC236}">
                <a16:creationId xmlns:a16="http://schemas.microsoft.com/office/drawing/2014/main" id="{1A4080B9-88F3-D165-F447-CD4F5610E6AB}"/>
              </a:ext>
            </a:extLst>
          </p:cNvPr>
          <p:cNvSpPr>
            <a:spLocks noChangeAspect="1"/>
          </p:cNvSpPr>
          <p:nvPr/>
        </p:nvSpPr>
        <p:spPr>
          <a:xfrm>
            <a:off x="2858741" y="4477512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M</a:t>
            </a:r>
          </a:p>
        </p:txBody>
      </p:sp>
      <p:sp>
        <p:nvSpPr>
          <p:cNvPr id="256" name="Nagy E">
            <a:extLst>
              <a:ext uri="{FF2B5EF4-FFF2-40B4-BE49-F238E27FC236}">
                <a16:creationId xmlns:a16="http://schemas.microsoft.com/office/drawing/2014/main" id="{F9E85BE8-A781-4D6D-84C2-634947CCBA77}"/>
              </a:ext>
            </a:extLst>
          </p:cNvPr>
          <p:cNvSpPr>
            <a:spLocks noChangeAspect="1"/>
          </p:cNvSpPr>
          <p:nvPr/>
        </p:nvSpPr>
        <p:spPr>
          <a:xfrm>
            <a:off x="5754618" y="4473441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E</a:t>
            </a:r>
          </a:p>
        </p:txBody>
      </p:sp>
      <p:sp>
        <p:nvSpPr>
          <p:cNvPr id="274" name="Nagy E">
            <a:extLst>
              <a:ext uri="{FF2B5EF4-FFF2-40B4-BE49-F238E27FC236}">
                <a16:creationId xmlns:a16="http://schemas.microsoft.com/office/drawing/2014/main" id="{CC4F19E5-7824-BE25-894B-2E818D1081D6}"/>
              </a:ext>
            </a:extLst>
          </p:cNvPr>
          <p:cNvSpPr>
            <a:spLocks noChangeAspect="1"/>
          </p:cNvSpPr>
          <p:nvPr/>
        </p:nvSpPr>
        <p:spPr>
          <a:xfrm>
            <a:off x="7926527" y="4473441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E</a:t>
            </a:r>
          </a:p>
        </p:txBody>
      </p:sp>
      <p:sp>
        <p:nvSpPr>
          <p:cNvPr id="275" name="Nagy N">
            <a:extLst>
              <a:ext uri="{FF2B5EF4-FFF2-40B4-BE49-F238E27FC236}">
                <a16:creationId xmlns:a16="http://schemas.microsoft.com/office/drawing/2014/main" id="{575AD46D-C62D-0A13-3E95-31FDE4C0F954}"/>
              </a:ext>
            </a:extLst>
          </p:cNvPr>
          <p:cNvSpPr>
            <a:spLocks noChangeAspect="1"/>
          </p:cNvSpPr>
          <p:nvPr/>
        </p:nvSpPr>
        <p:spPr>
          <a:xfrm>
            <a:off x="5030649" y="4473441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N</a:t>
            </a:r>
          </a:p>
        </p:txBody>
      </p:sp>
      <p:sp>
        <p:nvSpPr>
          <p:cNvPr id="276" name="Nagy T">
            <a:extLst>
              <a:ext uri="{FF2B5EF4-FFF2-40B4-BE49-F238E27FC236}">
                <a16:creationId xmlns:a16="http://schemas.microsoft.com/office/drawing/2014/main" id="{8F590F99-AFC7-4781-B465-220DD1D4F6F2}"/>
              </a:ext>
            </a:extLst>
          </p:cNvPr>
          <p:cNvSpPr>
            <a:spLocks noChangeAspect="1"/>
          </p:cNvSpPr>
          <p:nvPr/>
        </p:nvSpPr>
        <p:spPr>
          <a:xfrm>
            <a:off x="7202557" y="4473441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T</a:t>
            </a:r>
          </a:p>
        </p:txBody>
      </p:sp>
      <p:sp>
        <p:nvSpPr>
          <p:cNvPr id="278" name="Nagy K">
            <a:extLst>
              <a:ext uri="{FF2B5EF4-FFF2-40B4-BE49-F238E27FC236}">
                <a16:creationId xmlns:a16="http://schemas.microsoft.com/office/drawing/2014/main" id="{7AC2BDAA-155F-1F52-223D-1AFE48D25EF8}"/>
              </a:ext>
            </a:extLst>
          </p:cNvPr>
          <p:cNvSpPr>
            <a:spLocks noChangeAspect="1"/>
          </p:cNvSpPr>
          <p:nvPr/>
        </p:nvSpPr>
        <p:spPr>
          <a:xfrm>
            <a:off x="6478587" y="4473441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K</a:t>
            </a:r>
          </a:p>
        </p:txBody>
      </p:sp>
      <p:sp>
        <p:nvSpPr>
          <p:cNvPr id="279" name="Nagy K">
            <a:extLst>
              <a:ext uri="{FF2B5EF4-FFF2-40B4-BE49-F238E27FC236}">
                <a16:creationId xmlns:a16="http://schemas.microsoft.com/office/drawing/2014/main" id="{A021978B-CD85-0B57-9559-E836573F9B2A}"/>
              </a:ext>
            </a:extLst>
          </p:cNvPr>
          <p:cNvSpPr>
            <a:spLocks noChangeAspect="1"/>
          </p:cNvSpPr>
          <p:nvPr/>
        </p:nvSpPr>
        <p:spPr>
          <a:xfrm>
            <a:off x="8650497" y="4473441"/>
            <a:ext cx="683941" cy="68394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300351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9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2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9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3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4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1"/>
                  </p:tgtEl>
                </p:cond>
              </p:nextCondLst>
            </p:seq>
            <p:seq concurrent="1" nextAc="seek">
              <p:cTn id="223" restart="whenNotActive" fill="hold" evtFilter="cancelBubble" nodeType="interactiveSeq">
                <p:stCondLst>
                  <p:cond evt="onClick" delay="0">
                    <p:tgtEl>
                      <p:spTgt spid="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4" fill="hold">
                      <p:stCondLst>
                        <p:cond delay="0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2"/>
                  </p:tgtEl>
                </p:cond>
              </p:nextCondLst>
            </p:seq>
            <p:seq concurrent="1" nextAc="seek">
              <p:cTn id="228" restart="whenNotActive" fill="hold" evtFilter="cancelBubble" nodeType="interactiveSeq">
                <p:stCondLst>
                  <p:cond evt="onClick" delay="0">
                    <p:tgtEl>
                      <p:spTgt spid="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9" fill="hold">
                      <p:stCondLst>
                        <p:cond delay="0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3"/>
                  </p:tgtEl>
                </p:cond>
              </p:nextCondLst>
            </p:seq>
          </p:childTnLst>
        </p:cTn>
      </p:par>
    </p:tnLst>
    <p:bldLst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3" grpId="0" animBg="1"/>
      <p:bldP spid="4" grpId="0" animBg="1"/>
      <p:bldP spid="150" grpId="0" animBg="1"/>
      <p:bldP spid="151" grpId="0" animBg="1"/>
      <p:bldP spid="152" grpId="0" animBg="1"/>
      <p:bldP spid="153" grpId="0" animBg="1"/>
      <p:bldP spid="161" grpId="0" animBg="1"/>
      <p:bldP spid="155" grpId="0" animBg="1"/>
      <p:bldP spid="157" grpId="0" animBg="1"/>
      <p:bldP spid="158" grpId="0" animBg="1"/>
      <p:bldP spid="159" grpId="0" animBg="1"/>
      <p:bldP spid="160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256" grpId="0" animBg="1"/>
      <p:bldP spid="274" grpId="0" animBg="1"/>
      <p:bldP spid="275" grpId="0" animBg="1"/>
      <p:bldP spid="276" grpId="0" animBg="1"/>
      <p:bldP spid="278" grpId="0" animBg="1"/>
      <p:bldP spid="279" grpId="0" animBg="1"/>
    </p:bld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62</Words>
  <Application>Microsoft Office PowerPoint</Application>
  <PresentationFormat>Szélesvásznú</PresentationFormat>
  <Paragraphs>60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AdamGorry-Lights</vt:lpstr>
      <vt:lpstr>Aptos</vt:lpstr>
      <vt:lpstr>Aptos Display</vt:lpstr>
      <vt:lpstr>Arial</vt:lpstr>
      <vt:lpstr>1_Office-téma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Zimányi Noémi</dc:creator>
  <cp:lastModifiedBy>Zimányi Noémi</cp:lastModifiedBy>
  <cp:revision>4</cp:revision>
  <dcterms:created xsi:type="dcterms:W3CDTF">2025-10-20T06:02:18Z</dcterms:created>
  <dcterms:modified xsi:type="dcterms:W3CDTF">2025-10-21T06:54:11Z</dcterms:modified>
</cp:coreProperties>
</file>