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79" r:id="rId5"/>
    <p:sldId id="280" r:id="rId6"/>
    <p:sldId id="262" r:id="rId7"/>
    <p:sldId id="265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94"/>
    <a:srgbClr val="D2E7F1"/>
    <a:srgbClr val="D6BCE6"/>
    <a:srgbClr val="009173"/>
    <a:srgbClr val="C6DEE6"/>
    <a:srgbClr val="FADEC0"/>
    <a:srgbClr val="BBCCD4"/>
    <a:srgbClr val="D6E7EF"/>
    <a:srgbClr val="E79A54"/>
    <a:srgbClr val="FED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B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/>
        </p:nvSpPr>
        <p:spPr>
          <a:xfrm>
            <a:off x="213170" y="2413700"/>
            <a:ext cx="3551110" cy="3499945"/>
          </a:xfrm>
          <a:prstGeom prst="ellipse">
            <a:avLst/>
          </a:prstGeom>
          <a:solidFill>
            <a:srgbClr val="CBF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Egyházi iskolák</a:t>
            </a:r>
          </a:p>
          <a:p>
            <a:pPr algn="ctr"/>
            <a:endParaRPr lang="hu-HU" sz="2400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460467" y="2178513"/>
            <a:ext cx="7462345" cy="3539430"/>
          </a:xfrm>
          <a:prstGeom prst="rect">
            <a:avLst/>
          </a:prstGeom>
          <a:solidFill>
            <a:schemeClr val="bg1"/>
          </a:solidFill>
          <a:ln w="47625">
            <a:gradFill>
              <a:gsLst>
                <a:gs pos="0">
                  <a:srgbClr val="CBF488"/>
                </a:gs>
                <a:gs pos="100000">
                  <a:srgbClr val="FFFF2D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</a:t>
            </a:r>
            <a:r>
              <a:rPr lang="hu-HU" sz="28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alábbiakra</a:t>
            </a:r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8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800" b="1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zínes ceruzák,</a:t>
            </a:r>
            <a:endParaRPr lang="hu-HU" sz="28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tankönyv.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13170" y="2413700"/>
            <a:ext cx="3551110" cy="3499945"/>
          </a:xfrm>
          <a:prstGeom prst="ellipse">
            <a:avLst/>
          </a:prstGeom>
          <a:solidFill>
            <a:srgbClr val="EDF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32732"/>
            <a:ext cx="12192000" cy="1323439"/>
          </a:xfrm>
          <a:prstGeom prst="rect">
            <a:avLst/>
          </a:prstGeom>
          <a:solidFill>
            <a:srgbClr val="EDF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HÚSVÉT</a:t>
            </a:r>
          </a:p>
          <a:p>
            <a:pPr algn="ctr"/>
            <a:r>
              <a:rPr lang="hu-HU" sz="40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ANGYALOK HIRDETIK JÉZUS FELTÁMADÁSÁT</a:t>
            </a:r>
            <a:endParaRPr lang="hu-HU" sz="40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077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56891"/>
            <a:ext cx="2149763" cy="19756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916621" y="119575"/>
            <a:ext cx="666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óra eleji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96" y="1420668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520" y="4491384"/>
            <a:ext cx="3214479" cy="236661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2264"/>
          <a:stretch/>
        </p:blipFill>
        <p:spPr>
          <a:xfrm>
            <a:off x="1" y="4491384"/>
            <a:ext cx="3288889" cy="236661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891861" y="63061"/>
            <a:ext cx="10187067" cy="439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68288" indent="-268288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történt húsvét reggelén? </a:t>
            </a:r>
          </a:p>
          <a:p>
            <a:pPr marL="268288" indent="-268288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úton két asszony ballag szomorúan. Miért nem vidámak?</a:t>
            </a:r>
          </a:p>
          <a:p>
            <a:pPr marL="268288" indent="-268288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Jézusra gondolnak, és arról beszélgetnek, hogy mi nyomja a szívüket.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Hogy történhetett ez? Én nem értem. Hogyan ítélhették el, hiszen ártatlan volt!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annyi jót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tett! Mindig csak arról beszélt, hogy Isten nagyon szeret minket! </a:t>
            </a:r>
          </a:p>
          <a:p>
            <a:pPr marL="268288" indent="-268288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Odaérnek a sírbarlanghoz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és csodálkozva nézik a bejáratát.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Nincs itt a nagy kő! Mi történhetett?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sincs itt! </a:t>
            </a:r>
          </a:p>
          <a:p>
            <a:pPr marL="268288" indent="-268288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Két fénylő ruhás alak jelenik meg előttük. Az asszonyok rájuk sem mernek nézni, szemüket a földre szegezik. 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Megszólal az egyik idegen: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Nincs itt Jézus, mert feltámadt! Ahogyan előre megmondta: elítélik, meghal, de a harmadik nap újra életre kel.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Hát persze! Tényleg megmondta! 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Azonnal siessünk a tanítványokhoz! Mondjuk el nekik is, hogy ne szomorkodjanak!</a:t>
            </a:r>
          </a:p>
          <a:p>
            <a:pPr marL="268288" indent="-268288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él! Jézus feltámadt!</a:t>
            </a:r>
          </a:p>
          <a:p>
            <a:pPr marL="268288" indent="-268288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asszonyok futnak a tanítványokhoz, hogy elmondják nekik a jó hírt: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Nincsen itt, hanem feltámadt!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891312" y="4621290"/>
            <a:ext cx="4483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 a diavetítés módban a hangszóróra kattintasz,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hallhatod a történetet!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8405" y="6046224"/>
            <a:ext cx="609600" cy="6096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891861" cy="1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08968" y="308761"/>
            <a:ext cx="100830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Nyisd ki a tankönyv 129. oldalát! 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Oldd meg a 2. feladatot!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274" y="1873901"/>
            <a:ext cx="6743076" cy="466613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75"/>
            <a:ext cx="2108968" cy="208017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97767" y="1881960"/>
            <a:ext cx="1381879" cy="243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Karikázd be!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" y="89595"/>
            <a:ext cx="2170204" cy="21468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4190" t="1163" r="2795"/>
          <a:stretch/>
        </p:blipFill>
        <p:spPr>
          <a:xfrm rot="16200000">
            <a:off x="3913342" y="59047"/>
            <a:ext cx="4991726" cy="742195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7817" y="119575"/>
            <a:ext cx="98868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Színezd ki </a:t>
            </a:r>
            <a:r>
              <a:rPr lang="hu-HU" sz="3600" smtClean="0">
                <a:latin typeface="Arial" panose="020B0604020202020204" pitchFamily="34" charset="0"/>
                <a:cs typeface="Arial" panose="020B0604020202020204" pitchFamily="34" charset="0"/>
              </a:rPr>
              <a:t>a 128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oldal 1. feladatának a rajzát!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119" y="1445246"/>
            <a:ext cx="5188171" cy="51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BBCCD4"/>
            </a:gs>
            <a:gs pos="76000">
              <a:srgbClr val="FED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zis 25"/>
          <p:cNvSpPr>
            <a:spLocks noChangeAspect="1"/>
          </p:cNvSpPr>
          <p:nvPr/>
        </p:nvSpPr>
        <p:spPr>
          <a:xfrm>
            <a:off x="8423383" y="2813364"/>
            <a:ext cx="3422434" cy="3422434"/>
          </a:xfrm>
          <a:prstGeom prst="ellipse">
            <a:avLst/>
          </a:prstGeom>
          <a:solidFill>
            <a:schemeClr val="bg1"/>
          </a:solidFill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06316" y="1317300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734575" y="3793579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2" name="Ellipszis 21"/>
          <p:cNvSpPr>
            <a:spLocks noChangeAspect="1"/>
          </p:cNvSpPr>
          <p:nvPr/>
        </p:nvSpPr>
        <p:spPr>
          <a:xfrm>
            <a:off x="219568" y="2845090"/>
            <a:ext cx="3422434" cy="3422434"/>
          </a:xfrm>
          <a:prstGeom prst="ellipse">
            <a:avLst/>
          </a:prstGeom>
          <a:solidFill>
            <a:schemeClr val="bg1"/>
          </a:solidFill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28277" y="3555085"/>
            <a:ext cx="308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 fenti Igével: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0959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330</Words>
  <Application>Microsoft Office PowerPoint</Application>
  <PresentationFormat>Szélesvásznú</PresentationFormat>
  <Paragraphs>45</Paragraphs>
  <Slides>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105</cp:revision>
  <dcterms:created xsi:type="dcterms:W3CDTF">2020-03-16T06:58:02Z</dcterms:created>
  <dcterms:modified xsi:type="dcterms:W3CDTF">2020-03-25T17:07:43Z</dcterms:modified>
</cp:coreProperties>
</file>