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70" r:id="rId3"/>
    <p:sldId id="371" r:id="rId4"/>
    <p:sldId id="446" r:id="rId5"/>
    <p:sldId id="457" r:id="rId6"/>
    <p:sldId id="462" r:id="rId7"/>
    <p:sldId id="458" r:id="rId8"/>
    <p:sldId id="455" r:id="rId9"/>
    <p:sldId id="463" r:id="rId10"/>
    <p:sldId id="456" r:id="rId11"/>
    <p:sldId id="453" r:id="rId12"/>
    <p:sldId id="454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9D10"/>
    <a:srgbClr val="D8D315"/>
    <a:srgbClr val="8BC63F"/>
    <a:srgbClr val="EDE946"/>
    <a:srgbClr val="F7941D"/>
    <a:srgbClr val="0891E4"/>
    <a:srgbClr val="098DE2"/>
    <a:srgbClr val="059DE9"/>
    <a:srgbClr val="F5F296"/>
    <a:srgbClr val="47B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2" autoAdjust="0"/>
    <p:restoredTop sz="94434" autoAdjust="0"/>
  </p:normalViewPr>
  <p:slideViewPr>
    <p:cSldViewPr snapToGrid="0">
      <p:cViewPr varScale="1">
        <p:scale>
          <a:sx n="82" d="100"/>
          <a:sy n="82" d="100"/>
        </p:scale>
        <p:origin x="658" y="48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2021. 06. 11.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54DD-8B3E-4CD4-8920-866E9D32AAE1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A28F1-EBB3-4761-94C0-0F73FC1E594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327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54DD-8B3E-4CD4-8920-866E9D32AAE1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A28F1-EBB3-4761-94C0-0F73FC1E594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07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54DD-8B3E-4CD4-8920-866E9D32AAE1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A28F1-EBB3-4761-94C0-0F73FC1E594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5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54DD-8B3E-4CD4-8920-866E9D32AAE1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A28F1-EBB3-4761-94C0-0F73FC1E594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15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54DD-8B3E-4CD4-8920-866E9D32AAE1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A28F1-EBB3-4761-94C0-0F73FC1E594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607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54DD-8B3E-4CD4-8920-866E9D32AAE1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A28F1-EBB3-4761-94C0-0F73FC1E594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914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54DD-8B3E-4CD4-8920-866E9D32AAE1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A28F1-EBB3-4761-94C0-0F73FC1E594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663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54DD-8B3E-4CD4-8920-866E9D32AAE1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A28F1-EBB3-4761-94C0-0F73FC1E594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97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54DD-8B3E-4CD4-8920-866E9D32AAE1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A28F1-EBB3-4761-94C0-0F73FC1E594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42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54DD-8B3E-4CD4-8920-866E9D32AAE1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A28F1-EBB3-4761-94C0-0F73FC1E594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19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54DD-8B3E-4CD4-8920-866E9D32AAE1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A28F1-EBB3-4761-94C0-0F73FC1E594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72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2021. 06. 11.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E54DD-8B3E-4CD4-8920-866E9D32AAE1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2021. 06. 11.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A28F1-EBB3-4761-94C0-0F73FC1E5943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3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rpi-feladatbank.reformatus.hu/a7MZ0mpO" TargetMode="Externa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hyperlink" Target="https://www.youtube.com/watch?v=XJqxMrDHY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gradFill>
            <a:gsLst>
              <a:gs pos="100000">
                <a:srgbClr val="00B0F0"/>
              </a:gs>
              <a:gs pos="2326">
                <a:srgbClr val="8BC63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u-H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hu-HU" sz="2800" dirty="0"/>
          </a:p>
          <a:p>
            <a:r>
              <a:rPr lang="hu-HU" sz="2800" dirty="0"/>
              <a:t>Kedves Szülők!</a:t>
            </a:r>
          </a:p>
          <a:p>
            <a:r>
              <a:rPr lang="hu-HU" sz="2800" dirty="0"/>
              <a:t>Kérjük, hogy segítsenek a gyermeküknek a hittanóra tananyagának az elsajátításában!</a:t>
            </a:r>
          </a:p>
          <a:p>
            <a:r>
              <a:rPr lang="hu-HU" sz="2800" dirty="0"/>
              <a:t>A digitális hittanórán szükség</a:t>
            </a:r>
          </a:p>
          <a:p>
            <a:r>
              <a:rPr lang="hu-HU" sz="2800" dirty="0"/>
              <a:t>lesz az alábbiakra: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internetkapcsolat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füzet vagy egy lap rajzoláshoz,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színes ceruzák,</a:t>
            </a:r>
          </a:p>
          <a:p>
            <a:r>
              <a:rPr lang="hu-HU" sz="2800" dirty="0"/>
              <a:t>valaki, aki felolvassa a szövegeket.</a:t>
            </a:r>
          </a:p>
          <a:p>
            <a:r>
              <a:rPr lang="hu-HU" sz="2800" dirty="0"/>
              <a:t>Kérem, hogy indítsák el a diavetítést! </a:t>
            </a:r>
          </a:p>
          <a:p>
            <a:r>
              <a:rPr lang="hu-HU" sz="2800" dirty="0"/>
              <a:t>Az animációkat csak így tudják látni.</a:t>
            </a: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gradFill>
            <a:gsLst>
              <a:gs pos="100000">
                <a:srgbClr val="00B0F0"/>
              </a:gs>
              <a:gs pos="2326">
                <a:srgbClr val="25A9E1"/>
              </a:gs>
            </a:gsLst>
            <a:lin ang="2700000" scaled="1"/>
          </a:gra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gradFill>
            <a:gsLst>
              <a:gs pos="100000">
                <a:srgbClr val="00B0F0"/>
              </a:gs>
              <a:gs pos="2326">
                <a:srgbClr val="8BC63F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u-H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sz="5400" dirty="0"/>
              <a:t>REFORMÁTUS ISKOLÁBA JÁROK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2326">
              <a:srgbClr val="8BC63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digitális tanévben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2326">
              <a:srgbClr val="8BC63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rgbClr val="99B2F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8" y="1021611"/>
            <a:ext cx="62568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372721" y="3804091"/>
            <a:ext cx="5470634" cy="2260212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29577">
                <a:srgbClr val="9CCA52"/>
              </a:gs>
            </a:gsLst>
            <a:lin ang="5400000" scaled="1"/>
            <a:tileRect/>
          </a:gradFill>
          <a:ln w="73025">
            <a:noFill/>
          </a:ln>
          <a:effectLst/>
        </p:spPr>
        <p:txBody>
          <a:bodyPr tIns="216000">
            <a:noAutofit/>
          </a:bodyPr>
          <a:lstStyle>
            <a:defPPr>
              <a:defRPr lang="hu-HU"/>
            </a:defPPr>
            <a:lvl1pPr algn="ctr">
              <a:defRPr sz="4800">
                <a:solidFill>
                  <a:prstClr val="white"/>
                </a:solidFill>
                <a:cs typeface="Arial" panose="020B0604020202020204" pitchFamily="34" charset="0"/>
              </a:defRPr>
            </a:lvl1pPr>
          </a:lstStyle>
          <a:p>
            <a:r>
              <a:rPr lang="hu-HU" altLang="hu-HU" sz="3200" dirty="0"/>
              <a:t>Áldás, békesség! </a:t>
            </a:r>
          </a:p>
          <a:p>
            <a:r>
              <a:rPr lang="hu-HU" altLang="hu-HU" sz="3200" dirty="0"/>
              <a:t>Kezdd a digitális hittanórát</a:t>
            </a:r>
          </a:p>
          <a:p>
            <a:r>
              <a:rPr lang="hu-HU" altLang="hu-HU" sz="3200" dirty="0"/>
              <a:t>az óra eleji imádsággal!</a:t>
            </a:r>
          </a:p>
          <a:p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Kép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4266146" y="2146973"/>
            <a:ext cx="3838940" cy="3373060"/>
          </a:xfrm>
          <a:prstGeom prst="rect">
            <a:avLst/>
          </a:prstGeom>
        </p:spPr>
      </p:pic>
      <p:grpSp>
        <p:nvGrpSpPr>
          <p:cNvPr id="56" name="Csoportba foglalás 55"/>
          <p:cNvGrpSpPr/>
          <p:nvPr/>
        </p:nvGrpSpPr>
        <p:grpSpPr>
          <a:xfrm>
            <a:off x="492879" y="656779"/>
            <a:ext cx="5356681" cy="1109581"/>
            <a:chOff x="145860" y="332591"/>
            <a:chExt cx="5356681" cy="1109581"/>
          </a:xfrm>
          <a:effectLst>
            <a:outerShdw blurRad="50800" dist="38100" algn="l" rotWithShape="0">
              <a:srgbClr val="215351">
                <a:alpha val="40000"/>
              </a:srgbClr>
            </a:outerShdw>
          </a:effectLst>
        </p:grpSpPr>
        <p:sp>
          <p:nvSpPr>
            <p:cNvPr id="57" name="Téglalap 56"/>
            <p:cNvSpPr/>
            <p:nvPr/>
          </p:nvSpPr>
          <p:spPr>
            <a:xfrm rot="21265007">
              <a:off x="145860" y="733847"/>
              <a:ext cx="1990599" cy="708325"/>
            </a:xfrm>
            <a:prstGeom prst="rect">
              <a:avLst/>
            </a:prstGeom>
            <a:solidFill>
              <a:srgbClr val="BDD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8" name="Csoportba foglalás 57"/>
            <p:cNvGrpSpPr/>
            <p:nvPr/>
          </p:nvGrpSpPr>
          <p:grpSpPr>
            <a:xfrm rot="21265007">
              <a:off x="1028705" y="332591"/>
              <a:ext cx="4473836" cy="972941"/>
              <a:chOff x="900983" y="370683"/>
              <a:chExt cx="3391262" cy="147125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59" name="Háromszög 58"/>
              <p:cNvSpPr/>
              <p:nvPr/>
            </p:nvSpPr>
            <p:spPr>
              <a:xfrm rot="15730234">
                <a:off x="783462" y="911768"/>
                <a:ext cx="1060283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" name="Téglalap 59"/>
              <p:cNvSpPr/>
              <p:nvPr/>
            </p:nvSpPr>
            <p:spPr>
              <a:xfrm>
                <a:off x="900983" y="370683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7021" t="4273" r="12452" b="1343"/>
          <a:stretch/>
        </p:blipFill>
        <p:spPr>
          <a:xfrm>
            <a:off x="6356393" y="2912622"/>
            <a:ext cx="2046489" cy="5329399"/>
          </a:xfrm>
          <a:prstGeom prst="rect">
            <a:avLst/>
          </a:prstGeom>
          <a:effectLst/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l="8940" t="6952" b="919"/>
          <a:stretch/>
        </p:blipFill>
        <p:spPr>
          <a:xfrm>
            <a:off x="3725114" y="2624235"/>
            <a:ext cx="2216817" cy="5343213"/>
          </a:xfrm>
          <a:prstGeom prst="rect">
            <a:avLst/>
          </a:prstGeom>
          <a:effectLst/>
        </p:spPr>
      </p:pic>
      <p:sp>
        <p:nvSpPr>
          <p:cNvPr id="7" name="Ellipszis 6"/>
          <p:cNvSpPr/>
          <p:nvPr/>
        </p:nvSpPr>
        <p:spPr>
          <a:xfrm>
            <a:off x="2597761" y="18000"/>
            <a:ext cx="6840000" cy="68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9" name="Csoportba foglalás 38"/>
          <p:cNvGrpSpPr/>
          <p:nvPr/>
        </p:nvGrpSpPr>
        <p:grpSpPr>
          <a:xfrm flipH="1">
            <a:off x="6342439" y="644520"/>
            <a:ext cx="5356681" cy="1109581"/>
            <a:chOff x="145860" y="332591"/>
            <a:chExt cx="5356681" cy="1109581"/>
          </a:xfrm>
          <a:effectLst>
            <a:outerShdw blurRad="50800" dist="38100" algn="l" rotWithShape="0">
              <a:srgbClr val="215351">
                <a:alpha val="40000"/>
              </a:srgbClr>
            </a:outerShdw>
          </a:effectLst>
        </p:grpSpPr>
        <p:sp>
          <p:nvSpPr>
            <p:cNvPr id="40" name="Téglalap 39"/>
            <p:cNvSpPr/>
            <p:nvPr/>
          </p:nvSpPr>
          <p:spPr>
            <a:xfrm rot="21265007">
              <a:off x="145860" y="733847"/>
              <a:ext cx="1990599" cy="708325"/>
            </a:xfrm>
            <a:prstGeom prst="rect">
              <a:avLst/>
            </a:prstGeom>
            <a:solidFill>
              <a:srgbClr val="BDDE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41" name="Csoportba foglalás 40"/>
            <p:cNvGrpSpPr/>
            <p:nvPr/>
          </p:nvGrpSpPr>
          <p:grpSpPr>
            <a:xfrm rot="21265007">
              <a:off x="1028705" y="332591"/>
              <a:ext cx="4473836" cy="972941"/>
              <a:chOff x="900983" y="370683"/>
              <a:chExt cx="3391262" cy="1471252"/>
            </a:xfrm>
            <a:effectLst>
              <a:outerShdw blurRad="152400" dist="114300" dir="1800000" algn="tl" rotWithShape="0">
                <a:srgbClr val="368885">
                  <a:alpha val="40000"/>
                </a:srgbClr>
              </a:outerShdw>
            </a:effectLst>
          </p:grpSpPr>
          <p:sp>
            <p:nvSpPr>
              <p:cNvPr id="42" name="Háromszög 41"/>
              <p:cNvSpPr/>
              <p:nvPr/>
            </p:nvSpPr>
            <p:spPr>
              <a:xfrm rot="15730234">
                <a:off x="783462" y="911768"/>
                <a:ext cx="1060283" cy="800051"/>
              </a:xfrm>
              <a:prstGeom prst="triangle">
                <a:avLst>
                  <a:gd name="adj" fmla="val 48158"/>
                </a:avLst>
              </a:prstGeom>
              <a:solidFill>
                <a:srgbClr val="84B3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" name="Téglalap 42"/>
              <p:cNvSpPr/>
              <p:nvPr/>
            </p:nvSpPr>
            <p:spPr>
              <a:xfrm>
                <a:off x="900983" y="370683"/>
                <a:ext cx="3391262" cy="1015663"/>
              </a:xfrm>
              <a:prstGeom prst="rect">
                <a:avLst/>
              </a:prstGeom>
              <a:solidFill>
                <a:srgbClr val="BDDE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45" name="Lekerekített téglalap 44"/>
          <p:cNvSpPr/>
          <p:nvPr/>
        </p:nvSpPr>
        <p:spPr>
          <a:xfrm flipH="1">
            <a:off x="3622160" y="261272"/>
            <a:ext cx="4798721" cy="1229205"/>
          </a:xfrm>
          <a:prstGeom prst="roundRect">
            <a:avLst>
              <a:gd name="adj" fmla="val 5819"/>
            </a:avLst>
          </a:prstGeom>
          <a:solidFill>
            <a:srgbClr val="BDDEEB"/>
          </a:solidFill>
          <a:ln>
            <a:noFill/>
          </a:ln>
          <a:effectLst>
            <a:outerShdw dist="215900" dir="2700000" algn="tl" rotWithShape="0">
              <a:srgbClr val="7D7DC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Zsófi és Tomi 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református iskolába járnak.</a:t>
            </a:r>
          </a:p>
        </p:txBody>
      </p:sp>
      <p:sp>
        <p:nvSpPr>
          <p:cNvPr id="4" name="Ellipszis buborék 3"/>
          <p:cNvSpPr/>
          <p:nvPr/>
        </p:nvSpPr>
        <p:spPr>
          <a:xfrm>
            <a:off x="8767840" y="1991741"/>
            <a:ext cx="2628020" cy="1841762"/>
          </a:xfrm>
          <a:prstGeom prst="wedgeEllipseCallout">
            <a:avLst>
              <a:gd name="adj1" fmla="val -77186"/>
              <a:gd name="adj2" fmla="val 3501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Áldás békesség!</a:t>
            </a:r>
          </a:p>
        </p:txBody>
      </p:sp>
      <p:sp>
        <p:nvSpPr>
          <p:cNvPr id="21" name="Ellipszis buborék 20"/>
          <p:cNvSpPr/>
          <p:nvPr/>
        </p:nvSpPr>
        <p:spPr>
          <a:xfrm>
            <a:off x="406722" y="2004113"/>
            <a:ext cx="2628020" cy="1841762"/>
          </a:xfrm>
          <a:prstGeom prst="wedgeEllipseCallout">
            <a:avLst>
              <a:gd name="adj1" fmla="val 88944"/>
              <a:gd name="adj2" fmla="val 2467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Áldás békesség!</a:t>
            </a: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030" y="549000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9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547" y="0"/>
            <a:ext cx="1362453" cy="1368000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3504019" y="739010"/>
            <a:ext cx="4546602" cy="45466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3021419" y="256410"/>
            <a:ext cx="5511802" cy="5511802"/>
          </a:xfrm>
          <a:prstGeom prst="ellipse">
            <a:avLst/>
          </a:prstGeom>
          <a:noFill/>
          <a:ln w="44450"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rgbClr val="EDE946"/>
                </a:gs>
              </a:gsLst>
              <a:lin ang="5400000" scaled="1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4067320" y="1302311"/>
            <a:ext cx="3420000" cy="3420000"/>
          </a:xfrm>
          <a:prstGeom prst="ellipse">
            <a:avLst/>
          </a:prstGeom>
          <a:solidFill>
            <a:srgbClr val="EDE946"/>
          </a:solidFill>
          <a:ln>
            <a:noFill/>
          </a:ln>
          <a:effectLst>
            <a:outerShdw blurRad="406400" sx="110000" sy="110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</a:endParaRPr>
          </a:p>
          <a:p>
            <a:pPr algn="ctr"/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3232240" y="467231"/>
            <a:ext cx="5090160" cy="5090160"/>
          </a:xfrm>
          <a:prstGeom prst="ellipse">
            <a:avLst/>
          </a:prstGeom>
          <a:noFill/>
          <a:ln w="158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8" name="Kép 3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17" b="89963" l="9821" r="899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5914" y="1085216"/>
            <a:ext cx="2497572" cy="4498975"/>
          </a:xfrm>
          <a:prstGeom prst="rect">
            <a:avLst/>
          </a:prstGeom>
        </p:spPr>
      </p:pic>
      <p:grpSp>
        <p:nvGrpSpPr>
          <p:cNvPr id="17" name="Csoportba foglalás 16"/>
          <p:cNvGrpSpPr/>
          <p:nvPr/>
        </p:nvGrpSpPr>
        <p:grpSpPr>
          <a:xfrm>
            <a:off x="2445364" y="5222199"/>
            <a:ext cx="6663912" cy="1491117"/>
            <a:chOff x="1839140" y="2601337"/>
            <a:chExt cx="7876360" cy="1655327"/>
          </a:xfrm>
        </p:grpSpPr>
        <p:sp>
          <p:nvSpPr>
            <p:cNvPr id="16" name="Lekerekített téglalap 15"/>
            <p:cNvSpPr/>
            <p:nvPr/>
          </p:nvSpPr>
          <p:spPr>
            <a:xfrm>
              <a:off x="1839140" y="3009655"/>
              <a:ext cx="7876360" cy="838691"/>
            </a:xfrm>
            <a:prstGeom prst="roundRect">
              <a:avLst/>
            </a:prstGeom>
            <a:solidFill>
              <a:srgbClr val="EDE9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Lekerekített téglalap 13"/>
            <p:cNvSpPr/>
            <p:nvPr/>
          </p:nvSpPr>
          <p:spPr>
            <a:xfrm>
              <a:off x="2187308" y="2601337"/>
              <a:ext cx="7180025" cy="1655327"/>
            </a:xfrm>
            <a:prstGeom prst="roundRect">
              <a:avLst/>
            </a:prstGeom>
            <a:solidFill>
              <a:srgbClr val="D9D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bg1"/>
                </a:solidFill>
              </a:endParaRPr>
            </a:p>
          </p:txBody>
        </p:sp>
      </p:grpSp>
      <p:sp>
        <p:nvSpPr>
          <p:cNvPr id="40" name="Téglalap 39"/>
          <p:cNvSpPr/>
          <p:nvPr/>
        </p:nvSpPr>
        <p:spPr>
          <a:xfrm>
            <a:off x="2622921" y="55263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Képzeld el, hogy ő </a:t>
            </a:r>
            <a:r>
              <a:rPr lang="hu-HU" dirty="0"/>
              <a:t>Máté</a:t>
            </a:r>
            <a:r>
              <a:rPr lang="hu-HU" dirty="0">
                <a:solidFill>
                  <a:schemeClr val="bg1"/>
                </a:solidFill>
              </a:rPr>
              <a:t>, az új osztálytársad.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Ma jött először iskolába.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Magyarázd el neki a legfontosabb iskolai szabályokat!</a:t>
            </a:r>
          </a:p>
        </p:txBody>
      </p:sp>
      <p:pic>
        <p:nvPicPr>
          <p:cNvPr id="56" name="Kép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0980" y="-655698"/>
            <a:ext cx="1742824" cy="1740914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296" y="4824368"/>
            <a:ext cx="3632584" cy="3628602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43630" y="3061193"/>
            <a:ext cx="4056764" cy="40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0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A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Csoportba foglalás 20"/>
          <p:cNvGrpSpPr/>
          <p:nvPr/>
        </p:nvGrpSpPr>
        <p:grpSpPr>
          <a:xfrm flipV="1">
            <a:off x="-289366" y="590309"/>
            <a:ext cx="12604830" cy="5564586"/>
            <a:chOff x="-340700" y="655320"/>
            <a:chExt cx="12532700" cy="5771452"/>
          </a:xfrm>
          <a:effectLst>
            <a:outerShdw blurRad="419100" dist="419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Szabadkézi sokszög 11"/>
            <p:cNvSpPr/>
            <p:nvPr/>
          </p:nvSpPr>
          <p:spPr>
            <a:xfrm>
              <a:off x="-326100" y="655320"/>
              <a:ext cx="12518100" cy="5771452"/>
            </a:xfrm>
            <a:custGeom>
              <a:avLst/>
              <a:gdLst>
                <a:gd name="connsiteX0" fmla="*/ 0 w 11281333"/>
                <a:gd name="connsiteY0" fmla="*/ 650240 h 5852160"/>
                <a:gd name="connsiteX1" fmla="*/ 213360 w 11281333"/>
                <a:gd name="connsiteY1" fmla="*/ 396240 h 5852160"/>
                <a:gd name="connsiteX2" fmla="*/ 274320 w 11281333"/>
                <a:gd name="connsiteY2" fmla="*/ 345440 h 5852160"/>
                <a:gd name="connsiteX3" fmla="*/ 304800 w 11281333"/>
                <a:gd name="connsiteY3" fmla="*/ 314960 h 5852160"/>
                <a:gd name="connsiteX4" fmla="*/ 335280 w 11281333"/>
                <a:gd name="connsiteY4" fmla="*/ 294640 h 5852160"/>
                <a:gd name="connsiteX5" fmla="*/ 365760 w 11281333"/>
                <a:gd name="connsiteY5" fmla="*/ 264160 h 5852160"/>
                <a:gd name="connsiteX6" fmla="*/ 426720 w 11281333"/>
                <a:gd name="connsiteY6" fmla="*/ 223520 h 5852160"/>
                <a:gd name="connsiteX7" fmla="*/ 457200 w 11281333"/>
                <a:gd name="connsiteY7" fmla="*/ 203200 h 5852160"/>
                <a:gd name="connsiteX8" fmla="*/ 518160 w 11281333"/>
                <a:gd name="connsiteY8" fmla="*/ 182880 h 5852160"/>
                <a:gd name="connsiteX9" fmla="*/ 548640 w 11281333"/>
                <a:gd name="connsiteY9" fmla="*/ 162560 h 5852160"/>
                <a:gd name="connsiteX10" fmla="*/ 609600 w 11281333"/>
                <a:gd name="connsiteY10" fmla="*/ 142240 h 5852160"/>
                <a:gd name="connsiteX11" fmla="*/ 640080 w 11281333"/>
                <a:gd name="connsiteY11" fmla="*/ 132080 h 5852160"/>
                <a:gd name="connsiteX12" fmla="*/ 670560 w 11281333"/>
                <a:gd name="connsiteY12" fmla="*/ 111760 h 5852160"/>
                <a:gd name="connsiteX13" fmla="*/ 762000 w 11281333"/>
                <a:gd name="connsiteY13" fmla="*/ 81280 h 5852160"/>
                <a:gd name="connsiteX14" fmla="*/ 853440 w 11281333"/>
                <a:gd name="connsiteY14" fmla="*/ 50800 h 5852160"/>
                <a:gd name="connsiteX15" fmla="*/ 883920 w 11281333"/>
                <a:gd name="connsiteY15" fmla="*/ 40640 h 5852160"/>
                <a:gd name="connsiteX16" fmla="*/ 1158240 w 11281333"/>
                <a:gd name="connsiteY16" fmla="*/ 50800 h 5852160"/>
                <a:gd name="connsiteX17" fmla="*/ 1341120 w 11281333"/>
                <a:gd name="connsiteY17" fmla="*/ 91440 h 5852160"/>
                <a:gd name="connsiteX18" fmla="*/ 1402080 w 11281333"/>
                <a:gd name="connsiteY18" fmla="*/ 111760 h 5852160"/>
                <a:gd name="connsiteX19" fmla="*/ 1513840 w 11281333"/>
                <a:gd name="connsiteY19" fmla="*/ 142240 h 5852160"/>
                <a:gd name="connsiteX20" fmla="*/ 1574800 w 11281333"/>
                <a:gd name="connsiteY20" fmla="*/ 172720 h 5852160"/>
                <a:gd name="connsiteX21" fmla="*/ 1635760 w 11281333"/>
                <a:gd name="connsiteY21" fmla="*/ 213360 h 5852160"/>
                <a:gd name="connsiteX22" fmla="*/ 1696720 w 11281333"/>
                <a:gd name="connsiteY22" fmla="*/ 264160 h 5852160"/>
                <a:gd name="connsiteX23" fmla="*/ 1717040 w 11281333"/>
                <a:gd name="connsiteY23" fmla="*/ 294640 h 5852160"/>
                <a:gd name="connsiteX24" fmla="*/ 1747520 w 11281333"/>
                <a:gd name="connsiteY24" fmla="*/ 314960 h 5852160"/>
                <a:gd name="connsiteX25" fmla="*/ 1788160 w 11281333"/>
                <a:gd name="connsiteY25" fmla="*/ 375920 h 5852160"/>
                <a:gd name="connsiteX26" fmla="*/ 1808480 w 11281333"/>
                <a:gd name="connsiteY26" fmla="*/ 406400 h 5852160"/>
                <a:gd name="connsiteX27" fmla="*/ 1838960 w 11281333"/>
                <a:gd name="connsiteY27" fmla="*/ 497840 h 5852160"/>
                <a:gd name="connsiteX28" fmla="*/ 1849120 w 11281333"/>
                <a:gd name="connsiteY28" fmla="*/ 528320 h 5852160"/>
                <a:gd name="connsiteX29" fmla="*/ 1859280 w 11281333"/>
                <a:gd name="connsiteY29" fmla="*/ 558800 h 5852160"/>
                <a:gd name="connsiteX30" fmla="*/ 1869440 w 11281333"/>
                <a:gd name="connsiteY30" fmla="*/ 609600 h 5852160"/>
                <a:gd name="connsiteX31" fmla="*/ 1859280 w 11281333"/>
                <a:gd name="connsiteY31" fmla="*/ 782320 h 5852160"/>
                <a:gd name="connsiteX32" fmla="*/ 1849120 w 11281333"/>
                <a:gd name="connsiteY32" fmla="*/ 812800 h 5852160"/>
                <a:gd name="connsiteX33" fmla="*/ 1808480 w 11281333"/>
                <a:gd name="connsiteY33" fmla="*/ 873760 h 5852160"/>
                <a:gd name="connsiteX34" fmla="*/ 1778000 w 11281333"/>
                <a:gd name="connsiteY34" fmla="*/ 894080 h 5852160"/>
                <a:gd name="connsiteX35" fmla="*/ 1757680 w 11281333"/>
                <a:gd name="connsiteY35" fmla="*/ 955040 h 5852160"/>
                <a:gd name="connsiteX36" fmla="*/ 1727200 w 11281333"/>
                <a:gd name="connsiteY36" fmla="*/ 1016000 h 5852160"/>
                <a:gd name="connsiteX37" fmla="*/ 1737360 w 11281333"/>
                <a:gd name="connsiteY37" fmla="*/ 1229360 h 5852160"/>
                <a:gd name="connsiteX38" fmla="*/ 1767840 w 11281333"/>
                <a:gd name="connsiteY38" fmla="*/ 1330960 h 5852160"/>
                <a:gd name="connsiteX39" fmla="*/ 1798320 w 11281333"/>
                <a:gd name="connsiteY39" fmla="*/ 1351280 h 5852160"/>
                <a:gd name="connsiteX40" fmla="*/ 1828800 w 11281333"/>
                <a:gd name="connsiteY40" fmla="*/ 1381760 h 5852160"/>
                <a:gd name="connsiteX41" fmla="*/ 1859280 w 11281333"/>
                <a:gd name="connsiteY41" fmla="*/ 1391920 h 5852160"/>
                <a:gd name="connsiteX42" fmla="*/ 1889760 w 11281333"/>
                <a:gd name="connsiteY42" fmla="*/ 1412240 h 5852160"/>
                <a:gd name="connsiteX43" fmla="*/ 1920240 w 11281333"/>
                <a:gd name="connsiteY43" fmla="*/ 1422400 h 5852160"/>
                <a:gd name="connsiteX44" fmla="*/ 1950720 w 11281333"/>
                <a:gd name="connsiteY44" fmla="*/ 1442720 h 5852160"/>
                <a:gd name="connsiteX45" fmla="*/ 2011680 w 11281333"/>
                <a:gd name="connsiteY45" fmla="*/ 1463040 h 5852160"/>
                <a:gd name="connsiteX46" fmla="*/ 2042160 w 11281333"/>
                <a:gd name="connsiteY46" fmla="*/ 1483360 h 5852160"/>
                <a:gd name="connsiteX47" fmla="*/ 2103120 w 11281333"/>
                <a:gd name="connsiteY47" fmla="*/ 1503680 h 5852160"/>
                <a:gd name="connsiteX48" fmla="*/ 2164080 w 11281333"/>
                <a:gd name="connsiteY48" fmla="*/ 1534160 h 5852160"/>
                <a:gd name="connsiteX49" fmla="*/ 2225040 w 11281333"/>
                <a:gd name="connsiteY49" fmla="*/ 1564640 h 5852160"/>
                <a:gd name="connsiteX50" fmla="*/ 2255520 w 11281333"/>
                <a:gd name="connsiteY50" fmla="*/ 1595120 h 5852160"/>
                <a:gd name="connsiteX51" fmla="*/ 2377440 w 11281333"/>
                <a:gd name="connsiteY51" fmla="*/ 1696720 h 5852160"/>
                <a:gd name="connsiteX52" fmla="*/ 2397760 w 11281333"/>
                <a:gd name="connsiteY52" fmla="*/ 1737360 h 5852160"/>
                <a:gd name="connsiteX53" fmla="*/ 2418080 w 11281333"/>
                <a:gd name="connsiteY53" fmla="*/ 1767840 h 5852160"/>
                <a:gd name="connsiteX54" fmla="*/ 2428240 w 11281333"/>
                <a:gd name="connsiteY54" fmla="*/ 1798320 h 5852160"/>
                <a:gd name="connsiteX55" fmla="*/ 2448560 w 11281333"/>
                <a:gd name="connsiteY55" fmla="*/ 1838960 h 5852160"/>
                <a:gd name="connsiteX56" fmla="*/ 2468880 w 11281333"/>
                <a:gd name="connsiteY56" fmla="*/ 1930400 h 5852160"/>
                <a:gd name="connsiteX57" fmla="*/ 2458720 w 11281333"/>
                <a:gd name="connsiteY57" fmla="*/ 2143760 h 5852160"/>
                <a:gd name="connsiteX58" fmla="*/ 2448560 w 11281333"/>
                <a:gd name="connsiteY58" fmla="*/ 2204720 h 5852160"/>
                <a:gd name="connsiteX59" fmla="*/ 2377440 w 11281333"/>
                <a:gd name="connsiteY59" fmla="*/ 2296160 h 5852160"/>
                <a:gd name="connsiteX60" fmla="*/ 2346960 w 11281333"/>
                <a:gd name="connsiteY60" fmla="*/ 2336800 h 5852160"/>
                <a:gd name="connsiteX61" fmla="*/ 2265680 w 11281333"/>
                <a:gd name="connsiteY61" fmla="*/ 2397760 h 5852160"/>
                <a:gd name="connsiteX62" fmla="*/ 2194560 w 11281333"/>
                <a:gd name="connsiteY62" fmla="*/ 2458720 h 5852160"/>
                <a:gd name="connsiteX63" fmla="*/ 2123440 w 11281333"/>
                <a:gd name="connsiteY63" fmla="*/ 2509520 h 5852160"/>
                <a:gd name="connsiteX64" fmla="*/ 2082800 w 11281333"/>
                <a:gd name="connsiteY64" fmla="*/ 2529840 h 5852160"/>
                <a:gd name="connsiteX65" fmla="*/ 1991360 w 11281333"/>
                <a:gd name="connsiteY65" fmla="*/ 2580640 h 5852160"/>
                <a:gd name="connsiteX66" fmla="*/ 1899920 w 11281333"/>
                <a:gd name="connsiteY66" fmla="*/ 2631440 h 5852160"/>
                <a:gd name="connsiteX67" fmla="*/ 1859280 w 11281333"/>
                <a:gd name="connsiteY67" fmla="*/ 2661920 h 5852160"/>
                <a:gd name="connsiteX68" fmla="*/ 1828800 w 11281333"/>
                <a:gd name="connsiteY68" fmla="*/ 2672080 h 5852160"/>
                <a:gd name="connsiteX69" fmla="*/ 1757680 w 11281333"/>
                <a:gd name="connsiteY69" fmla="*/ 2702560 h 5852160"/>
                <a:gd name="connsiteX70" fmla="*/ 1666240 w 11281333"/>
                <a:gd name="connsiteY70" fmla="*/ 2753360 h 5852160"/>
                <a:gd name="connsiteX71" fmla="*/ 1635760 w 11281333"/>
                <a:gd name="connsiteY71" fmla="*/ 2763520 h 5852160"/>
                <a:gd name="connsiteX72" fmla="*/ 1584960 w 11281333"/>
                <a:gd name="connsiteY72" fmla="*/ 2794000 h 5852160"/>
                <a:gd name="connsiteX73" fmla="*/ 1483360 w 11281333"/>
                <a:gd name="connsiteY73" fmla="*/ 2834640 h 5852160"/>
                <a:gd name="connsiteX74" fmla="*/ 1432560 w 11281333"/>
                <a:gd name="connsiteY74" fmla="*/ 2854960 h 5852160"/>
                <a:gd name="connsiteX75" fmla="*/ 1361440 w 11281333"/>
                <a:gd name="connsiteY75" fmla="*/ 2885440 h 5852160"/>
                <a:gd name="connsiteX76" fmla="*/ 1320800 w 11281333"/>
                <a:gd name="connsiteY76" fmla="*/ 2905760 h 5852160"/>
                <a:gd name="connsiteX77" fmla="*/ 1270000 w 11281333"/>
                <a:gd name="connsiteY77" fmla="*/ 2926080 h 5852160"/>
                <a:gd name="connsiteX78" fmla="*/ 1178560 w 11281333"/>
                <a:gd name="connsiteY78" fmla="*/ 2976880 h 5852160"/>
                <a:gd name="connsiteX79" fmla="*/ 1066800 w 11281333"/>
                <a:gd name="connsiteY79" fmla="*/ 3037840 h 5852160"/>
                <a:gd name="connsiteX80" fmla="*/ 995680 w 11281333"/>
                <a:gd name="connsiteY80" fmla="*/ 3078480 h 5852160"/>
                <a:gd name="connsiteX81" fmla="*/ 914400 w 11281333"/>
                <a:gd name="connsiteY81" fmla="*/ 3139440 h 5852160"/>
                <a:gd name="connsiteX82" fmla="*/ 873760 w 11281333"/>
                <a:gd name="connsiteY82" fmla="*/ 3169920 h 5852160"/>
                <a:gd name="connsiteX83" fmla="*/ 782320 w 11281333"/>
                <a:gd name="connsiteY83" fmla="*/ 3230880 h 5852160"/>
                <a:gd name="connsiteX84" fmla="*/ 741680 w 11281333"/>
                <a:gd name="connsiteY84" fmla="*/ 3271520 h 5852160"/>
                <a:gd name="connsiteX85" fmla="*/ 599440 w 11281333"/>
                <a:gd name="connsiteY85" fmla="*/ 3403600 h 5852160"/>
                <a:gd name="connsiteX86" fmla="*/ 487680 w 11281333"/>
                <a:gd name="connsiteY86" fmla="*/ 3556000 h 5852160"/>
                <a:gd name="connsiteX87" fmla="*/ 457200 w 11281333"/>
                <a:gd name="connsiteY87" fmla="*/ 3596640 h 5852160"/>
                <a:gd name="connsiteX88" fmla="*/ 436880 w 11281333"/>
                <a:gd name="connsiteY88" fmla="*/ 3647440 h 5852160"/>
                <a:gd name="connsiteX89" fmla="*/ 406400 w 11281333"/>
                <a:gd name="connsiteY89" fmla="*/ 3688080 h 5852160"/>
                <a:gd name="connsiteX90" fmla="*/ 386080 w 11281333"/>
                <a:gd name="connsiteY90" fmla="*/ 3738880 h 5852160"/>
                <a:gd name="connsiteX91" fmla="*/ 335280 w 11281333"/>
                <a:gd name="connsiteY91" fmla="*/ 3840480 h 5852160"/>
                <a:gd name="connsiteX92" fmla="*/ 314960 w 11281333"/>
                <a:gd name="connsiteY92" fmla="*/ 3870960 h 5852160"/>
                <a:gd name="connsiteX93" fmla="*/ 284480 w 11281333"/>
                <a:gd name="connsiteY93" fmla="*/ 3952240 h 5852160"/>
                <a:gd name="connsiteX94" fmla="*/ 264160 w 11281333"/>
                <a:gd name="connsiteY94" fmla="*/ 4003040 h 5852160"/>
                <a:gd name="connsiteX95" fmla="*/ 254000 w 11281333"/>
                <a:gd name="connsiteY95" fmla="*/ 4053840 h 5852160"/>
                <a:gd name="connsiteX96" fmla="*/ 233680 w 11281333"/>
                <a:gd name="connsiteY96" fmla="*/ 4094480 h 5852160"/>
                <a:gd name="connsiteX97" fmla="*/ 213360 w 11281333"/>
                <a:gd name="connsiteY97" fmla="*/ 4196080 h 5852160"/>
                <a:gd name="connsiteX98" fmla="*/ 193040 w 11281333"/>
                <a:gd name="connsiteY98" fmla="*/ 4277360 h 5852160"/>
                <a:gd name="connsiteX99" fmla="*/ 182880 w 11281333"/>
                <a:gd name="connsiteY99" fmla="*/ 4318000 h 5852160"/>
                <a:gd name="connsiteX100" fmla="*/ 162560 w 11281333"/>
                <a:gd name="connsiteY100" fmla="*/ 4541520 h 5852160"/>
                <a:gd name="connsiteX101" fmla="*/ 182880 w 11281333"/>
                <a:gd name="connsiteY101" fmla="*/ 4765040 h 5852160"/>
                <a:gd name="connsiteX102" fmla="*/ 203200 w 11281333"/>
                <a:gd name="connsiteY102" fmla="*/ 4836160 h 5852160"/>
                <a:gd name="connsiteX103" fmla="*/ 213360 w 11281333"/>
                <a:gd name="connsiteY103" fmla="*/ 4886960 h 5852160"/>
                <a:gd name="connsiteX104" fmla="*/ 233680 w 11281333"/>
                <a:gd name="connsiteY104" fmla="*/ 4947920 h 5852160"/>
                <a:gd name="connsiteX105" fmla="*/ 243840 w 11281333"/>
                <a:gd name="connsiteY105" fmla="*/ 4978400 h 5852160"/>
                <a:gd name="connsiteX106" fmla="*/ 274320 w 11281333"/>
                <a:gd name="connsiteY106" fmla="*/ 5049520 h 5852160"/>
                <a:gd name="connsiteX107" fmla="*/ 294640 w 11281333"/>
                <a:gd name="connsiteY107" fmla="*/ 5120640 h 5852160"/>
                <a:gd name="connsiteX108" fmla="*/ 325120 w 11281333"/>
                <a:gd name="connsiteY108" fmla="*/ 5151120 h 5852160"/>
                <a:gd name="connsiteX109" fmla="*/ 386080 w 11281333"/>
                <a:gd name="connsiteY109" fmla="*/ 5242560 h 5852160"/>
                <a:gd name="connsiteX110" fmla="*/ 447040 w 11281333"/>
                <a:gd name="connsiteY110" fmla="*/ 5303520 h 5852160"/>
                <a:gd name="connsiteX111" fmla="*/ 497840 w 11281333"/>
                <a:gd name="connsiteY111" fmla="*/ 5364480 h 5852160"/>
                <a:gd name="connsiteX112" fmla="*/ 589280 w 11281333"/>
                <a:gd name="connsiteY112" fmla="*/ 5466080 h 5852160"/>
                <a:gd name="connsiteX113" fmla="*/ 619760 w 11281333"/>
                <a:gd name="connsiteY113" fmla="*/ 5496560 h 5852160"/>
                <a:gd name="connsiteX114" fmla="*/ 650240 w 11281333"/>
                <a:gd name="connsiteY114" fmla="*/ 5527040 h 5852160"/>
                <a:gd name="connsiteX115" fmla="*/ 680720 w 11281333"/>
                <a:gd name="connsiteY115" fmla="*/ 5547360 h 5852160"/>
                <a:gd name="connsiteX116" fmla="*/ 711200 w 11281333"/>
                <a:gd name="connsiteY116" fmla="*/ 5577840 h 5852160"/>
                <a:gd name="connsiteX117" fmla="*/ 741680 w 11281333"/>
                <a:gd name="connsiteY117" fmla="*/ 5598160 h 5852160"/>
                <a:gd name="connsiteX118" fmla="*/ 782320 w 11281333"/>
                <a:gd name="connsiteY118" fmla="*/ 5628640 h 5852160"/>
                <a:gd name="connsiteX119" fmla="*/ 822960 w 11281333"/>
                <a:gd name="connsiteY119" fmla="*/ 5648960 h 5852160"/>
                <a:gd name="connsiteX120" fmla="*/ 904240 w 11281333"/>
                <a:gd name="connsiteY120" fmla="*/ 5699760 h 5852160"/>
                <a:gd name="connsiteX121" fmla="*/ 934720 w 11281333"/>
                <a:gd name="connsiteY121" fmla="*/ 5709920 h 5852160"/>
                <a:gd name="connsiteX122" fmla="*/ 985520 w 11281333"/>
                <a:gd name="connsiteY122" fmla="*/ 5730240 h 5852160"/>
                <a:gd name="connsiteX123" fmla="*/ 1066800 w 11281333"/>
                <a:gd name="connsiteY123" fmla="*/ 5750560 h 5852160"/>
                <a:gd name="connsiteX124" fmla="*/ 1107440 w 11281333"/>
                <a:gd name="connsiteY124" fmla="*/ 5770880 h 5852160"/>
                <a:gd name="connsiteX125" fmla="*/ 1148080 w 11281333"/>
                <a:gd name="connsiteY125" fmla="*/ 5781040 h 5852160"/>
                <a:gd name="connsiteX126" fmla="*/ 1178560 w 11281333"/>
                <a:gd name="connsiteY126" fmla="*/ 5791200 h 5852160"/>
                <a:gd name="connsiteX127" fmla="*/ 1320800 w 11281333"/>
                <a:gd name="connsiteY127" fmla="*/ 5821680 h 5852160"/>
                <a:gd name="connsiteX128" fmla="*/ 1452880 w 11281333"/>
                <a:gd name="connsiteY128" fmla="*/ 5842000 h 5852160"/>
                <a:gd name="connsiteX129" fmla="*/ 1747520 w 11281333"/>
                <a:gd name="connsiteY129" fmla="*/ 5852160 h 5852160"/>
                <a:gd name="connsiteX130" fmla="*/ 2418080 w 11281333"/>
                <a:gd name="connsiteY130" fmla="*/ 5842000 h 5852160"/>
                <a:gd name="connsiteX131" fmla="*/ 2468880 w 11281333"/>
                <a:gd name="connsiteY131" fmla="*/ 5831840 h 5852160"/>
                <a:gd name="connsiteX132" fmla="*/ 2621280 w 11281333"/>
                <a:gd name="connsiteY132" fmla="*/ 5811520 h 5852160"/>
                <a:gd name="connsiteX133" fmla="*/ 2692400 w 11281333"/>
                <a:gd name="connsiteY133" fmla="*/ 5801360 h 5852160"/>
                <a:gd name="connsiteX134" fmla="*/ 2722880 w 11281333"/>
                <a:gd name="connsiteY134" fmla="*/ 5791200 h 5852160"/>
                <a:gd name="connsiteX135" fmla="*/ 2844800 w 11281333"/>
                <a:gd name="connsiteY135" fmla="*/ 5770880 h 5852160"/>
                <a:gd name="connsiteX136" fmla="*/ 2915920 w 11281333"/>
                <a:gd name="connsiteY136" fmla="*/ 5750560 h 5852160"/>
                <a:gd name="connsiteX137" fmla="*/ 2946400 w 11281333"/>
                <a:gd name="connsiteY137" fmla="*/ 5740400 h 5852160"/>
                <a:gd name="connsiteX138" fmla="*/ 2987040 w 11281333"/>
                <a:gd name="connsiteY138" fmla="*/ 5730240 h 5852160"/>
                <a:gd name="connsiteX139" fmla="*/ 3027680 w 11281333"/>
                <a:gd name="connsiteY139" fmla="*/ 5709920 h 5852160"/>
                <a:gd name="connsiteX140" fmla="*/ 3078480 w 11281333"/>
                <a:gd name="connsiteY140" fmla="*/ 5689600 h 5852160"/>
                <a:gd name="connsiteX141" fmla="*/ 3108960 w 11281333"/>
                <a:gd name="connsiteY141" fmla="*/ 5669280 h 5852160"/>
                <a:gd name="connsiteX142" fmla="*/ 3210560 w 11281333"/>
                <a:gd name="connsiteY142" fmla="*/ 5608320 h 5852160"/>
                <a:gd name="connsiteX143" fmla="*/ 3281680 w 11281333"/>
                <a:gd name="connsiteY143" fmla="*/ 5537200 h 5852160"/>
                <a:gd name="connsiteX144" fmla="*/ 3312160 w 11281333"/>
                <a:gd name="connsiteY144" fmla="*/ 5506720 h 5852160"/>
                <a:gd name="connsiteX145" fmla="*/ 3393440 w 11281333"/>
                <a:gd name="connsiteY145" fmla="*/ 5384800 h 5852160"/>
                <a:gd name="connsiteX146" fmla="*/ 3403600 w 11281333"/>
                <a:gd name="connsiteY146" fmla="*/ 5354320 h 5852160"/>
                <a:gd name="connsiteX147" fmla="*/ 3423920 w 11281333"/>
                <a:gd name="connsiteY147" fmla="*/ 5262880 h 5852160"/>
                <a:gd name="connsiteX148" fmla="*/ 3413760 w 11281333"/>
                <a:gd name="connsiteY148" fmla="*/ 4897120 h 5852160"/>
                <a:gd name="connsiteX149" fmla="*/ 3383280 w 11281333"/>
                <a:gd name="connsiteY149" fmla="*/ 4785360 h 5852160"/>
                <a:gd name="connsiteX150" fmla="*/ 3373120 w 11281333"/>
                <a:gd name="connsiteY150" fmla="*/ 4734560 h 5852160"/>
                <a:gd name="connsiteX151" fmla="*/ 3352800 w 11281333"/>
                <a:gd name="connsiteY151" fmla="*/ 4704080 h 5852160"/>
                <a:gd name="connsiteX152" fmla="*/ 3322320 w 11281333"/>
                <a:gd name="connsiteY152" fmla="*/ 4632960 h 5852160"/>
                <a:gd name="connsiteX153" fmla="*/ 3302000 w 11281333"/>
                <a:gd name="connsiteY153" fmla="*/ 4602480 h 5852160"/>
                <a:gd name="connsiteX154" fmla="*/ 3281680 w 11281333"/>
                <a:gd name="connsiteY154" fmla="*/ 4541520 h 5852160"/>
                <a:gd name="connsiteX155" fmla="*/ 3271520 w 11281333"/>
                <a:gd name="connsiteY155" fmla="*/ 4511040 h 5852160"/>
                <a:gd name="connsiteX156" fmla="*/ 3261360 w 11281333"/>
                <a:gd name="connsiteY156" fmla="*/ 4470400 h 5852160"/>
                <a:gd name="connsiteX157" fmla="*/ 3241040 w 11281333"/>
                <a:gd name="connsiteY157" fmla="*/ 4429760 h 5852160"/>
                <a:gd name="connsiteX158" fmla="*/ 3220720 w 11281333"/>
                <a:gd name="connsiteY158" fmla="*/ 4348480 h 5852160"/>
                <a:gd name="connsiteX159" fmla="*/ 3210560 w 11281333"/>
                <a:gd name="connsiteY159" fmla="*/ 4318000 h 5852160"/>
                <a:gd name="connsiteX160" fmla="*/ 3220720 w 11281333"/>
                <a:gd name="connsiteY160" fmla="*/ 4053840 h 5852160"/>
                <a:gd name="connsiteX161" fmla="*/ 3230880 w 11281333"/>
                <a:gd name="connsiteY161" fmla="*/ 4023360 h 5852160"/>
                <a:gd name="connsiteX162" fmla="*/ 3261360 w 11281333"/>
                <a:gd name="connsiteY162" fmla="*/ 3921760 h 5852160"/>
                <a:gd name="connsiteX163" fmla="*/ 3302000 w 11281333"/>
                <a:gd name="connsiteY163" fmla="*/ 3850640 h 5852160"/>
                <a:gd name="connsiteX164" fmla="*/ 3322320 w 11281333"/>
                <a:gd name="connsiteY164" fmla="*/ 3820160 h 5852160"/>
                <a:gd name="connsiteX165" fmla="*/ 3332480 w 11281333"/>
                <a:gd name="connsiteY165" fmla="*/ 3789680 h 5852160"/>
                <a:gd name="connsiteX166" fmla="*/ 3352800 w 11281333"/>
                <a:gd name="connsiteY166" fmla="*/ 3759200 h 5852160"/>
                <a:gd name="connsiteX167" fmla="*/ 3373120 w 11281333"/>
                <a:gd name="connsiteY167" fmla="*/ 3718560 h 5852160"/>
                <a:gd name="connsiteX168" fmla="*/ 3413760 w 11281333"/>
                <a:gd name="connsiteY168" fmla="*/ 3677920 h 5852160"/>
                <a:gd name="connsiteX169" fmla="*/ 3434080 w 11281333"/>
                <a:gd name="connsiteY169" fmla="*/ 3637280 h 5852160"/>
                <a:gd name="connsiteX170" fmla="*/ 3454400 w 11281333"/>
                <a:gd name="connsiteY170" fmla="*/ 3606800 h 5852160"/>
                <a:gd name="connsiteX171" fmla="*/ 3484880 w 11281333"/>
                <a:gd name="connsiteY171" fmla="*/ 3556000 h 5852160"/>
                <a:gd name="connsiteX172" fmla="*/ 3576320 w 11281333"/>
                <a:gd name="connsiteY172" fmla="*/ 3464560 h 5852160"/>
                <a:gd name="connsiteX173" fmla="*/ 3637280 w 11281333"/>
                <a:gd name="connsiteY173" fmla="*/ 3413760 h 5852160"/>
                <a:gd name="connsiteX174" fmla="*/ 3708400 w 11281333"/>
                <a:gd name="connsiteY174" fmla="*/ 3373120 h 5852160"/>
                <a:gd name="connsiteX175" fmla="*/ 3738880 w 11281333"/>
                <a:gd name="connsiteY175" fmla="*/ 3352800 h 5852160"/>
                <a:gd name="connsiteX176" fmla="*/ 3769360 w 11281333"/>
                <a:gd name="connsiteY176" fmla="*/ 3342640 h 5852160"/>
                <a:gd name="connsiteX177" fmla="*/ 3820160 w 11281333"/>
                <a:gd name="connsiteY177" fmla="*/ 3322320 h 5852160"/>
                <a:gd name="connsiteX178" fmla="*/ 3870960 w 11281333"/>
                <a:gd name="connsiteY178" fmla="*/ 3312160 h 5852160"/>
                <a:gd name="connsiteX179" fmla="*/ 4084320 w 11281333"/>
                <a:gd name="connsiteY179" fmla="*/ 3291840 h 5852160"/>
                <a:gd name="connsiteX180" fmla="*/ 4318000 w 11281333"/>
                <a:gd name="connsiteY180" fmla="*/ 3302000 h 5852160"/>
                <a:gd name="connsiteX181" fmla="*/ 4348480 w 11281333"/>
                <a:gd name="connsiteY181" fmla="*/ 3312160 h 5852160"/>
                <a:gd name="connsiteX182" fmla="*/ 4399280 w 11281333"/>
                <a:gd name="connsiteY182" fmla="*/ 3332480 h 5852160"/>
                <a:gd name="connsiteX183" fmla="*/ 4439920 w 11281333"/>
                <a:gd name="connsiteY183" fmla="*/ 3352800 h 5852160"/>
                <a:gd name="connsiteX184" fmla="*/ 4572000 w 11281333"/>
                <a:gd name="connsiteY184" fmla="*/ 3464560 h 5852160"/>
                <a:gd name="connsiteX185" fmla="*/ 4592320 w 11281333"/>
                <a:gd name="connsiteY185" fmla="*/ 3515360 h 5852160"/>
                <a:gd name="connsiteX186" fmla="*/ 4602480 w 11281333"/>
                <a:gd name="connsiteY186" fmla="*/ 3545840 h 5852160"/>
                <a:gd name="connsiteX187" fmla="*/ 4622800 w 11281333"/>
                <a:gd name="connsiteY187" fmla="*/ 3586480 h 5852160"/>
                <a:gd name="connsiteX188" fmla="*/ 4643120 w 11281333"/>
                <a:gd name="connsiteY188" fmla="*/ 3647440 h 5852160"/>
                <a:gd name="connsiteX189" fmla="*/ 4653280 w 11281333"/>
                <a:gd name="connsiteY189" fmla="*/ 3718560 h 5852160"/>
                <a:gd name="connsiteX190" fmla="*/ 4673600 w 11281333"/>
                <a:gd name="connsiteY190" fmla="*/ 3840480 h 5852160"/>
                <a:gd name="connsiteX191" fmla="*/ 4693920 w 11281333"/>
                <a:gd name="connsiteY191" fmla="*/ 4003040 h 5852160"/>
                <a:gd name="connsiteX192" fmla="*/ 4724400 w 11281333"/>
                <a:gd name="connsiteY192" fmla="*/ 4135120 h 5852160"/>
                <a:gd name="connsiteX193" fmla="*/ 4744720 w 11281333"/>
                <a:gd name="connsiteY193" fmla="*/ 4257040 h 5852160"/>
                <a:gd name="connsiteX194" fmla="*/ 4754880 w 11281333"/>
                <a:gd name="connsiteY194" fmla="*/ 4287520 h 5852160"/>
                <a:gd name="connsiteX195" fmla="*/ 4775200 w 11281333"/>
                <a:gd name="connsiteY195" fmla="*/ 4368800 h 5852160"/>
                <a:gd name="connsiteX196" fmla="*/ 4785360 w 11281333"/>
                <a:gd name="connsiteY196" fmla="*/ 4399280 h 5852160"/>
                <a:gd name="connsiteX197" fmla="*/ 4805680 w 11281333"/>
                <a:gd name="connsiteY197" fmla="*/ 4429760 h 5852160"/>
                <a:gd name="connsiteX198" fmla="*/ 4815840 w 11281333"/>
                <a:gd name="connsiteY198" fmla="*/ 4470400 h 5852160"/>
                <a:gd name="connsiteX199" fmla="*/ 4846320 w 11281333"/>
                <a:gd name="connsiteY199" fmla="*/ 4511040 h 5852160"/>
                <a:gd name="connsiteX200" fmla="*/ 4886960 w 11281333"/>
                <a:gd name="connsiteY200" fmla="*/ 4572000 h 5852160"/>
                <a:gd name="connsiteX201" fmla="*/ 4907280 w 11281333"/>
                <a:gd name="connsiteY201" fmla="*/ 4602480 h 5852160"/>
                <a:gd name="connsiteX202" fmla="*/ 4937760 w 11281333"/>
                <a:gd name="connsiteY202" fmla="*/ 4622800 h 5852160"/>
                <a:gd name="connsiteX203" fmla="*/ 5039360 w 11281333"/>
                <a:gd name="connsiteY203" fmla="*/ 4714240 h 5852160"/>
                <a:gd name="connsiteX204" fmla="*/ 5069840 w 11281333"/>
                <a:gd name="connsiteY204" fmla="*/ 4724400 h 5852160"/>
                <a:gd name="connsiteX205" fmla="*/ 5252720 w 11281333"/>
                <a:gd name="connsiteY205" fmla="*/ 4826000 h 5852160"/>
                <a:gd name="connsiteX206" fmla="*/ 5293360 w 11281333"/>
                <a:gd name="connsiteY206" fmla="*/ 4836160 h 5852160"/>
                <a:gd name="connsiteX207" fmla="*/ 5364480 w 11281333"/>
                <a:gd name="connsiteY207" fmla="*/ 4866640 h 5852160"/>
                <a:gd name="connsiteX208" fmla="*/ 5577840 w 11281333"/>
                <a:gd name="connsiteY208" fmla="*/ 4897120 h 5852160"/>
                <a:gd name="connsiteX209" fmla="*/ 5740400 w 11281333"/>
                <a:gd name="connsiteY209" fmla="*/ 4907280 h 5852160"/>
                <a:gd name="connsiteX210" fmla="*/ 5872480 w 11281333"/>
                <a:gd name="connsiteY210" fmla="*/ 4917440 h 5852160"/>
                <a:gd name="connsiteX211" fmla="*/ 6116320 w 11281333"/>
                <a:gd name="connsiteY211" fmla="*/ 4897120 h 5852160"/>
                <a:gd name="connsiteX212" fmla="*/ 6339840 w 11281333"/>
                <a:gd name="connsiteY212" fmla="*/ 4815840 h 5852160"/>
                <a:gd name="connsiteX213" fmla="*/ 6390640 w 11281333"/>
                <a:gd name="connsiteY213" fmla="*/ 4785360 h 5852160"/>
                <a:gd name="connsiteX214" fmla="*/ 6482080 w 11281333"/>
                <a:gd name="connsiteY214" fmla="*/ 4724400 h 5852160"/>
                <a:gd name="connsiteX215" fmla="*/ 6522720 w 11281333"/>
                <a:gd name="connsiteY215" fmla="*/ 4693920 h 5852160"/>
                <a:gd name="connsiteX216" fmla="*/ 6553200 w 11281333"/>
                <a:gd name="connsiteY216" fmla="*/ 4653280 h 5852160"/>
                <a:gd name="connsiteX217" fmla="*/ 6604000 w 11281333"/>
                <a:gd name="connsiteY217" fmla="*/ 4602480 h 5852160"/>
                <a:gd name="connsiteX218" fmla="*/ 6654800 w 11281333"/>
                <a:gd name="connsiteY218" fmla="*/ 4521200 h 5852160"/>
                <a:gd name="connsiteX219" fmla="*/ 6685280 w 11281333"/>
                <a:gd name="connsiteY219" fmla="*/ 4480560 h 5852160"/>
                <a:gd name="connsiteX220" fmla="*/ 6736080 w 11281333"/>
                <a:gd name="connsiteY220" fmla="*/ 4378960 h 5852160"/>
                <a:gd name="connsiteX221" fmla="*/ 6766560 w 11281333"/>
                <a:gd name="connsiteY221" fmla="*/ 4328160 h 5852160"/>
                <a:gd name="connsiteX222" fmla="*/ 6776720 w 11281333"/>
                <a:gd name="connsiteY222" fmla="*/ 4267200 h 5852160"/>
                <a:gd name="connsiteX223" fmla="*/ 6786880 w 11281333"/>
                <a:gd name="connsiteY223" fmla="*/ 4236720 h 5852160"/>
                <a:gd name="connsiteX224" fmla="*/ 6807200 w 11281333"/>
                <a:gd name="connsiteY224" fmla="*/ 4145280 h 5852160"/>
                <a:gd name="connsiteX225" fmla="*/ 6817360 w 11281333"/>
                <a:gd name="connsiteY225" fmla="*/ 4053840 h 5852160"/>
                <a:gd name="connsiteX226" fmla="*/ 6827520 w 11281333"/>
                <a:gd name="connsiteY226" fmla="*/ 3972560 h 5852160"/>
                <a:gd name="connsiteX227" fmla="*/ 6817360 w 11281333"/>
                <a:gd name="connsiteY227" fmla="*/ 3505200 h 5852160"/>
                <a:gd name="connsiteX228" fmla="*/ 6807200 w 11281333"/>
                <a:gd name="connsiteY228" fmla="*/ 3454400 h 5852160"/>
                <a:gd name="connsiteX229" fmla="*/ 6776720 w 11281333"/>
                <a:gd name="connsiteY229" fmla="*/ 3352800 h 5852160"/>
                <a:gd name="connsiteX230" fmla="*/ 6756400 w 11281333"/>
                <a:gd name="connsiteY230" fmla="*/ 3302000 h 5852160"/>
                <a:gd name="connsiteX231" fmla="*/ 6736080 w 11281333"/>
                <a:gd name="connsiteY231" fmla="*/ 3271520 h 5852160"/>
                <a:gd name="connsiteX232" fmla="*/ 6705600 w 11281333"/>
                <a:gd name="connsiteY232" fmla="*/ 3200400 h 5852160"/>
                <a:gd name="connsiteX233" fmla="*/ 6695440 w 11281333"/>
                <a:gd name="connsiteY233" fmla="*/ 3169920 h 5852160"/>
                <a:gd name="connsiteX234" fmla="*/ 6675120 w 11281333"/>
                <a:gd name="connsiteY234" fmla="*/ 3139440 h 5852160"/>
                <a:gd name="connsiteX235" fmla="*/ 6593840 w 11281333"/>
                <a:gd name="connsiteY235" fmla="*/ 2997200 h 5852160"/>
                <a:gd name="connsiteX236" fmla="*/ 6522720 w 11281333"/>
                <a:gd name="connsiteY236" fmla="*/ 2895600 h 5852160"/>
                <a:gd name="connsiteX237" fmla="*/ 6421120 w 11281333"/>
                <a:gd name="connsiteY237" fmla="*/ 2753360 h 5852160"/>
                <a:gd name="connsiteX238" fmla="*/ 6319520 w 11281333"/>
                <a:gd name="connsiteY238" fmla="*/ 2651760 h 5852160"/>
                <a:gd name="connsiteX239" fmla="*/ 6248400 w 11281333"/>
                <a:gd name="connsiteY239" fmla="*/ 2580640 h 5852160"/>
                <a:gd name="connsiteX240" fmla="*/ 6207760 w 11281333"/>
                <a:gd name="connsiteY240" fmla="*/ 2540000 h 5852160"/>
                <a:gd name="connsiteX241" fmla="*/ 6167120 w 11281333"/>
                <a:gd name="connsiteY241" fmla="*/ 2489200 h 5852160"/>
                <a:gd name="connsiteX242" fmla="*/ 6126480 w 11281333"/>
                <a:gd name="connsiteY242" fmla="*/ 2458720 h 5852160"/>
                <a:gd name="connsiteX243" fmla="*/ 6065520 w 11281333"/>
                <a:gd name="connsiteY243" fmla="*/ 2397760 h 5852160"/>
                <a:gd name="connsiteX244" fmla="*/ 6035040 w 11281333"/>
                <a:gd name="connsiteY244" fmla="*/ 2377440 h 5852160"/>
                <a:gd name="connsiteX245" fmla="*/ 5963920 w 11281333"/>
                <a:gd name="connsiteY245" fmla="*/ 2306320 h 5852160"/>
                <a:gd name="connsiteX246" fmla="*/ 5933440 w 11281333"/>
                <a:gd name="connsiteY246" fmla="*/ 2286000 h 5852160"/>
                <a:gd name="connsiteX247" fmla="*/ 5902960 w 11281333"/>
                <a:gd name="connsiteY247" fmla="*/ 2255520 h 5852160"/>
                <a:gd name="connsiteX248" fmla="*/ 5852160 w 11281333"/>
                <a:gd name="connsiteY248" fmla="*/ 2225040 h 5852160"/>
                <a:gd name="connsiteX249" fmla="*/ 5821680 w 11281333"/>
                <a:gd name="connsiteY249" fmla="*/ 2194560 h 5852160"/>
                <a:gd name="connsiteX250" fmla="*/ 5781040 w 11281333"/>
                <a:gd name="connsiteY250" fmla="*/ 2174240 h 5852160"/>
                <a:gd name="connsiteX251" fmla="*/ 5689600 w 11281333"/>
                <a:gd name="connsiteY251" fmla="*/ 2103120 h 5852160"/>
                <a:gd name="connsiteX252" fmla="*/ 5628640 w 11281333"/>
                <a:gd name="connsiteY252" fmla="*/ 2072640 h 5852160"/>
                <a:gd name="connsiteX253" fmla="*/ 5577840 w 11281333"/>
                <a:gd name="connsiteY253" fmla="*/ 2042160 h 5852160"/>
                <a:gd name="connsiteX254" fmla="*/ 5527040 w 11281333"/>
                <a:gd name="connsiteY254" fmla="*/ 2021840 h 5852160"/>
                <a:gd name="connsiteX255" fmla="*/ 5445760 w 11281333"/>
                <a:gd name="connsiteY255" fmla="*/ 1981200 h 5852160"/>
                <a:gd name="connsiteX256" fmla="*/ 5354320 w 11281333"/>
                <a:gd name="connsiteY256" fmla="*/ 1960880 h 5852160"/>
                <a:gd name="connsiteX257" fmla="*/ 5313680 w 11281333"/>
                <a:gd name="connsiteY257" fmla="*/ 1950720 h 5852160"/>
                <a:gd name="connsiteX258" fmla="*/ 5232400 w 11281333"/>
                <a:gd name="connsiteY258" fmla="*/ 1940560 h 5852160"/>
                <a:gd name="connsiteX259" fmla="*/ 5171440 w 11281333"/>
                <a:gd name="connsiteY259" fmla="*/ 1930400 h 5852160"/>
                <a:gd name="connsiteX260" fmla="*/ 4856480 w 11281333"/>
                <a:gd name="connsiteY260" fmla="*/ 1940560 h 5852160"/>
                <a:gd name="connsiteX261" fmla="*/ 4775200 w 11281333"/>
                <a:gd name="connsiteY261" fmla="*/ 1950720 h 5852160"/>
                <a:gd name="connsiteX262" fmla="*/ 4653280 w 11281333"/>
                <a:gd name="connsiteY262" fmla="*/ 2001520 h 5852160"/>
                <a:gd name="connsiteX263" fmla="*/ 4622800 w 11281333"/>
                <a:gd name="connsiteY263" fmla="*/ 2011680 h 5852160"/>
                <a:gd name="connsiteX264" fmla="*/ 4572000 w 11281333"/>
                <a:gd name="connsiteY264" fmla="*/ 2042160 h 5852160"/>
                <a:gd name="connsiteX265" fmla="*/ 4460240 w 11281333"/>
                <a:gd name="connsiteY265" fmla="*/ 2082800 h 5852160"/>
                <a:gd name="connsiteX266" fmla="*/ 4429760 w 11281333"/>
                <a:gd name="connsiteY266" fmla="*/ 2092960 h 5852160"/>
                <a:gd name="connsiteX267" fmla="*/ 4307840 w 11281333"/>
                <a:gd name="connsiteY267" fmla="*/ 2143760 h 5852160"/>
                <a:gd name="connsiteX268" fmla="*/ 4277360 w 11281333"/>
                <a:gd name="connsiteY268" fmla="*/ 2153920 h 5852160"/>
                <a:gd name="connsiteX269" fmla="*/ 4155440 w 11281333"/>
                <a:gd name="connsiteY269" fmla="*/ 2174240 h 5852160"/>
                <a:gd name="connsiteX270" fmla="*/ 3921760 w 11281333"/>
                <a:gd name="connsiteY270" fmla="*/ 2164080 h 5852160"/>
                <a:gd name="connsiteX271" fmla="*/ 3830320 w 11281333"/>
                <a:gd name="connsiteY271" fmla="*/ 2133600 h 5852160"/>
                <a:gd name="connsiteX272" fmla="*/ 3799840 w 11281333"/>
                <a:gd name="connsiteY272" fmla="*/ 2123440 h 5852160"/>
                <a:gd name="connsiteX273" fmla="*/ 3749040 w 11281333"/>
                <a:gd name="connsiteY273" fmla="*/ 2103120 h 5852160"/>
                <a:gd name="connsiteX274" fmla="*/ 3627120 w 11281333"/>
                <a:gd name="connsiteY274" fmla="*/ 2032000 h 5852160"/>
                <a:gd name="connsiteX275" fmla="*/ 3606800 w 11281333"/>
                <a:gd name="connsiteY275" fmla="*/ 2001520 h 5852160"/>
                <a:gd name="connsiteX276" fmla="*/ 3566160 w 11281333"/>
                <a:gd name="connsiteY276" fmla="*/ 1971040 h 5852160"/>
                <a:gd name="connsiteX277" fmla="*/ 3535680 w 11281333"/>
                <a:gd name="connsiteY277" fmla="*/ 1910080 h 5852160"/>
                <a:gd name="connsiteX278" fmla="*/ 3495040 w 11281333"/>
                <a:gd name="connsiteY278" fmla="*/ 1849120 h 5852160"/>
                <a:gd name="connsiteX279" fmla="*/ 3484880 w 11281333"/>
                <a:gd name="connsiteY279" fmla="*/ 1808480 h 5852160"/>
                <a:gd name="connsiteX280" fmla="*/ 3464560 w 11281333"/>
                <a:gd name="connsiteY280" fmla="*/ 1757680 h 5852160"/>
                <a:gd name="connsiteX281" fmla="*/ 3444240 w 11281333"/>
                <a:gd name="connsiteY281" fmla="*/ 1696720 h 5852160"/>
                <a:gd name="connsiteX282" fmla="*/ 3434080 w 11281333"/>
                <a:gd name="connsiteY282" fmla="*/ 1666240 h 5852160"/>
                <a:gd name="connsiteX283" fmla="*/ 3413760 w 11281333"/>
                <a:gd name="connsiteY283" fmla="*/ 1595120 h 5852160"/>
                <a:gd name="connsiteX284" fmla="*/ 3403600 w 11281333"/>
                <a:gd name="connsiteY284" fmla="*/ 1544320 h 5852160"/>
                <a:gd name="connsiteX285" fmla="*/ 3393440 w 11281333"/>
                <a:gd name="connsiteY285" fmla="*/ 1503680 h 5852160"/>
                <a:gd name="connsiteX286" fmla="*/ 3393440 w 11281333"/>
                <a:gd name="connsiteY286" fmla="*/ 1198880 h 5852160"/>
                <a:gd name="connsiteX287" fmla="*/ 3403600 w 11281333"/>
                <a:gd name="connsiteY287" fmla="*/ 1168400 h 5852160"/>
                <a:gd name="connsiteX288" fmla="*/ 3423920 w 11281333"/>
                <a:gd name="connsiteY288" fmla="*/ 1097280 h 5852160"/>
                <a:gd name="connsiteX289" fmla="*/ 3454400 w 11281333"/>
                <a:gd name="connsiteY289" fmla="*/ 1026160 h 5852160"/>
                <a:gd name="connsiteX290" fmla="*/ 3474720 w 11281333"/>
                <a:gd name="connsiteY290" fmla="*/ 955040 h 5852160"/>
                <a:gd name="connsiteX291" fmla="*/ 3525520 w 11281333"/>
                <a:gd name="connsiteY291" fmla="*/ 853440 h 5852160"/>
                <a:gd name="connsiteX292" fmla="*/ 3596640 w 11281333"/>
                <a:gd name="connsiteY292" fmla="*/ 690880 h 5852160"/>
                <a:gd name="connsiteX293" fmla="*/ 3616960 w 11281333"/>
                <a:gd name="connsiteY293" fmla="*/ 650240 h 5852160"/>
                <a:gd name="connsiteX294" fmla="*/ 3647440 w 11281333"/>
                <a:gd name="connsiteY294" fmla="*/ 599440 h 5852160"/>
                <a:gd name="connsiteX295" fmla="*/ 3688080 w 11281333"/>
                <a:gd name="connsiteY295" fmla="*/ 538480 h 5852160"/>
                <a:gd name="connsiteX296" fmla="*/ 3769360 w 11281333"/>
                <a:gd name="connsiteY296" fmla="*/ 416560 h 5852160"/>
                <a:gd name="connsiteX297" fmla="*/ 3789680 w 11281333"/>
                <a:gd name="connsiteY297" fmla="*/ 386080 h 5852160"/>
                <a:gd name="connsiteX298" fmla="*/ 3820160 w 11281333"/>
                <a:gd name="connsiteY298" fmla="*/ 355600 h 5852160"/>
                <a:gd name="connsiteX299" fmla="*/ 3850640 w 11281333"/>
                <a:gd name="connsiteY299" fmla="*/ 314960 h 5852160"/>
                <a:gd name="connsiteX300" fmla="*/ 3952240 w 11281333"/>
                <a:gd name="connsiteY300" fmla="*/ 223520 h 5852160"/>
                <a:gd name="connsiteX301" fmla="*/ 3992880 w 11281333"/>
                <a:gd name="connsiteY301" fmla="*/ 182880 h 5852160"/>
                <a:gd name="connsiteX302" fmla="*/ 4064000 w 11281333"/>
                <a:gd name="connsiteY302" fmla="*/ 142240 h 5852160"/>
                <a:gd name="connsiteX303" fmla="*/ 4104640 w 11281333"/>
                <a:gd name="connsiteY303" fmla="*/ 111760 h 5852160"/>
                <a:gd name="connsiteX304" fmla="*/ 4175760 w 11281333"/>
                <a:gd name="connsiteY304" fmla="*/ 81280 h 5852160"/>
                <a:gd name="connsiteX305" fmla="*/ 4236720 w 11281333"/>
                <a:gd name="connsiteY305" fmla="*/ 50800 h 5852160"/>
                <a:gd name="connsiteX306" fmla="*/ 4277360 w 11281333"/>
                <a:gd name="connsiteY306" fmla="*/ 40640 h 5852160"/>
                <a:gd name="connsiteX307" fmla="*/ 4399280 w 11281333"/>
                <a:gd name="connsiteY307" fmla="*/ 10160 h 5852160"/>
                <a:gd name="connsiteX308" fmla="*/ 4521200 w 11281333"/>
                <a:gd name="connsiteY308" fmla="*/ 0 h 5852160"/>
                <a:gd name="connsiteX309" fmla="*/ 4856480 w 11281333"/>
                <a:gd name="connsiteY309" fmla="*/ 10160 h 5852160"/>
                <a:gd name="connsiteX310" fmla="*/ 4968240 w 11281333"/>
                <a:gd name="connsiteY310" fmla="*/ 30480 h 5852160"/>
                <a:gd name="connsiteX311" fmla="*/ 5049520 w 11281333"/>
                <a:gd name="connsiteY311" fmla="*/ 40640 h 5852160"/>
                <a:gd name="connsiteX312" fmla="*/ 5181600 w 11281333"/>
                <a:gd name="connsiteY312" fmla="*/ 60960 h 5852160"/>
                <a:gd name="connsiteX313" fmla="*/ 5222240 w 11281333"/>
                <a:gd name="connsiteY313" fmla="*/ 81280 h 5852160"/>
                <a:gd name="connsiteX314" fmla="*/ 5303520 w 11281333"/>
                <a:gd name="connsiteY314" fmla="*/ 101600 h 5852160"/>
                <a:gd name="connsiteX315" fmla="*/ 5435600 w 11281333"/>
                <a:gd name="connsiteY315" fmla="*/ 172720 h 5852160"/>
                <a:gd name="connsiteX316" fmla="*/ 5547360 w 11281333"/>
                <a:gd name="connsiteY316" fmla="*/ 284480 h 5852160"/>
                <a:gd name="connsiteX317" fmla="*/ 5588000 w 11281333"/>
                <a:gd name="connsiteY317" fmla="*/ 325120 h 5852160"/>
                <a:gd name="connsiteX318" fmla="*/ 5628640 w 11281333"/>
                <a:gd name="connsiteY318" fmla="*/ 375920 h 5852160"/>
                <a:gd name="connsiteX319" fmla="*/ 5699760 w 11281333"/>
                <a:gd name="connsiteY319" fmla="*/ 447040 h 5852160"/>
                <a:gd name="connsiteX320" fmla="*/ 5720080 w 11281333"/>
                <a:gd name="connsiteY320" fmla="*/ 477520 h 5852160"/>
                <a:gd name="connsiteX321" fmla="*/ 5760720 w 11281333"/>
                <a:gd name="connsiteY321" fmla="*/ 508000 h 5852160"/>
                <a:gd name="connsiteX322" fmla="*/ 5791200 w 11281333"/>
                <a:gd name="connsiteY322" fmla="*/ 548640 h 5852160"/>
                <a:gd name="connsiteX323" fmla="*/ 5852160 w 11281333"/>
                <a:gd name="connsiteY323" fmla="*/ 599440 h 5852160"/>
                <a:gd name="connsiteX324" fmla="*/ 5892800 w 11281333"/>
                <a:gd name="connsiteY324" fmla="*/ 640080 h 5852160"/>
                <a:gd name="connsiteX325" fmla="*/ 5943600 w 11281333"/>
                <a:gd name="connsiteY325" fmla="*/ 670560 h 5852160"/>
                <a:gd name="connsiteX326" fmla="*/ 6065520 w 11281333"/>
                <a:gd name="connsiteY326" fmla="*/ 772160 h 5852160"/>
                <a:gd name="connsiteX327" fmla="*/ 6096000 w 11281333"/>
                <a:gd name="connsiteY327" fmla="*/ 802640 h 5852160"/>
                <a:gd name="connsiteX328" fmla="*/ 6228080 w 11281333"/>
                <a:gd name="connsiteY328" fmla="*/ 894080 h 5852160"/>
                <a:gd name="connsiteX329" fmla="*/ 6258560 w 11281333"/>
                <a:gd name="connsiteY329" fmla="*/ 924560 h 5852160"/>
                <a:gd name="connsiteX330" fmla="*/ 6461760 w 11281333"/>
                <a:gd name="connsiteY330" fmla="*/ 1056640 h 5852160"/>
                <a:gd name="connsiteX331" fmla="*/ 6563360 w 11281333"/>
                <a:gd name="connsiteY331" fmla="*/ 1117600 h 5852160"/>
                <a:gd name="connsiteX332" fmla="*/ 6664960 w 11281333"/>
                <a:gd name="connsiteY332" fmla="*/ 1178560 h 5852160"/>
                <a:gd name="connsiteX333" fmla="*/ 6756400 w 11281333"/>
                <a:gd name="connsiteY333" fmla="*/ 1239520 h 5852160"/>
                <a:gd name="connsiteX334" fmla="*/ 7091680 w 11281333"/>
                <a:gd name="connsiteY334" fmla="*/ 1402080 h 5852160"/>
                <a:gd name="connsiteX335" fmla="*/ 7183120 w 11281333"/>
                <a:gd name="connsiteY335" fmla="*/ 1432560 h 5852160"/>
                <a:gd name="connsiteX336" fmla="*/ 7264400 w 11281333"/>
                <a:gd name="connsiteY336" fmla="*/ 1463040 h 5852160"/>
                <a:gd name="connsiteX337" fmla="*/ 7467600 w 11281333"/>
                <a:gd name="connsiteY337" fmla="*/ 1493520 h 5852160"/>
                <a:gd name="connsiteX338" fmla="*/ 7833360 w 11281333"/>
                <a:gd name="connsiteY338" fmla="*/ 1473200 h 5852160"/>
                <a:gd name="connsiteX339" fmla="*/ 7904480 w 11281333"/>
                <a:gd name="connsiteY339" fmla="*/ 1452880 h 5852160"/>
                <a:gd name="connsiteX340" fmla="*/ 8087360 w 11281333"/>
                <a:gd name="connsiteY340" fmla="*/ 1391920 h 5852160"/>
                <a:gd name="connsiteX341" fmla="*/ 8280400 w 11281333"/>
                <a:gd name="connsiteY341" fmla="*/ 1300480 h 5852160"/>
                <a:gd name="connsiteX342" fmla="*/ 8514080 w 11281333"/>
                <a:gd name="connsiteY342" fmla="*/ 1137920 h 5852160"/>
                <a:gd name="connsiteX343" fmla="*/ 8544560 w 11281333"/>
                <a:gd name="connsiteY343" fmla="*/ 1117600 h 5852160"/>
                <a:gd name="connsiteX344" fmla="*/ 8595360 w 11281333"/>
                <a:gd name="connsiteY344" fmla="*/ 1076960 h 5852160"/>
                <a:gd name="connsiteX345" fmla="*/ 8778240 w 11281333"/>
                <a:gd name="connsiteY345" fmla="*/ 934720 h 5852160"/>
                <a:gd name="connsiteX346" fmla="*/ 8900160 w 11281333"/>
                <a:gd name="connsiteY346" fmla="*/ 812800 h 5852160"/>
                <a:gd name="connsiteX347" fmla="*/ 8961120 w 11281333"/>
                <a:gd name="connsiteY347" fmla="*/ 751840 h 5852160"/>
                <a:gd name="connsiteX348" fmla="*/ 8991600 w 11281333"/>
                <a:gd name="connsiteY348" fmla="*/ 711200 h 5852160"/>
                <a:gd name="connsiteX349" fmla="*/ 9083040 w 11281333"/>
                <a:gd name="connsiteY349" fmla="*/ 619760 h 5852160"/>
                <a:gd name="connsiteX350" fmla="*/ 9144000 w 11281333"/>
                <a:gd name="connsiteY350" fmla="*/ 538480 h 5852160"/>
                <a:gd name="connsiteX351" fmla="*/ 9164320 w 11281333"/>
                <a:gd name="connsiteY351" fmla="*/ 508000 h 5852160"/>
                <a:gd name="connsiteX352" fmla="*/ 9235440 w 11281333"/>
                <a:gd name="connsiteY352" fmla="*/ 436880 h 5852160"/>
                <a:gd name="connsiteX353" fmla="*/ 9296400 w 11281333"/>
                <a:gd name="connsiteY353" fmla="*/ 365760 h 5852160"/>
                <a:gd name="connsiteX354" fmla="*/ 9428480 w 11281333"/>
                <a:gd name="connsiteY354" fmla="*/ 274320 h 5852160"/>
                <a:gd name="connsiteX355" fmla="*/ 9469120 w 11281333"/>
                <a:gd name="connsiteY355" fmla="*/ 243840 h 5852160"/>
                <a:gd name="connsiteX356" fmla="*/ 9509760 w 11281333"/>
                <a:gd name="connsiteY356" fmla="*/ 223520 h 5852160"/>
                <a:gd name="connsiteX357" fmla="*/ 9560560 w 11281333"/>
                <a:gd name="connsiteY357" fmla="*/ 193040 h 5852160"/>
                <a:gd name="connsiteX358" fmla="*/ 9601200 w 11281333"/>
                <a:gd name="connsiteY358" fmla="*/ 172720 h 5852160"/>
                <a:gd name="connsiteX359" fmla="*/ 9631680 w 11281333"/>
                <a:gd name="connsiteY359" fmla="*/ 152400 h 5852160"/>
                <a:gd name="connsiteX360" fmla="*/ 9672320 w 11281333"/>
                <a:gd name="connsiteY360" fmla="*/ 142240 h 5852160"/>
                <a:gd name="connsiteX361" fmla="*/ 9723120 w 11281333"/>
                <a:gd name="connsiteY361" fmla="*/ 121920 h 5852160"/>
                <a:gd name="connsiteX362" fmla="*/ 9773920 w 11281333"/>
                <a:gd name="connsiteY362" fmla="*/ 111760 h 5852160"/>
                <a:gd name="connsiteX363" fmla="*/ 9855200 w 11281333"/>
                <a:gd name="connsiteY363" fmla="*/ 91440 h 5852160"/>
                <a:gd name="connsiteX364" fmla="*/ 9885680 w 11281333"/>
                <a:gd name="connsiteY364" fmla="*/ 81280 h 5852160"/>
                <a:gd name="connsiteX365" fmla="*/ 9936480 w 11281333"/>
                <a:gd name="connsiteY365" fmla="*/ 71120 h 5852160"/>
                <a:gd name="connsiteX366" fmla="*/ 10139680 w 11281333"/>
                <a:gd name="connsiteY366" fmla="*/ 91440 h 5852160"/>
                <a:gd name="connsiteX367" fmla="*/ 10190480 w 11281333"/>
                <a:gd name="connsiteY367" fmla="*/ 111760 h 5852160"/>
                <a:gd name="connsiteX368" fmla="*/ 10251440 w 11281333"/>
                <a:gd name="connsiteY368" fmla="*/ 152400 h 5852160"/>
                <a:gd name="connsiteX369" fmla="*/ 10281920 w 11281333"/>
                <a:gd name="connsiteY369" fmla="*/ 172720 h 5852160"/>
                <a:gd name="connsiteX370" fmla="*/ 10322560 w 11281333"/>
                <a:gd name="connsiteY370" fmla="*/ 193040 h 5852160"/>
                <a:gd name="connsiteX371" fmla="*/ 10383520 w 11281333"/>
                <a:gd name="connsiteY371" fmla="*/ 233680 h 5852160"/>
                <a:gd name="connsiteX372" fmla="*/ 10434320 w 11281333"/>
                <a:gd name="connsiteY372" fmla="*/ 254000 h 5852160"/>
                <a:gd name="connsiteX373" fmla="*/ 10485120 w 11281333"/>
                <a:gd name="connsiteY373" fmla="*/ 314960 h 5852160"/>
                <a:gd name="connsiteX374" fmla="*/ 10556240 w 11281333"/>
                <a:gd name="connsiteY374" fmla="*/ 396240 h 5852160"/>
                <a:gd name="connsiteX375" fmla="*/ 10586720 w 11281333"/>
                <a:gd name="connsiteY375" fmla="*/ 467360 h 5852160"/>
                <a:gd name="connsiteX376" fmla="*/ 10617200 w 11281333"/>
                <a:gd name="connsiteY376" fmla="*/ 518160 h 5852160"/>
                <a:gd name="connsiteX377" fmla="*/ 10657840 w 11281333"/>
                <a:gd name="connsiteY377" fmla="*/ 640080 h 5852160"/>
                <a:gd name="connsiteX378" fmla="*/ 10688320 w 11281333"/>
                <a:gd name="connsiteY378" fmla="*/ 721360 h 5852160"/>
                <a:gd name="connsiteX379" fmla="*/ 10698480 w 11281333"/>
                <a:gd name="connsiteY379" fmla="*/ 822960 h 5852160"/>
                <a:gd name="connsiteX380" fmla="*/ 10708640 w 11281333"/>
                <a:gd name="connsiteY380" fmla="*/ 863600 h 5852160"/>
                <a:gd name="connsiteX381" fmla="*/ 10728960 w 11281333"/>
                <a:gd name="connsiteY381" fmla="*/ 1097280 h 5852160"/>
                <a:gd name="connsiteX382" fmla="*/ 10718800 w 11281333"/>
                <a:gd name="connsiteY382" fmla="*/ 1442720 h 5852160"/>
                <a:gd name="connsiteX383" fmla="*/ 10708640 w 11281333"/>
                <a:gd name="connsiteY383" fmla="*/ 1503680 h 5852160"/>
                <a:gd name="connsiteX384" fmla="*/ 10657840 w 11281333"/>
                <a:gd name="connsiteY384" fmla="*/ 1635760 h 5852160"/>
                <a:gd name="connsiteX385" fmla="*/ 10576560 w 11281333"/>
                <a:gd name="connsiteY385" fmla="*/ 1828800 h 5852160"/>
                <a:gd name="connsiteX386" fmla="*/ 10535920 w 11281333"/>
                <a:gd name="connsiteY386" fmla="*/ 1889760 h 5852160"/>
                <a:gd name="connsiteX387" fmla="*/ 10515600 w 11281333"/>
                <a:gd name="connsiteY387" fmla="*/ 1930400 h 5852160"/>
                <a:gd name="connsiteX388" fmla="*/ 10454640 w 11281333"/>
                <a:gd name="connsiteY388" fmla="*/ 2021840 h 5852160"/>
                <a:gd name="connsiteX389" fmla="*/ 10434320 w 11281333"/>
                <a:gd name="connsiteY389" fmla="*/ 2062480 h 5852160"/>
                <a:gd name="connsiteX390" fmla="*/ 10403840 w 11281333"/>
                <a:gd name="connsiteY390" fmla="*/ 2092960 h 5852160"/>
                <a:gd name="connsiteX391" fmla="*/ 10373360 w 11281333"/>
                <a:gd name="connsiteY391" fmla="*/ 2133600 h 5852160"/>
                <a:gd name="connsiteX392" fmla="*/ 10210800 w 11281333"/>
                <a:gd name="connsiteY392" fmla="*/ 2286000 h 5852160"/>
                <a:gd name="connsiteX393" fmla="*/ 10139680 w 11281333"/>
                <a:gd name="connsiteY393" fmla="*/ 2336800 h 5852160"/>
                <a:gd name="connsiteX394" fmla="*/ 10099040 w 11281333"/>
                <a:gd name="connsiteY394" fmla="*/ 2357120 h 5852160"/>
                <a:gd name="connsiteX395" fmla="*/ 10068560 w 11281333"/>
                <a:gd name="connsiteY395" fmla="*/ 2387600 h 5852160"/>
                <a:gd name="connsiteX396" fmla="*/ 10027920 w 11281333"/>
                <a:gd name="connsiteY396" fmla="*/ 2407920 h 5852160"/>
                <a:gd name="connsiteX397" fmla="*/ 9946640 w 11281333"/>
                <a:gd name="connsiteY397" fmla="*/ 2468880 h 5852160"/>
                <a:gd name="connsiteX398" fmla="*/ 9885680 w 11281333"/>
                <a:gd name="connsiteY398" fmla="*/ 2509520 h 5852160"/>
                <a:gd name="connsiteX399" fmla="*/ 9845040 w 11281333"/>
                <a:gd name="connsiteY399" fmla="*/ 2540000 h 5852160"/>
                <a:gd name="connsiteX400" fmla="*/ 9773920 w 11281333"/>
                <a:gd name="connsiteY400" fmla="*/ 2580640 h 5852160"/>
                <a:gd name="connsiteX401" fmla="*/ 9733280 w 11281333"/>
                <a:gd name="connsiteY401" fmla="*/ 2621280 h 5852160"/>
                <a:gd name="connsiteX402" fmla="*/ 9682480 w 11281333"/>
                <a:gd name="connsiteY402" fmla="*/ 2651760 h 5852160"/>
                <a:gd name="connsiteX403" fmla="*/ 9601200 w 11281333"/>
                <a:gd name="connsiteY403" fmla="*/ 2733040 h 5852160"/>
                <a:gd name="connsiteX404" fmla="*/ 9519920 w 11281333"/>
                <a:gd name="connsiteY404" fmla="*/ 2814320 h 5852160"/>
                <a:gd name="connsiteX405" fmla="*/ 9458960 w 11281333"/>
                <a:gd name="connsiteY405" fmla="*/ 2875280 h 5852160"/>
                <a:gd name="connsiteX406" fmla="*/ 9398000 w 11281333"/>
                <a:gd name="connsiteY406" fmla="*/ 2936240 h 5852160"/>
                <a:gd name="connsiteX407" fmla="*/ 9316720 w 11281333"/>
                <a:gd name="connsiteY407" fmla="*/ 3037840 h 5852160"/>
                <a:gd name="connsiteX408" fmla="*/ 9286240 w 11281333"/>
                <a:gd name="connsiteY408" fmla="*/ 3088640 h 5852160"/>
                <a:gd name="connsiteX409" fmla="*/ 9245600 w 11281333"/>
                <a:gd name="connsiteY409" fmla="*/ 3139440 h 5852160"/>
                <a:gd name="connsiteX410" fmla="*/ 9215120 w 11281333"/>
                <a:gd name="connsiteY410" fmla="*/ 3200400 h 5852160"/>
                <a:gd name="connsiteX411" fmla="*/ 9133840 w 11281333"/>
                <a:gd name="connsiteY411" fmla="*/ 3322320 h 5852160"/>
                <a:gd name="connsiteX412" fmla="*/ 9093200 w 11281333"/>
                <a:gd name="connsiteY412" fmla="*/ 3413760 h 5852160"/>
                <a:gd name="connsiteX413" fmla="*/ 9062720 w 11281333"/>
                <a:gd name="connsiteY413" fmla="*/ 3474720 h 5852160"/>
                <a:gd name="connsiteX414" fmla="*/ 9022080 w 11281333"/>
                <a:gd name="connsiteY414" fmla="*/ 3606800 h 5852160"/>
                <a:gd name="connsiteX415" fmla="*/ 9011920 w 11281333"/>
                <a:gd name="connsiteY415" fmla="*/ 3657600 h 5852160"/>
                <a:gd name="connsiteX416" fmla="*/ 8991600 w 11281333"/>
                <a:gd name="connsiteY416" fmla="*/ 3728720 h 5852160"/>
                <a:gd name="connsiteX417" fmla="*/ 9001760 w 11281333"/>
                <a:gd name="connsiteY417" fmla="*/ 3972560 h 5852160"/>
                <a:gd name="connsiteX418" fmla="*/ 9011920 w 11281333"/>
                <a:gd name="connsiteY418" fmla="*/ 4013200 h 5852160"/>
                <a:gd name="connsiteX419" fmla="*/ 9032240 w 11281333"/>
                <a:gd name="connsiteY419" fmla="*/ 4084320 h 5852160"/>
                <a:gd name="connsiteX420" fmla="*/ 9042400 w 11281333"/>
                <a:gd name="connsiteY420" fmla="*/ 4145280 h 5852160"/>
                <a:gd name="connsiteX421" fmla="*/ 9052560 w 11281333"/>
                <a:gd name="connsiteY421" fmla="*/ 4175760 h 5852160"/>
                <a:gd name="connsiteX422" fmla="*/ 9083040 w 11281333"/>
                <a:gd name="connsiteY422" fmla="*/ 4267200 h 5852160"/>
                <a:gd name="connsiteX423" fmla="*/ 9093200 w 11281333"/>
                <a:gd name="connsiteY423" fmla="*/ 4328160 h 5852160"/>
                <a:gd name="connsiteX424" fmla="*/ 9133840 w 11281333"/>
                <a:gd name="connsiteY424" fmla="*/ 4450080 h 5852160"/>
                <a:gd name="connsiteX425" fmla="*/ 9144000 w 11281333"/>
                <a:gd name="connsiteY425" fmla="*/ 4480560 h 5852160"/>
                <a:gd name="connsiteX426" fmla="*/ 9164320 w 11281333"/>
                <a:gd name="connsiteY426" fmla="*/ 4541520 h 5852160"/>
                <a:gd name="connsiteX427" fmla="*/ 9184640 w 11281333"/>
                <a:gd name="connsiteY427" fmla="*/ 4572000 h 5852160"/>
                <a:gd name="connsiteX428" fmla="*/ 9204960 w 11281333"/>
                <a:gd name="connsiteY428" fmla="*/ 4612640 h 5852160"/>
                <a:gd name="connsiteX429" fmla="*/ 9235440 w 11281333"/>
                <a:gd name="connsiteY429" fmla="*/ 4653280 h 5852160"/>
                <a:gd name="connsiteX430" fmla="*/ 9306560 w 11281333"/>
                <a:gd name="connsiteY430" fmla="*/ 4775200 h 5852160"/>
                <a:gd name="connsiteX431" fmla="*/ 9387840 w 11281333"/>
                <a:gd name="connsiteY431" fmla="*/ 4876800 h 5852160"/>
                <a:gd name="connsiteX432" fmla="*/ 9458960 w 11281333"/>
                <a:gd name="connsiteY432" fmla="*/ 4958080 h 5852160"/>
                <a:gd name="connsiteX433" fmla="*/ 9540240 w 11281333"/>
                <a:gd name="connsiteY433" fmla="*/ 5049520 h 5852160"/>
                <a:gd name="connsiteX434" fmla="*/ 9570720 w 11281333"/>
                <a:gd name="connsiteY434" fmla="*/ 5090160 h 5852160"/>
                <a:gd name="connsiteX435" fmla="*/ 9591040 w 11281333"/>
                <a:gd name="connsiteY435" fmla="*/ 5120640 h 5852160"/>
                <a:gd name="connsiteX436" fmla="*/ 9682480 w 11281333"/>
                <a:gd name="connsiteY436" fmla="*/ 5212080 h 5852160"/>
                <a:gd name="connsiteX437" fmla="*/ 9773920 w 11281333"/>
                <a:gd name="connsiteY437" fmla="*/ 5273040 h 5852160"/>
                <a:gd name="connsiteX438" fmla="*/ 9804400 w 11281333"/>
                <a:gd name="connsiteY438" fmla="*/ 5293360 h 5852160"/>
                <a:gd name="connsiteX439" fmla="*/ 9875520 w 11281333"/>
                <a:gd name="connsiteY439" fmla="*/ 5313680 h 5852160"/>
                <a:gd name="connsiteX440" fmla="*/ 9956800 w 11281333"/>
                <a:gd name="connsiteY440" fmla="*/ 5344160 h 5852160"/>
                <a:gd name="connsiteX441" fmla="*/ 10139680 w 11281333"/>
                <a:gd name="connsiteY441" fmla="*/ 5364480 h 5852160"/>
                <a:gd name="connsiteX442" fmla="*/ 10271760 w 11281333"/>
                <a:gd name="connsiteY442" fmla="*/ 5354320 h 5852160"/>
                <a:gd name="connsiteX443" fmla="*/ 10607040 w 11281333"/>
                <a:gd name="connsiteY443" fmla="*/ 5334000 h 5852160"/>
                <a:gd name="connsiteX444" fmla="*/ 10698480 w 11281333"/>
                <a:gd name="connsiteY444" fmla="*/ 5323840 h 5852160"/>
                <a:gd name="connsiteX445" fmla="*/ 11135360 w 11281333"/>
                <a:gd name="connsiteY445" fmla="*/ 5334000 h 5852160"/>
                <a:gd name="connsiteX446" fmla="*/ 11277600 w 11281333"/>
                <a:gd name="connsiteY446" fmla="*/ 5344160 h 5852160"/>
                <a:gd name="connsiteX0" fmla="*/ 0 w 11281333"/>
                <a:gd name="connsiteY0" fmla="*/ 650240 h 5852160"/>
                <a:gd name="connsiteX1" fmla="*/ 213360 w 11281333"/>
                <a:gd name="connsiteY1" fmla="*/ 396240 h 5852160"/>
                <a:gd name="connsiteX2" fmla="*/ 274320 w 11281333"/>
                <a:gd name="connsiteY2" fmla="*/ 345440 h 5852160"/>
                <a:gd name="connsiteX3" fmla="*/ 304800 w 11281333"/>
                <a:gd name="connsiteY3" fmla="*/ 314960 h 5852160"/>
                <a:gd name="connsiteX4" fmla="*/ 335280 w 11281333"/>
                <a:gd name="connsiteY4" fmla="*/ 294640 h 5852160"/>
                <a:gd name="connsiteX5" fmla="*/ 365760 w 11281333"/>
                <a:gd name="connsiteY5" fmla="*/ 264160 h 5852160"/>
                <a:gd name="connsiteX6" fmla="*/ 426720 w 11281333"/>
                <a:gd name="connsiteY6" fmla="*/ 223520 h 5852160"/>
                <a:gd name="connsiteX7" fmla="*/ 457200 w 11281333"/>
                <a:gd name="connsiteY7" fmla="*/ 203200 h 5852160"/>
                <a:gd name="connsiteX8" fmla="*/ 518160 w 11281333"/>
                <a:gd name="connsiteY8" fmla="*/ 182880 h 5852160"/>
                <a:gd name="connsiteX9" fmla="*/ 548640 w 11281333"/>
                <a:gd name="connsiteY9" fmla="*/ 162560 h 5852160"/>
                <a:gd name="connsiteX10" fmla="*/ 609600 w 11281333"/>
                <a:gd name="connsiteY10" fmla="*/ 142240 h 5852160"/>
                <a:gd name="connsiteX11" fmla="*/ 640080 w 11281333"/>
                <a:gd name="connsiteY11" fmla="*/ 132080 h 5852160"/>
                <a:gd name="connsiteX12" fmla="*/ 670560 w 11281333"/>
                <a:gd name="connsiteY12" fmla="*/ 111760 h 5852160"/>
                <a:gd name="connsiteX13" fmla="*/ 762000 w 11281333"/>
                <a:gd name="connsiteY13" fmla="*/ 81280 h 5852160"/>
                <a:gd name="connsiteX14" fmla="*/ 853440 w 11281333"/>
                <a:gd name="connsiteY14" fmla="*/ 50800 h 5852160"/>
                <a:gd name="connsiteX15" fmla="*/ 883920 w 11281333"/>
                <a:gd name="connsiteY15" fmla="*/ 40640 h 5852160"/>
                <a:gd name="connsiteX16" fmla="*/ 1158240 w 11281333"/>
                <a:gd name="connsiteY16" fmla="*/ 50800 h 5852160"/>
                <a:gd name="connsiteX17" fmla="*/ 1341120 w 11281333"/>
                <a:gd name="connsiteY17" fmla="*/ 91440 h 5852160"/>
                <a:gd name="connsiteX18" fmla="*/ 1402080 w 11281333"/>
                <a:gd name="connsiteY18" fmla="*/ 111760 h 5852160"/>
                <a:gd name="connsiteX19" fmla="*/ 1513840 w 11281333"/>
                <a:gd name="connsiteY19" fmla="*/ 142240 h 5852160"/>
                <a:gd name="connsiteX20" fmla="*/ 1574800 w 11281333"/>
                <a:gd name="connsiteY20" fmla="*/ 172720 h 5852160"/>
                <a:gd name="connsiteX21" fmla="*/ 1635760 w 11281333"/>
                <a:gd name="connsiteY21" fmla="*/ 213360 h 5852160"/>
                <a:gd name="connsiteX22" fmla="*/ 1696720 w 11281333"/>
                <a:gd name="connsiteY22" fmla="*/ 264160 h 5852160"/>
                <a:gd name="connsiteX23" fmla="*/ 1717040 w 11281333"/>
                <a:gd name="connsiteY23" fmla="*/ 294640 h 5852160"/>
                <a:gd name="connsiteX24" fmla="*/ 1747520 w 11281333"/>
                <a:gd name="connsiteY24" fmla="*/ 314960 h 5852160"/>
                <a:gd name="connsiteX25" fmla="*/ 1788160 w 11281333"/>
                <a:gd name="connsiteY25" fmla="*/ 375920 h 5852160"/>
                <a:gd name="connsiteX26" fmla="*/ 1808480 w 11281333"/>
                <a:gd name="connsiteY26" fmla="*/ 406400 h 5852160"/>
                <a:gd name="connsiteX27" fmla="*/ 1838960 w 11281333"/>
                <a:gd name="connsiteY27" fmla="*/ 497840 h 5852160"/>
                <a:gd name="connsiteX28" fmla="*/ 1849120 w 11281333"/>
                <a:gd name="connsiteY28" fmla="*/ 528320 h 5852160"/>
                <a:gd name="connsiteX29" fmla="*/ 1859280 w 11281333"/>
                <a:gd name="connsiteY29" fmla="*/ 558800 h 5852160"/>
                <a:gd name="connsiteX30" fmla="*/ 1869440 w 11281333"/>
                <a:gd name="connsiteY30" fmla="*/ 609600 h 5852160"/>
                <a:gd name="connsiteX31" fmla="*/ 1859280 w 11281333"/>
                <a:gd name="connsiteY31" fmla="*/ 782320 h 5852160"/>
                <a:gd name="connsiteX32" fmla="*/ 1849120 w 11281333"/>
                <a:gd name="connsiteY32" fmla="*/ 812800 h 5852160"/>
                <a:gd name="connsiteX33" fmla="*/ 1808480 w 11281333"/>
                <a:gd name="connsiteY33" fmla="*/ 873760 h 5852160"/>
                <a:gd name="connsiteX34" fmla="*/ 1778000 w 11281333"/>
                <a:gd name="connsiteY34" fmla="*/ 894080 h 5852160"/>
                <a:gd name="connsiteX35" fmla="*/ 1757680 w 11281333"/>
                <a:gd name="connsiteY35" fmla="*/ 955040 h 5852160"/>
                <a:gd name="connsiteX36" fmla="*/ 1727200 w 11281333"/>
                <a:gd name="connsiteY36" fmla="*/ 1016000 h 5852160"/>
                <a:gd name="connsiteX37" fmla="*/ 1737360 w 11281333"/>
                <a:gd name="connsiteY37" fmla="*/ 1229360 h 5852160"/>
                <a:gd name="connsiteX38" fmla="*/ 1767840 w 11281333"/>
                <a:gd name="connsiteY38" fmla="*/ 1330960 h 5852160"/>
                <a:gd name="connsiteX39" fmla="*/ 1798320 w 11281333"/>
                <a:gd name="connsiteY39" fmla="*/ 1351280 h 5852160"/>
                <a:gd name="connsiteX40" fmla="*/ 1828800 w 11281333"/>
                <a:gd name="connsiteY40" fmla="*/ 1381760 h 5852160"/>
                <a:gd name="connsiteX41" fmla="*/ 1859280 w 11281333"/>
                <a:gd name="connsiteY41" fmla="*/ 1391920 h 5852160"/>
                <a:gd name="connsiteX42" fmla="*/ 1889760 w 11281333"/>
                <a:gd name="connsiteY42" fmla="*/ 1412240 h 5852160"/>
                <a:gd name="connsiteX43" fmla="*/ 1920240 w 11281333"/>
                <a:gd name="connsiteY43" fmla="*/ 1422400 h 5852160"/>
                <a:gd name="connsiteX44" fmla="*/ 1950720 w 11281333"/>
                <a:gd name="connsiteY44" fmla="*/ 1442720 h 5852160"/>
                <a:gd name="connsiteX45" fmla="*/ 2011680 w 11281333"/>
                <a:gd name="connsiteY45" fmla="*/ 1463040 h 5852160"/>
                <a:gd name="connsiteX46" fmla="*/ 2042160 w 11281333"/>
                <a:gd name="connsiteY46" fmla="*/ 1483360 h 5852160"/>
                <a:gd name="connsiteX47" fmla="*/ 2103120 w 11281333"/>
                <a:gd name="connsiteY47" fmla="*/ 1503680 h 5852160"/>
                <a:gd name="connsiteX48" fmla="*/ 2164080 w 11281333"/>
                <a:gd name="connsiteY48" fmla="*/ 1534160 h 5852160"/>
                <a:gd name="connsiteX49" fmla="*/ 2225040 w 11281333"/>
                <a:gd name="connsiteY49" fmla="*/ 1564640 h 5852160"/>
                <a:gd name="connsiteX50" fmla="*/ 2255520 w 11281333"/>
                <a:gd name="connsiteY50" fmla="*/ 1595120 h 5852160"/>
                <a:gd name="connsiteX51" fmla="*/ 2377440 w 11281333"/>
                <a:gd name="connsiteY51" fmla="*/ 1696720 h 5852160"/>
                <a:gd name="connsiteX52" fmla="*/ 2397760 w 11281333"/>
                <a:gd name="connsiteY52" fmla="*/ 1737360 h 5852160"/>
                <a:gd name="connsiteX53" fmla="*/ 2418080 w 11281333"/>
                <a:gd name="connsiteY53" fmla="*/ 1767840 h 5852160"/>
                <a:gd name="connsiteX54" fmla="*/ 2428240 w 11281333"/>
                <a:gd name="connsiteY54" fmla="*/ 1798320 h 5852160"/>
                <a:gd name="connsiteX55" fmla="*/ 2448560 w 11281333"/>
                <a:gd name="connsiteY55" fmla="*/ 1838960 h 5852160"/>
                <a:gd name="connsiteX56" fmla="*/ 2468880 w 11281333"/>
                <a:gd name="connsiteY56" fmla="*/ 1930400 h 5852160"/>
                <a:gd name="connsiteX57" fmla="*/ 2458720 w 11281333"/>
                <a:gd name="connsiteY57" fmla="*/ 2143760 h 5852160"/>
                <a:gd name="connsiteX58" fmla="*/ 2448560 w 11281333"/>
                <a:gd name="connsiteY58" fmla="*/ 2204720 h 5852160"/>
                <a:gd name="connsiteX59" fmla="*/ 2377440 w 11281333"/>
                <a:gd name="connsiteY59" fmla="*/ 2296160 h 5852160"/>
                <a:gd name="connsiteX60" fmla="*/ 2346960 w 11281333"/>
                <a:gd name="connsiteY60" fmla="*/ 2336800 h 5852160"/>
                <a:gd name="connsiteX61" fmla="*/ 2265680 w 11281333"/>
                <a:gd name="connsiteY61" fmla="*/ 2397760 h 5852160"/>
                <a:gd name="connsiteX62" fmla="*/ 2194560 w 11281333"/>
                <a:gd name="connsiteY62" fmla="*/ 2458720 h 5852160"/>
                <a:gd name="connsiteX63" fmla="*/ 2123440 w 11281333"/>
                <a:gd name="connsiteY63" fmla="*/ 2509520 h 5852160"/>
                <a:gd name="connsiteX64" fmla="*/ 2082800 w 11281333"/>
                <a:gd name="connsiteY64" fmla="*/ 2529840 h 5852160"/>
                <a:gd name="connsiteX65" fmla="*/ 1991360 w 11281333"/>
                <a:gd name="connsiteY65" fmla="*/ 2580640 h 5852160"/>
                <a:gd name="connsiteX66" fmla="*/ 1899920 w 11281333"/>
                <a:gd name="connsiteY66" fmla="*/ 2631440 h 5852160"/>
                <a:gd name="connsiteX67" fmla="*/ 1859280 w 11281333"/>
                <a:gd name="connsiteY67" fmla="*/ 2661920 h 5852160"/>
                <a:gd name="connsiteX68" fmla="*/ 1828800 w 11281333"/>
                <a:gd name="connsiteY68" fmla="*/ 2672080 h 5852160"/>
                <a:gd name="connsiteX69" fmla="*/ 1757680 w 11281333"/>
                <a:gd name="connsiteY69" fmla="*/ 2702560 h 5852160"/>
                <a:gd name="connsiteX70" fmla="*/ 1666240 w 11281333"/>
                <a:gd name="connsiteY70" fmla="*/ 2753360 h 5852160"/>
                <a:gd name="connsiteX71" fmla="*/ 1635760 w 11281333"/>
                <a:gd name="connsiteY71" fmla="*/ 2763520 h 5852160"/>
                <a:gd name="connsiteX72" fmla="*/ 1584960 w 11281333"/>
                <a:gd name="connsiteY72" fmla="*/ 2794000 h 5852160"/>
                <a:gd name="connsiteX73" fmla="*/ 1483360 w 11281333"/>
                <a:gd name="connsiteY73" fmla="*/ 2834640 h 5852160"/>
                <a:gd name="connsiteX74" fmla="*/ 1432560 w 11281333"/>
                <a:gd name="connsiteY74" fmla="*/ 2854960 h 5852160"/>
                <a:gd name="connsiteX75" fmla="*/ 1361440 w 11281333"/>
                <a:gd name="connsiteY75" fmla="*/ 2885440 h 5852160"/>
                <a:gd name="connsiteX76" fmla="*/ 1320800 w 11281333"/>
                <a:gd name="connsiteY76" fmla="*/ 2905760 h 5852160"/>
                <a:gd name="connsiteX77" fmla="*/ 1270000 w 11281333"/>
                <a:gd name="connsiteY77" fmla="*/ 2926080 h 5852160"/>
                <a:gd name="connsiteX78" fmla="*/ 1178560 w 11281333"/>
                <a:gd name="connsiteY78" fmla="*/ 2976880 h 5852160"/>
                <a:gd name="connsiteX79" fmla="*/ 1066800 w 11281333"/>
                <a:gd name="connsiteY79" fmla="*/ 3037840 h 5852160"/>
                <a:gd name="connsiteX80" fmla="*/ 995680 w 11281333"/>
                <a:gd name="connsiteY80" fmla="*/ 3078480 h 5852160"/>
                <a:gd name="connsiteX81" fmla="*/ 914400 w 11281333"/>
                <a:gd name="connsiteY81" fmla="*/ 3139440 h 5852160"/>
                <a:gd name="connsiteX82" fmla="*/ 873760 w 11281333"/>
                <a:gd name="connsiteY82" fmla="*/ 3169920 h 5852160"/>
                <a:gd name="connsiteX83" fmla="*/ 782320 w 11281333"/>
                <a:gd name="connsiteY83" fmla="*/ 3230880 h 5852160"/>
                <a:gd name="connsiteX84" fmla="*/ 741680 w 11281333"/>
                <a:gd name="connsiteY84" fmla="*/ 3271520 h 5852160"/>
                <a:gd name="connsiteX85" fmla="*/ 599440 w 11281333"/>
                <a:gd name="connsiteY85" fmla="*/ 3403600 h 5852160"/>
                <a:gd name="connsiteX86" fmla="*/ 487680 w 11281333"/>
                <a:gd name="connsiteY86" fmla="*/ 3556000 h 5852160"/>
                <a:gd name="connsiteX87" fmla="*/ 457200 w 11281333"/>
                <a:gd name="connsiteY87" fmla="*/ 3596640 h 5852160"/>
                <a:gd name="connsiteX88" fmla="*/ 436880 w 11281333"/>
                <a:gd name="connsiteY88" fmla="*/ 3647440 h 5852160"/>
                <a:gd name="connsiteX89" fmla="*/ 406400 w 11281333"/>
                <a:gd name="connsiteY89" fmla="*/ 3688080 h 5852160"/>
                <a:gd name="connsiteX90" fmla="*/ 386080 w 11281333"/>
                <a:gd name="connsiteY90" fmla="*/ 3738880 h 5852160"/>
                <a:gd name="connsiteX91" fmla="*/ 335280 w 11281333"/>
                <a:gd name="connsiteY91" fmla="*/ 3840480 h 5852160"/>
                <a:gd name="connsiteX92" fmla="*/ 314960 w 11281333"/>
                <a:gd name="connsiteY92" fmla="*/ 3870960 h 5852160"/>
                <a:gd name="connsiteX93" fmla="*/ 284480 w 11281333"/>
                <a:gd name="connsiteY93" fmla="*/ 3952240 h 5852160"/>
                <a:gd name="connsiteX94" fmla="*/ 264160 w 11281333"/>
                <a:gd name="connsiteY94" fmla="*/ 4003040 h 5852160"/>
                <a:gd name="connsiteX95" fmla="*/ 254000 w 11281333"/>
                <a:gd name="connsiteY95" fmla="*/ 4053840 h 5852160"/>
                <a:gd name="connsiteX96" fmla="*/ 233680 w 11281333"/>
                <a:gd name="connsiteY96" fmla="*/ 4094480 h 5852160"/>
                <a:gd name="connsiteX97" fmla="*/ 213360 w 11281333"/>
                <a:gd name="connsiteY97" fmla="*/ 4196080 h 5852160"/>
                <a:gd name="connsiteX98" fmla="*/ 193040 w 11281333"/>
                <a:gd name="connsiteY98" fmla="*/ 4277360 h 5852160"/>
                <a:gd name="connsiteX99" fmla="*/ 182880 w 11281333"/>
                <a:gd name="connsiteY99" fmla="*/ 4318000 h 5852160"/>
                <a:gd name="connsiteX100" fmla="*/ 162560 w 11281333"/>
                <a:gd name="connsiteY100" fmla="*/ 4541520 h 5852160"/>
                <a:gd name="connsiteX101" fmla="*/ 182880 w 11281333"/>
                <a:gd name="connsiteY101" fmla="*/ 4765040 h 5852160"/>
                <a:gd name="connsiteX102" fmla="*/ 203200 w 11281333"/>
                <a:gd name="connsiteY102" fmla="*/ 4836160 h 5852160"/>
                <a:gd name="connsiteX103" fmla="*/ 213360 w 11281333"/>
                <a:gd name="connsiteY103" fmla="*/ 4886960 h 5852160"/>
                <a:gd name="connsiteX104" fmla="*/ 233680 w 11281333"/>
                <a:gd name="connsiteY104" fmla="*/ 4947920 h 5852160"/>
                <a:gd name="connsiteX105" fmla="*/ 243840 w 11281333"/>
                <a:gd name="connsiteY105" fmla="*/ 4978400 h 5852160"/>
                <a:gd name="connsiteX106" fmla="*/ 274320 w 11281333"/>
                <a:gd name="connsiteY106" fmla="*/ 5049520 h 5852160"/>
                <a:gd name="connsiteX107" fmla="*/ 294640 w 11281333"/>
                <a:gd name="connsiteY107" fmla="*/ 5120640 h 5852160"/>
                <a:gd name="connsiteX108" fmla="*/ 325120 w 11281333"/>
                <a:gd name="connsiteY108" fmla="*/ 5151120 h 5852160"/>
                <a:gd name="connsiteX109" fmla="*/ 386080 w 11281333"/>
                <a:gd name="connsiteY109" fmla="*/ 5242560 h 5852160"/>
                <a:gd name="connsiteX110" fmla="*/ 447040 w 11281333"/>
                <a:gd name="connsiteY110" fmla="*/ 5303520 h 5852160"/>
                <a:gd name="connsiteX111" fmla="*/ 497840 w 11281333"/>
                <a:gd name="connsiteY111" fmla="*/ 5364480 h 5852160"/>
                <a:gd name="connsiteX112" fmla="*/ 589280 w 11281333"/>
                <a:gd name="connsiteY112" fmla="*/ 5466080 h 5852160"/>
                <a:gd name="connsiteX113" fmla="*/ 619760 w 11281333"/>
                <a:gd name="connsiteY113" fmla="*/ 5496560 h 5852160"/>
                <a:gd name="connsiteX114" fmla="*/ 650240 w 11281333"/>
                <a:gd name="connsiteY114" fmla="*/ 5527040 h 5852160"/>
                <a:gd name="connsiteX115" fmla="*/ 680720 w 11281333"/>
                <a:gd name="connsiteY115" fmla="*/ 5547360 h 5852160"/>
                <a:gd name="connsiteX116" fmla="*/ 711200 w 11281333"/>
                <a:gd name="connsiteY116" fmla="*/ 5577840 h 5852160"/>
                <a:gd name="connsiteX117" fmla="*/ 741680 w 11281333"/>
                <a:gd name="connsiteY117" fmla="*/ 5598160 h 5852160"/>
                <a:gd name="connsiteX118" fmla="*/ 782320 w 11281333"/>
                <a:gd name="connsiteY118" fmla="*/ 5628640 h 5852160"/>
                <a:gd name="connsiteX119" fmla="*/ 822960 w 11281333"/>
                <a:gd name="connsiteY119" fmla="*/ 5648960 h 5852160"/>
                <a:gd name="connsiteX120" fmla="*/ 904240 w 11281333"/>
                <a:gd name="connsiteY120" fmla="*/ 5699760 h 5852160"/>
                <a:gd name="connsiteX121" fmla="*/ 934720 w 11281333"/>
                <a:gd name="connsiteY121" fmla="*/ 5709920 h 5852160"/>
                <a:gd name="connsiteX122" fmla="*/ 985520 w 11281333"/>
                <a:gd name="connsiteY122" fmla="*/ 5730240 h 5852160"/>
                <a:gd name="connsiteX123" fmla="*/ 1066800 w 11281333"/>
                <a:gd name="connsiteY123" fmla="*/ 5750560 h 5852160"/>
                <a:gd name="connsiteX124" fmla="*/ 1107440 w 11281333"/>
                <a:gd name="connsiteY124" fmla="*/ 5770880 h 5852160"/>
                <a:gd name="connsiteX125" fmla="*/ 1148080 w 11281333"/>
                <a:gd name="connsiteY125" fmla="*/ 5781040 h 5852160"/>
                <a:gd name="connsiteX126" fmla="*/ 1178560 w 11281333"/>
                <a:gd name="connsiteY126" fmla="*/ 5791200 h 5852160"/>
                <a:gd name="connsiteX127" fmla="*/ 1320800 w 11281333"/>
                <a:gd name="connsiteY127" fmla="*/ 5821680 h 5852160"/>
                <a:gd name="connsiteX128" fmla="*/ 1452880 w 11281333"/>
                <a:gd name="connsiteY128" fmla="*/ 5842000 h 5852160"/>
                <a:gd name="connsiteX129" fmla="*/ 1747520 w 11281333"/>
                <a:gd name="connsiteY129" fmla="*/ 5852160 h 5852160"/>
                <a:gd name="connsiteX130" fmla="*/ 2418080 w 11281333"/>
                <a:gd name="connsiteY130" fmla="*/ 5842000 h 5852160"/>
                <a:gd name="connsiteX131" fmla="*/ 2468880 w 11281333"/>
                <a:gd name="connsiteY131" fmla="*/ 5831840 h 5852160"/>
                <a:gd name="connsiteX132" fmla="*/ 2621280 w 11281333"/>
                <a:gd name="connsiteY132" fmla="*/ 5811520 h 5852160"/>
                <a:gd name="connsiteX133" fmla="*/ 2692400 w 11281333"/>
                <a:gd name="connsiteY133" fmla="*/ 5801360 h 5852160"/>
                <a:gd name="connsiteX134" fmla="*/ 2722880 w 11281333"/>
                <a:gd name="connsiteY134" fmla="*/ 5791200 h 5852160"/>
                <a:gd name="connsiteX135" fmla="*/ 2844800 w 11281333"/>
                <a:gd name="connsiteY135" fmla="*/ 5770880 h 5852160"/>
                <a:gd name="connsiteX136" fmla="*/ 2915920 w 11281333"/>
                <a:gd name="connsiteY136" fmla="*/ 5750560 h 5852160"/>
                <a:gd name="connsiteX137" fmla="*/ 2946400 w 11281333"/>
                <a:gd name="connsiteY137" fmla="*/ 5740400 h 5852160"/>
                <a:gd name="connsiteX138" fmla="*/ 2987040 w 11281333"/>
                <a:gd name="connsiteY138" fmla="*/ 5730240 h 5852160"/>
                <a:gd name="connsiteX139" fmla="*/ 3027680 w 11281333"/>
                <a:gd name="connsiteY139" fmla="*/ 5709920 h 5852160"/>
                <a:gd name="connsiteX140" fmla="*/ 3078480 w 11281333"/>
                <a:gd name="connsiteY140" fmla="*/ 5689600 h 5852160"/>
                <a:gd name="connsiteX141" fmla="*/ 3108960 w 11281333"/>
                <a:gd name="connsiteY141" fmla="*/ 5669280 h 5852160"/>
                <a:gd name="connsiteX142" fmla="*/ 3210560 w 11281333"/>
                <a:gd name="connsiteY142" fmla="*/ 5608320 h 5852160"/>
                <a:gd name="connsiteX143" fmla="*/ 3281680 w 11281333"/>
                <a:gd name="connsiteY143" fmla="*/ 5537200 h 5852160"/>
                <a:gd name="connsiteX144" fmla="*/ 3312160 w 11281333"/>
                <a:gd name="connsiteY144" fmla="*/ 5506720 h 5852160"/>
                <a:gd name="connsiteX145" fmla="*/ 3393440 w 11281333"/>
                <a:gd name="connsiteY145" fmla="*/ 5384800 h 5852160"/>
                <a:gd name="connsiteX146" fmla="*/ 3403600 w 11281333"/>
                <a:gd name="connsiteY146" fmla="*/ 5354320 h 5852160"/>
                <a:gd name="connsiteX147" fmla="*/ 3423920 w 11281333"/>
                <a:gd name="connsiteY147" fmla="*/ 5262880 h 5852160"/>
                <a:gd name="connsiteX148" fmla="*/ 3413760 w 11281333"/>
                <a:gd name="connsiteY148" fmla="*/ 4897120 h 5852160"/>
                <a:gd name="connsiteX149" fmla="*/ 3383280 w 11281333"/>
                <a:gd name="connsiteY149" fmla="*/ 4785360 h 5852160"/>
                <a:gd name="connsiteX150" fmla="*/ 3373120 w 11281333"/>
                <a:gd name="connsiteY150" fmla="*/ 4734560 h 5852160"/>
                <a:gd name="connsiteX151" fmla="*/ 3352800 w 11281333"/>
                <a:gd name="connsiteY151" fmla="*/ 4704080 h 5852160"/>
                <a:gd name="connsiteX152" fmla="*/ 3322320 w 11281333"/>
                <a:gd name="connsiteY152" fmla="*/ 4632960 h 5852160"/>
                <a:gd name="connsiteX153" fmla="*/ 3302000 w 11281333"/>
                <a:gd name="connsiteY153" fmla="*/ 4602480 h 5852160"/>
                <a:gd name="connsiteX154" fmla="*/ 3281680 w 11281333"/>
                <a:gd name="connsiteY154" fmla="*/ 4541520 h 5852160"/>
                <a:gd name="connsiteX155" fmla="*/ 3271520 w 11281333"/>
                <a:gd name="connsiteY155" fmla="*/ 4511040 h 5852160"/>
                <a:gd name="connsiteX156" fmla="*/ 3261360 w 11281333"/>
                <a:gd name="connsiteY156" fmla="*/ 4470400 h 5852160"/>
                <a:gd name="connsiteX157" fmla="*/ 3241040 w 11281333"/>
                <a:gd name="connsiteY157" fmla="*/ 4429760 h 5852160"/>
                <a:gd name="connsiteX158" fmla="*/ 3220720 w 11281333"/>
                <a:gd name="connsiteY158" fmla="*/ 4348480 h 5852160"/>
                <a:gd name="connsiteX159" fmla="*/ 3210560 w 11281333"/>
                <a:gd name="connsiteY159" fmla="*/ 4318000 h 5852160"/>
                <a:gd name="connsiteX160" fmla="*/ 3220720 w 11281333"/>
                <a:gd name="connsiteY160" fmla="*/ 4053840 h 5852160"/>
                <a:gd name="connsiteX161" fmla="*/ 3230880 w 11281333"/>
                <a:gd name="connsiteY161" fmla="*/ 4023360 h 5852160"/>
                <a:gd name="connsiteX162" fmla="*/ 3261360 w 11281333"/>
                <a:gd name="connsiteY162" fmla="*/ 3921760 h 5852160"/>
                <a:gd name="connsiteX163" fmla="*/ 3302000 w 11281333"/>
                <a:gd name="connsiteY163" fmla="*/ 3850640 h 5852160"/>
                <a:gd name="connsiteX164" fmla="*/ 3322320 w 11281333"/>
                <a:gd name="connsiteY164" fmla="*/ 3820160 h 5852160"/>
                <a:gd name="connsiteX165" fmla="*/ 3332480 w 11281333"/>
                <a:gd name="connsiteY165" fmla="*/ 3789680 h 5852160"/>
                <a:gd name="connsiteX166" fmla="*/ 3352800 w 11281333"/>
                <a:gd name="connsiteY166" fmla="*/ 3759200 h 5852160"/>
                <a:gd name="connsiteX167" fmla="*/ 3373120 w 11281333"/>
                <a:gd name="connsiteY167" fmla="*/ 3718560 h 5852160"/>
                <a:gd name="connsiteX168" fmla="*/ 3413760 w 11281333"/>
                <a:gd name="connsiteY168" fmla="*/ 3677920 h 5852160"/>
                <a:gd name="connsiteX169" fmla="*/ 3434080 w 11281333"/>
                <a:gd name="connsiteY169" fmla="*/ 3637280 h 5852160"/>
                <a:gd name="connsiteX170" fmla="*/ 3454400 w 11281333"/>
                <a:gd name="connsiteY170" fmla="*/ 3606800 h 5852160"/>
                <a:gd name="connsiteX171" fmla="*/ 3484880 w 11281333"/>
                <a:gd name="connsiteY171" fmla="*/ 3556000 h 5852160"/>
                <a:gd name="connsiteX172" fmla="*/ 3576320 w 11281333"/>
                <a:gd name="connsiteY172" fmla="*/ 3464560 h 5852160"/>
                <a:gd name="connsiteX173" fmla="*/ 3637280 w 11281333"/>
                <a:gd name="connsiteY173" fmla="*/ 3413760 h 5852160"/>
                <a:gd name="connsiteX174" fmla="*/ 3708400 w 11281333"/>
                <a:gd name="connsiteY174" fmla="*/ 3373120 h 5852160"/>
                <a:gd name="connsiteX175" fmla="*/ 3738880 w 11281333"/>
                <a:gd name="connsiteY175" fmla="*/ 3352800 h 5852160"/>
                <a:gd name="connsiteX176" fmla="*/ 3769360 w 11281333"/>
                <a:gd name="connsiteY176" fmla="*/ 3342640 h 5852160"/>
                <a:gd name="connsiteX177" fmla="*/ 3820160 w 11281333"/>
                <a:gd name="connsiteY177" fmla="*/ 3322320 h 5852160"/>
                <a:gd name="connsiteX178" fmla="*/ 3870960 w 11281333"/>
                <a:gd name="connsiteY178" fmla="*/ 3312160 h 5852160"/>
                <a:gd name="connsiteX179" fmla="*/ 4084320 w 11281333"/>
                <a:gd name="connsiteY179" fmla="*/ 3291840 h 5852160"/>
                <a:gd name="connsiteX180" fmla="*/ 4318000 w 11281333"/>
                <a:gd name="connsiteY180" fmla="*/ 3302000 h 5852160"/>
                <a:gd name="connsiteX181" fmla="*/ 4348480 w 11281333"/>
                <a:gd name="connsiteY181" fmla="*/ 3312160 h 5852160"/>
                <a:gd name="connsiteX182" fmla="*/ 4399280 w 11281333"/>
                <a:gd name="connsiteY182" fmla="*/ 3332480 h 5852160"/>
                <a:gd name="connsiteX183" fmla="*/ 4439920 w 11281333"/>
                <a:gd name="connsiteY183" fmla="*/ 3352800 h 5852160"/>
                <a:gd name="connsiteX184" fmla="*/ 4572000 w 11281333"/>
                <a:gd name="connsiteY184" fmla="*/ 3464560 h 5852160"/>
                <a:gd name="connsiteX185" fmla="*/ 4592320 w 11281333"/>
                <a:gd name="connsiteY185" fmla="*/ 3515360 h 5852160"/>
                <a:gd name="connsiteX186" fmla="*/ 4602480 w 11281333"/>
                <a:gd name="connsiteY186" fmla="*/ 3545840 h 5852160"/>
                <a:gd name="connsiteX187" fmla="*/ 4622800 w 11281333"/>
                <a:gd name="connsiteY187" fmla="*/ 3586480 h 5852160"/>
                <a:gd name="connsiteX188" fmla="*/ 4643120 w 11281333"/>
                <a:gd name="connsiteY188" fmla="*/ 3647440 h 5852160"/>
                <a:gd name="connsiteX189" fmla="*/ 4653280 w 11281333"/>
                <a:gd name="connsiteY189" fmla="*/ 3718560 h 5852160"/>
                <a:gd name="connsiteX190" fmla="*/ 4673600 w 11281333"/>
                <a:gd name="connsiteY190" fmla="*/ 3840480 h 5852160"/>
                <a:gd name="connsiteX191" fmla="*/ 4693920 w 11281333"/>
                <a:gd name="connsiteY191" fmla="*/ 4003040 h 5852160"/>
                <a:gd name="connsiteX192" fmla="*/ 4724400 w 11281333"/>
                <a:gd name="connsiteY192" fmla="*/ 4135120 h 5852160"/>
                <a:gd name="connsiteX193" fmla="*/ 4744720 w 11281333"/>
                <a:gd name="connsiteY193" fmla="*/ 4257040 h 5852160"/>
                <a:gd name="connsiteX194" fmla="*/ 4754880 w 11281333"/>
                <a:gd name="connsiteY194" fmla="*/ 4287520 h 5852160"/>
                <a:gd name="connsiteX195" fmla="*/ 4775200 w 11281333"/>
                <a:gd name="connsiteY195" fmla="*/ 4368800 h 5852160"/>
                <a:gd name="connsiteX196" fmla="*/ 4785360 w 11281333"/>
                <a:gd name="connsiteY196" fmla="*/ 4399280 h 5852160"/>
                <a:gd name="connsiteX197" fmla="*/ 4805680 w 11281333"/>
                <a:gd name="connsiteY197" fmla="*/ 4429760 h 5852160"/>
                <a:gd name="connsiteX198" fmla="*/ 4815840 w 11281333"/>
                <a:gd name="connsiteY198" fmla="*/ 4470400 h 5852160"/>
                <a:gd name="connsiteX199" fmla="*/ 4846320 w 11281333"/>
                <a:gd name="connsiteY199" fmla="*/ 4511040 h 5852160"/>
                <a:gd name="connsiteX200" fmla="*/ 4886960 w 11281333"/>
                <a:gd name="connsiteY200" fmla="*/ 4572000 h 5852160"/>
                <a:gd name="connsiteX201" fmla="*/ 4907280 w 11281333"/>
                <a:gd name="connsiteY201" fmla="*/ 4602480 h 5852160"/>
                <a:gd name="connsiteX202" fmla="*/ 4937760 w 11281333"/>
                <a:gd name="connsiteY202" fmla="*/ 4622800 h 5852160"/>
                <a:gd name="connsiteX203" fmla="*/ 5039360 w 11281333"/>
                <a:gd name="connsiteY203" fmla="*/ 4714240 h 5852160"/>
                <a:gd name="connsiteX204" fmla="*/ 5069840 w 11281333"/>
                <a:gd name="connsiteY204" fmla="*/ 4724400 h 5852160"/>
                <a:gd name="connsiteX205" fmla="*/ 5252720 w 11281333"/>
                <a:gd name="connsiteY205" fmla="*/ 4826000 h 5852160"/>
                <a:gd name="connsiteX206" fmla="*/ 5293360 w 11281333"/>
                <a:gd name="connsiteY206" fmla="*/ 4836160 h 5852160"/>
                <a:gd name="connsiteX207" fmla="*/ 5364480 w 11281333"/>
                <a:gd name="connsiteY207" fmla="*/ 4866640 h 5852160"/>
                <a:gd name="connsiteX208" fmla="*/ 5577840 w 11281333"/>
                <a:gd name="connsiteY208" fmla="*/ 4897120 h 5852160"/>
                <a:gd name="connsiteX209" fmla="*/ 5740400 w 11281333"/>
                <a:gd name="connsiteY209" fmla="*/ 4907280 h 5852160"/>
                <a:gd name="connsiteX210" fmla="*/ 5872480 w 11281333"/>
                <a:gd name="connsiteY210" fmla="*/ 4917440 h 5852160"/>
                <a:gd name="connsiteX211" fmla="*/ 6116320 w 11281333"/>
                <a:gd name="connsiteY211" fmla="*/ 4897120 h 5852160"/>
                <a:gd name="connsiteX212" fmla="*/ 6339840 w 11281333"/>
                <a:gd name="connsiteY212" fmla="*/ 4815840 h 5852160"/>
                <a:gd name="connsiteX213" fmla="*/ 6390640 w 11281333"/>
                <a:gd name="connsiteY213" fmla="*/ 4785360 h 5852160"/>
                <a:gd name="connsiteX214" fmla="*/ 6482080 w 11281333"/>
                <a:gd name="connsiteY214" fmla="*/ 4724400 h 5852160"/>
                <a:gd name="connsiteX215" fmla="*/ 6522720 w 11281333"/>
                <a:gd name="connsiteY215" fmla="*/ 4693920 h 5852160"/>
                <a:gd name="connsiteX216" fmla="*/ 6553200 w 11281333"/>
                <a:gd name="connsiteY216" fmla="*/ 4653280 h 5852160"/>
                <a:gd name="connsiteX217" fmla="*/ 6604000 w 11281333"/>
                <a:gd name="connsiteY217" fmla="*/ 4602480 h 5852160"/>
                <a:gd name="connsiteX218" fmla="*/ 6654800 w 11281333"/>
                <a:gd name="connsiteY218" fmla="*/ 4521200 h 5852160"/>
                <a:gd name="connsiteX219" fmla="*/ 6685280 w 11281333"/>
                <a:gd name="connsiteY219" fmla="*/ 4480560 h 5852160"/>
                <a:gd name="connsiteX220" fmla="*/ 6736080 w 11281333"/>
                <a:gd name="connsiteY220" fmla="*/ 4378960 h 5852160"/>
                <a:gd name="connsiteX221" fmla="*/ 6766560 w 11281333"/>
                <a:gd name="connsiteY221" fmla="*/ 4328160 h 5852160"/>
                <a:gd name="connsiteX222" fmla="*/ 6776720 w 11281333"/>
                <a:gd name="connsiteY222" fmla="*/ 4267200 h 5852160"/>
                <a:gd name="connsiteX223" fmla="*/ 6786880 w 11281333"/>
                <a:gd name="connsiteY223" fmla="*/ 4236720 h 5852160"/>
                <a:gd name="connsiteX224" fmla="*/ 6807200 w 11281333"/>
                <a:gd name="connsiteY224" fmla="*/ 4145280 h 5852160"/>
                <a:gd name="connsiteX225" fmla="*/ 6817360 w 11281333"/>
                <a:gd name="connsiteY225" fmla="*/ 4053840 h 5852160"/>
                <a:gd name="connsiteX226" fmla="*/ 6827520 w 11281333"/>
                <a:gd name="connsiteY226" fmla="*/ 3972560 h 5852160"/>
                <a:gd name="connsiteX227" fmla="*/ 6817360 w 11281333"/>
                <a:gd name="connsiteY227" fmla="*/ 3505200 h 5852160"/>
                <a:gd name="connsiteX228" fmla="*/ 6807200 w 11281333"/>
                <a:gd name="connsiteY228" fmla="*/ 3454400 h 5852160"/>
                <a:gd name="connsiteX229" fmla="*/ 6776720 w 11281333"/>
                <a:gd name="connsiteY229" fmla="*/ 3352800 h 5852160"/>
                <a:gd name="connsiteX230" fmla="*/ 6756400 w 11281333"/>
                <a:gd name="connsiteY230" fmla="*/ 3302000 h 5852160"/>
                <a:gd name="connsiteX231" fmla="*/ 6736080 w 11281333"/>
                <a:gd name="connsiteY231" fmla="*/ 3271520 h 5852160"/>
                <a:gd name="connsiteX232" fmla="*/ 6705600 w 11281333"/>
                <a:gd name="connsiteY232" fmla="*/ 3200400 h 5852160"/>
                <a:gd name="connsiteX233" fmla="*/ 6695440 w 11281333"/>
                <a:gd name="connsiteY233" fmla="*/ 3169920 h 5852160"/>
                <a:gd name="connsiteX234" fmla="*/ 6675120 w 11281333"/>
                <a:gd name="connsiteY234" fmla="*/ 3139440 h 5852160"/>
                <a:gd name="connsiteX235" fmla="*/ 6593840 w 11281333"/>
                <a:gd name="connsiteY235" fmla="*/ 2997200 h 5852160"/>
                <a:gd name="connsiteX236" fmla="*/ 6522720 w 11281333"/>
                <a:gd name="connsiteY236" fmla="*/ 2895600 h 5852160"/>
                <a:gd name="connsiteX237" fmla="*/ 6421120 w 11281333"/>
                <a:gd name="connsiteY237" fmla="*/ 2753360 h 5852160"/>
                <a:gd name="connsiteX238" fmla="*/ 6319520 w 11281333"/>
                <a:gd name="connsiteY238" fmla="*/ 2651760 h 5852160"/>
                <a:gd name="connsiteX239" fmla="*/ 6248400 w 11281333"/>
                <a:gd name="connsiteY239" fmla="*/ 2580640 h 5852160"/>
                <a:gd name="connsiteX240" fmla="*/ 6207760 w 11281333"/>
                <a:gd name="connsiteY240" fmla="*/ 2540000 h 5852160"/>
                <a:gd name="connsiteX241" fmla="*/ 6167120 w 11281333"/>
                <a:gd name="connsiteY241" fmla="*/ 2489200 h 5852160"/>
                <a:gd name="connsiteX242" fmla="*/ 6126480 w 11281333"/>
                <a:gd name="connsiteY242" fmla="*/ 2458720 h 5852160"/>
                <a:gd name="connsiteX243" fmla="*/ 6065520 w 11281333"/>
                <a:gd name="connsiteY243" fmla="*/ 2397760 h 5852160"/>
                <a:gd name="connsiteX244" fmla="*/ 6035040 w 11281333"/>
                <a:gd name="connsiteY244" fmla="*/ 2377440 h 5852160"/>
                <a:gd name="connsiteX245" fmla="*/ 5963920 w 11281333"/>
                <a:gd name="connsiteY245" fmla="*/ 2306320 h 5852160"/>
                <a:gd name="connsiteX246" fmla="*/ 5933440 w 11281333"/>
                <a:gd name="connsiteY246" fmla="*/ 2286000 h 5852160"/>
                <a:gd name="connsiteX247" fmla="*/ 5902960 w 11281333"/>
                <a:gd name="connsiteY247" fmla="*/ 2255520 h 5852160"/>
                <a:gd name="connsiteX248" fmla="*/ 5852160 w 11281333"/>
                <a:gd name="connsiteY248" fmla="*/ 2225040 h 5852160"/>
                <a:gd name="connsiteX249" fmla="*/ 5821680 w 11281333"/>
                <a:gd name="connsiteY249" fmla="*/ 2194560 h 5852160"/>
                <a:gd name="connsiteX250" fmla="*/ 5781040 w 11281333"/>
                <a:gd name="connsiteY250" fmla="*/ 2174240 h 5852160"/>
                <a:gd name="connsiteX251" fmla="*/ 5689600 w 11281333"/>
                <a:gd name="connsiteY251" fmla="*/ 2103120 h 5852160"/>
                <a:gd name="connsiteX252" fmla="*/ 5628640 w 11281333"/>
                <a:gd name="connsiteY252" fmla="*/ 2072640 h 5852160"/>
                <a:gd name="connsiteX253" fmla="*/ 5577840 w 11281333"/>
                <a:gd name="connsiteY253" fmla="*/ 2042160 h 5852160"/>
                <a:gd name="connsiteX254" fmla="*/ 5527040 w 11281333"/>
                <a:gd name="connsiteY254" fmla="*/ 2021840 h 5852160"/>
                <a:gd name="connsiteX255" fmla="*/ 5445760 w 11281333"/>
                <a:gd name="connsiteY255" fmla="*/ 1981200 h 5852160"/>
                <a:gd name="connsiteX256" fmla="*/ 5354320 w 11281333"/>
                <a:gd name="connsiteY256" fmla="*/ 1960880 h 5852160"/>
                <a:gd name="connsiteX257" fmla="*/ 5313680 w 11281333"/>
                <a:gd name="connsiteY257" fmla="*/ 1950720 h 5852160"/>
                <a:gd name="connsiteX258" fmla="*/ 5232400 w 11281333"/>
                <a:gd name="connsiteY258" fmla="*/ 1940560 h 5852160"/>
                <a:gd name="connsiteX259" fmla="*/ 5171440 w 11281333"/>
                <a:gd name="connsiteY259" fmla="*/ 1930400 h 5852160"/>
                <a:gd name="connsiteX260" fmla="*/ 4856480 w 11281333"/>
                <a:gd name="connsiteY260" fmla="*/ 1940560 h 5852160"/>
                <a:gd name="connsiteX261" fmla="*/ 4775200 w 11281333"/>
                <a:gd name="connsiteY261" fmla="*/ 1950720 h 5852160"/>
                <a:gd name="connsiteX262" fmla="*/ 4653280 w 11281333"/>
                <a:gd name="connsiteY262" fmla="*/ 2001520 h 5852160"/>
                <a:gd name="connsiteX263" fmla="*/ 4622800 w 11281333"/>
                <a:gd name="connsiteY263" fmla="*/ 2011680 h 5852160"/>
                <a:gd name="connsiteX264" fmla="*/ 4572000 w 11281333"/>
                <a:gd name="connsiteY264" fmla="*/ 2042160 h 5852160"/>
                <a:gd name="connsiteX265" fmla="*/ 4460240 w 11281333"/>
                <a:gd name="connsiteY265" fmla="*/ 2082800 h 5852160"/>
                <a:gd name="connsiteX266" fmla="*/ 4429760 w 11281333"/>
                <a:gd name="connsiteY266" fmla="*/ 2092960 h 5852160"/>
                <a:gd name="connsiteX267" fmla="*/ 4307840 w 11281333"/>
                <a:gd name="connsiteY267" fmla="*/ 2143760 h 5852160"/>
                <a:gd name="connsiteX268" fmla="*/ 4277360 w 11281333"/>
                <a:gd name="connsiteY268" fmla="*/ 2153920 h 5852160"/>
                <a:gd name="connsiteX269" fmla="*/ 4155440 w 11281333"/>
                <a:gd name="connsiteY269" fmla="*/ 2174240 h 5852160"/>
                <a:gd name="connsiteX270" fmla="*/ 3921760 w 11281333"/>
                <a:gd name="connsiteY270" fmla="*/ 2164080 h 5852160"/>
                <a:gd name="connsiteX271" fmla="*/ 3830320 w 11281333"/>
                <a:gd name="connsiteY271" fmla="*/ 2133600 h 5852160"/>
                <a:gd name="connsiteX272" fmla="*/ 3799840 w 11281333"/>
                <a:gd name="connsiteY272" fmla="*/ 2123440 h 5852160"/>
                <a:gd name="connsiteX273" fmla="*/ 3749040 w 11281333"/>
                <a:gd name="connsiteY273" fmla="*/ 2103120 h 5852160"/>
                <a:gd name="connsiteX274" fmla="*/ 3627120 w 11281333"/>
                <a:gd name="connsiteY274" fmla="*/ 2032000 h 5852160"/>
                <a:gd name="connsiteX275" fmla="*/ 3606800 w 11281333"/>
                <a:gd name="connsiteY275" fmla="*/ 2001520 h 5852160"/>
                <a:gd name="connsiteX276" fmla="*/ 3566160 w 11281333"/>
                <a:gd name="connsiteY276" fmla="*/ 1971040 h 5852160"/>
                <a:gd name="connsiteX277" fmla="*/ 3495040 w 11281333"/>
                <a:gd name="connsiteY277" fmla="*/ 1849120 h 5852160"/>
                <a:gd name="connsiteX278" fmla="*/ 3484880 w 11281333"/>
                <a:gd name="connsiteY278" fmla="*/ 1808480 h 5852160"/>
                <a:gd name="connsiteX279" fmla="*/ 3464560 w 11281333"/>
                <a:gd name="connsiteY279" fmla="*/ 1757680 h 5852160"/>
                <a:gd name="connsiteX280" fmla="*/ 3444240 w 11281333"/>
                <a:gd name="connsiteY280" fmla="*/ 1696720 h 5852160"/>
                <a:gd name="connsiteX281" fmla="*/ 3434080 w 11281333"/>
                <a:gd name="connsiteY281" fmla="*/ 1666240 h 5852160"/>
                <a:gd name="connsiteX282" fmla="*/ 3413760 w 11281333"/>
                <a:gd name="connsiteY282" fmla="*/ 1595120 h 5852160"/>
                <a:gd name="connsiteX283" fmla="*/ 3403600 w 11281333"/>
                <a:gd name="connsiteY283" fmla="*/ 1544320 h 5852160"/>
                <a:gd name="connsiteX284" fmla="*/ 3393440 w 11281333"/>
                <a:gd name="connsiteY284" fmla="*/ 1503680 h 5852160"/>
                <a:gd name="connsiteX285" fmla="*/ 3393440 w 11281333"/>
                <a:gd name="connsiteY285" fmla="*/ 1198880 h 5852160"/>
                <a:gd name="connsiteX286" fmla="*/ 3403600 w 11281333"/>
                <a:gd name="connsiteY286" fmla="*/ 1168400 h 5852160"/>
                <a:gd name="connsiteX287" fmla="*/ 3423920 w 11281333"/>
                <a:gd name="connsiteY287" fmla="*/ 1097280 h 5852160"/>
                <a:gd name="connsiteX288" fmla="*/ 3454400 w 11281333"/>
                <a:gd name="connsiteY288" fmla="*/ 1026160 h 5852160"/>
                <a:gd name="connsiteX289" fmla="*/ 3474720 w 11281333"/>
                <a:gd name="connsiteY289" fmla="*/ 955040 h 5852160"/>
                <a:gd name="connsiteX290" fmla="*/ 3525520 w 11281333"/>
                <a:gd name="connsiteY290" fmla="*/ 853440 h 5852160"/>
                <a:gd name="connsiteX291" fmla="*/ 3596640 w 11281333"/>
                <a:gd name="connsiteY291" fmla="*/ 690880 h 5852160"/>
                <a:gd name="connsiteX292" fmla="*/ 3616960 w 11281333"/>
                <a:gd name="connsiteY292" fmla="*/ 650240 h 5852160"/>
                <a:gd name="connsiteX293" fmla="*/ 3647440 w 11281333"/>
                <a:gd name="connsiteY293" fmla="*/ 599440 h 5852160"/>
                <a:gd name="connsiteX294" fmla="*/ 3688080 w 11281333"/>
                <a:gd name="connsiteY294" fmla="*/ 538480 h 5852160"/>
                <a:gd name="connsiteX295" fmla="*/ 3769360 w 11281333"/>
                <a:gd name="connsiteY295" fmla="*/ 416560 h 5852160"/>
                <a:gd name="connsiteX296" fmla="*/ 3789680 w 11281333"/>
                <a:gd name="connsiteY296" fmla="*/ 386080 h 5852160"/>
                <a:gd name="connsiteX297" fmla="*/ 3820160 w 11281333"/>
                <a:gd name="connsiteY297" fmla="*/ 355600 h 5852160"/>
                <a:gd name="connsiteX298" fmla="*/ 3850640 w 11281333"/>
                <a:gd name="connsiteY298" fmla="*/ 314960 h 5852160"/>
                <a:gd name="connsiteX299" fmla="*/ 3952240 w 11281333"/>
                <a:gd name="connsiteY299" fmla="*/ 223520 h 5852160"/>
                <a:gd name="connsiteX300" fmla="*/ 3992880 w 11281333"/>
                <a:gd name="connsiteY300" fmla="*/ 182880 h 5852160"/>
                <a:gd name="connsiteX301" fmla="*/ 4064000 w 11281333"/>
                <a:gd name="connsiteY301" fmla="*/ 142240 h 5852160"/>
                <a:gd name="connsiteX302" fmla="*/ 4104640 w 11281333"/>
                <a:gd name="connsiteY302" fmla="*/ 111760 h 5852160"/>
                <a:gd name="connsiteX303" fmla="*/ 4175760 w 11281333"/>
                <a:gd name="connsiteY303" fmla="*/ 81280 h 5852160"/>
                <a:gd name="connsiteX304" fmla="*/ 4236720 w 11281333"/>
                <a:gd name="connsiteY304" fmla="*/ 50800 h 5852160"/>
                <a:gd name="connsiteX305" fmla="*/ 4277360 w 11281333"/>
                <a:gd name="connsiteY305" fmla="*/ 40640 h 5852160"/>
                <a:gd name="connsiteX306" fmla="*/ 4399280 w 11281333"/>
                <a:gd name="connsiteY306" fmla="*/ 10160 h 5852160"/>
                <a:gd name="connsiteX307" fmla="*/ 4521200 w 11281333"/>
                <a:gd name="connsiteY307" fmla="*/ 0 h 5852160"/>
                <a:gd name="connsiteX308" fmla="*/ 4856480 w 11281333"/>
                <a:gd name="connsiteY308" fmla="*/ 10160 h 5852160"/>
                <a:gd name="connsiteX309" fmla="*/ 4968240 w 11281333"/>
                <a:gd name="connsiteY309" fmla="*/ 30480 h 5852160"/>
                <a:gd name="connsiteX310" fmla="*/ 5049520 w 11281333"/>
                <a:gd name="connsiteY310" fmla="*/ 40640 h 5852160"/>
                <a:gd name="connsiteX311" fmla="*/ 5181600 w 11281333"/>
                <a:gd name="connsiteY311" fmla="*/ 60960 h 5852160"/>
                <a:gd name="connsiteX312" fmla="*/ 5222240 w 11281333"/>
                <a:gd name="connsiteY312" fmla="*/ 81280 h 5852160"/>
                <a:gd name="connsiteX313" fmla="*/ 5303520 w 11281333"/>
                <a:gd name="connsiteY313" fmla="*/ 101600 h 5852160"/>
                <a:gd name="connsiteX314" fmla="*/ 5435600 w 11281333"/>
                <a:gd name="connsiteY314" fmla="*/ 172720 h 5852160"/>
                <a:gd name="connsiteX315" fmla="*/ 5547360 w 11281333"/>
                <a:gd name="connsiteY315" fmla="*/ 284480 h 5852160"/>
                <a:gd name="connsiteX316" fmla="*/ 5588000 w 11281333"/>
                <a:gd name="connsiteY316" fmla="*/ 325120 h 5852160"/>
                <a:gd name="connsiteX317" fmla="*/ 5628640 w 11281333"/>
                <a:gd name="connsiteY317" fmla="*/ 375920 h 5852160"/>
                <a:gd name="connsiteX318" fmla="*/ 5699760 w 11281333"/>
                <a:gd name="connsiteY318" fmla="*/ 447040 h 5852160"/>
                <a:gd name="connsiteX319" fmla="*/ 5720080 w 11281333"/>
                <a:gd name="connsiteY319" fmla="*/ 477520 h 5852160"/>
                <a:gd name="connsiteX320" fmla="*/ 5760720 w 11281333"/>
                <a:gd name="connsiteY320" fmla="*/ 508000 h 5852160"/>
                <a:gd name="connsiteX321" fmla="*/ 5791200 w 11281333"/>
                <a:gd name="connsiteY321" fmla="*/ 548640 h 5852160"/>
                <a:gd name="connsiteX322" fmla="*/ 5852160 w 11281333"/>
                <a:gd name="connsiteY322" fmla="*/ 599440 h 5852160"/>
                <a:gd name="connsiteX323" fmla="*/ 5892800 w 11281333"/>
                <a:gd name="connsiteY323" fmla="*/ 640080 h 5852160"/>
                <a:gd name="connsiteX324" fmla="*/ 5943600 w 11281333"/>
                <a:gd name="connsiteY324" fmla="*/ 670560 h 5852160"/>
                <a:gd name="connsiteX325" fmla="*/ 6065520 w 11281333"/>
                <a:gd name="connsiteY325" fmla="*/ 772160 h 5852160"/>
                <a:gd name="connsiteX326" fmla="*/ 6096000 w 11281333"/>
                <a:gd name="connsiteY326" fmla="*/ 802640 h 5852160"/>
                <a:gd name="connsiteX327" fmla="*/ 6228080 w 11281333"/>
                <a:gd name="connsiteY327" fmla="*/ 894080 h 5852160"/>
                <a:gd name="connsiteX328" fmla="*/ 6258560 w 11281333"/>
                <a:gd name="connsiteY328" fmla="*/ 924560 h 5852160"/>
                <a:gd name="connsiteX329" fmla="*/ 6461760 w 11281333"/>
                <a:gd name="connsiteY329" fmla="*/ 1056640 h 5852160"/>
                <a:gd name="connsiteX330" fmla="*/ 6563360 w 11281333"/>
                <a:gd name="connsiteY330" fmla="*/ 1117600 h 5852160"/>
                <a:gd name="connsiteX331" fmla="*/ 6664960 w 11281333"/>
                <a:gd name="connsiteY331" fmla="*/ 1178560 h 5852160"/>
                <a:gd name="connsiteX332" fmla="*/ 6756400 w 11281333"/>
                <a:gd name="connsiteY332" fmla="*/ 1239520 h 5852160"/>
                <a:gd name="connsiteX333" fmla="*/ 7091680 w 11281333"/>
                <a:gd name="connsiteY333" fmla="*/ 1402080 h 5852160"/>
                <a:gd name="connsiteX334" fmla="*/ 7183120 w 11281333"/>
                <a:gd name="connsiteY334" fmla="*/ 1432560 h 5852160"/>
                <a:gd name="connsiteX335" fmla="*/ 7264400 w 11281333"/>
                <a:gd name="connsiteY335" fmla="*/ 1463040 h 5852160"/>
                <a:gd name="connsiteX336" fmla="*/ 7467600 w 11281333"/>
                <a:gd name="connsiteY336" fmla="*/ 1493520 h 5852160"/>
                <a:gd name="connsiteX337" fmla="*/ 7833360 w 11281333"/>
                <a:gd name="connsiteY337" fmla="*/ 1473200 h 5852160"/>
                <a:gd name="connsiteX338" fmla="*/ 7904480 w 11281333"/>
                <a:gd name="connsiteY338" fmla="*/ 1452880 h 5852160"/>
                <a:gd name="connsiteX339" fmla="*/ 8087360 w 11281333"/>
                <a:gd name="connsiteY339" fmla="*/ 1391920 h 5852160"/>
                <a:gd name="connsiteX340" fmla="*/ 8280400 w 11281333"/>
                <a:gd name="connsiteY340" fmla="*/ 1300480 h 5852160"/>
                <a:gd name="connsiteX341" fmla="*/ 8514080 w 11281333"/>
                <a:gd name="connsiteY341" fmla="*/ 1137920 h 5852160"/>
                <a:gd name="connsiteX342" fmla="*/ 8544560 w 11281333"/>
                <a:gd name="connsiteY342" fmla="*/ 1117600 h 5852160"/>
                <a:gd name="connsiteX343" fmla="*/ 8595360 w 11281333"/>
                <a:gd name="connsiteY343" fmla="*/ 1076960 h 5852160"/>
                <a:gd name="connsiteX344" fmla="*/ 8778240 w 11281333"/>
                <a:gd name="connsiteY344" fmla="*/ 934720 h 5852160"/>
                <a:gd name="connsiteX345" fmla="*/ 8900160 w 11281333"/>
                <a:gd name="connsiteY345" fmla="*/ 812800 h 5852160"/>
                <a:gd name="connsiteX346" fmla="*/ 8961120 w 11281333"/>
                <a:gd name="connsiteY346" fmla="*/ 751840 h 5852160"/>
                <a:gd name="connsiteX347" fmla="*/ 8991600 w 11281333"/>
                <a:gd name="connsiteY347" fmla="*/ 711200 h 5852160"/>
                <a:gd name="connsiteX348" fmla="*/ 9083040 w 11281333"/>
                <a:gd name="connsiteY348" fmla="*/ 619760 h 5852160"/>
                <a:gd name="connsiteX349" fmla="*/ 9144000 w 11281333"/>
                <a:gd name="connsiteY349" fmla="*/ 538480 h 5852160"/>
                <a:gd name="connsiteX350" fmla="*/ 9164320 w 11281333"/>
                <a:gd name="connsiteY350" fmla="*/ 508000 h 5852160"/>
                <a:gd name="connsiteX351" fmla="*/ 9235440 w 11281333"/>
                <a:gd name="connsiteY351" fmla="*/ 436880 h 5852160"/>
                <a:gd name="connsiteX352" fmla="*/ 9296400 w 11281333"/>
                <a:gd name="connsiteY352" fmla="*/ 365760 h 5852160"/>
                <a:gd name="connsiteX353" fmla="*/ 9428480 w 11281333"/>
                <a:gd name="connsiteY353" fmla="*/ 274320 h 5852160"/>
                <a:gd name="connsiteX354" fmla="*/ 9469120 w 11281333"/>
                <a:gd name="connsiteY354" fmla="*/ 243840 h 5852160"/>
                <a:gd name="connsiteX355" fmla="*/ 9509760 w 11281333"/>
                <a:gd name="connsiteY355" fmla="*/ 223520 h 5852160"/>
                <a:gd name="connsiteX356" fmla="*/ 9560560 w 11281333"/>
                <a:gd name="connsiteY356" fmla="*/ 193040 h 5852160"/>
                <a:gd name="connsiteX357" fmla="*/ 9601200 w 11281333"/>
                <a:gd name="connsiteY357" fmla="*/ 172720 h 5852160"/>
                <a:gd name="connsiteX358" fmla="*/ 9631680 w 11281333"/>
                <a:gd name="connsiteY358" fmla="*/ 152400 h 5852160"/>
                <a:gd name="connsiteX359" fmla="*/ 9672320 w 11281333"/>
                <a:gd name="connsiteY359" fmla="*/ 142240 h 5852160"/>
                <a:gd name="connsiteX360" fmla="*/ 9723120 w 11281333"/>
                <a:gd name="connsiteY360" fmla="*/ 121920 h 5852160"/>
                <a:gd name="connsiteX361" fmla="*/ 9773920 w 11281333"/>
                <a:gd name="connsiteY361" fmla="*/ 111760 h 5852160"/>
                <a:gd name="connsiteX362" fmla="*/ 9855200 w 11281333"/>
                <a:gd name="connsiteY362" fmla="*/ 91440 h 5852160"/>
                <a:gd name="connsiteX363" fmla="*/ 9885680 w 11281333"/>
                <a:gd name="connsiteY363" fmla="*/ 81280 h 5852160"/>
                <a:gd name="connsiteX364" fmla="*/ 9936480 w 11281333"/>
                <a:gd name="connsiteY364" fmla="*/ 71120 h 5852160"/>
                <a:gd name="connsiteX365" fmla="*/ 10139680 w 11281333"/>
                <a:gd name="connsiteY365" fmla="*/ 91440 h 5852160"/>
                <a:gd name="connsiteX366" fmla="*/ 10190480 w 11281333"/>
                <a:gd name="connsiteY366" fmla="*/ 111760 h 5852160"/>
                <a:gd name="connsiteX367" fmla="*/ 10251440 w 11281333"/>
                <a:gd name="connsiteY367" fmla="*/ 152400 h 5852160"/>
                <a:gd name="connsiteX368" fmla="*/ 10281920 w 11281333"/>
                <a:gd name="connsiteY368" fmla="*/ 172720 h 5852160"/>
                <a:gd name="connsiteX369" fmla="*/ 10322560 w 11281333"/>
                <a:gd name="connsiteY369" fmla="*/ 193040 h 5852160"/>
                <a:gd name="connsiteX370" fmla="*/ 10383520 w 11281333"/>
                <a:gd name="connsiteY370" fmla="*/ 233680 h 5852160"/>
                <a:gd name="connsiteX371" fmla="*/ 10434320 w 11281333"/>
                <a:gd name="connsiteY371" fmla="*/ 254000 h 5852160"/>
                <a:gd name="connsiteX372" fmla="*/ 10485120 w 11281333"/>
                <a:gd name="connsiteY372" fmla="*/ 314960 h 5852160"/>
                <a:gd name="connsiteX373" fmla="*/ 10556240 w 11281333"/>
                <a:gd name="connsiteY373" fmla="*/ 396240 h 5852160"/>
                <a:gd name="connsiteX374" fmla="*/ 10586720 w 11281333"/>
                <a:gd name="connsiteY374" fmla="*/ 467360 h 5852160"/>
                <a:gd name="connsiteX375" fmla="*/ 10617200 w 11281333"/>
                <a:gd name="connsiteY375" fmla="*/ 518160 h 5852160"/>
                <a:gd name="connsiteX376" fmla="*/ 10657840 w 11281333"/>
                <a:gd name="connsiteY376" fmla="*/ 640080 h 5852160"/>
                <a:gd name="connsiteX377" fmla="*/ 10688320 w 11281333"/>
                <a:gd name="connsiteY377" fmla="*/ 721360 h 5852160"/>
                <a:gd name="connsiteX378" fmla="*/ 10698480 w 11281333"/>
                <a:gd name="connsiteY378" fmla="*/ 822960 h 5852160"/>
                <a:gd name="connsiteX379" fmla="*/ 10708640 w 11281333"/>
                <a:gd name="connsiteY379" fmla="*/ 863600 h 5852160"/>
                <a:gd name="connsiteX380" fmla="*/ 10728960 w 11281333"/>
                <a:gd name="connsiteY380" fmla="*/ 1097280 h 5852160"/>
                <a:gd name="connsiteX381" fmla="*/ 10718800 w 11281333"/>
                <a:gd name="connsiteY381" fmla="*/ 1442720 h 5852160"/>
                <a:gd name="connsiteX382" fmla="*/ 10708640 w 11281333"/>
                <a:gd name="connsiteY382" fmla="*/ 1503680 h 5852160"/>
                <a:gd name="connsiteX383" fmla="*/ 10657840 w 11281333"/>
                <a:gd name="connsiteY383" fmla="*/ 1635760 h 5852160"/>
                <a:gd name="connsiteX384" fmla="*/ 10576560 w 11281333"/>
                <a:gd name="connsiteY384" fmla="*/ 1828800 h 5852160"/>
                <a:gd name="connsiteX385" fmla="*/ 10535920 w 11281333"/>
                <a:gd name="connsiteY385" fmla="*/ 1889760 h 5852160"/>
                <a:gd name="connsiteX386" fmla="*/ 10515600 w 11281333"/>
                <a:gd name="connsiteY386" fmla="*/ 1930400 h 5852160"/>
                <a:gd name="connsiteX387" fmla="*/ 10454640 w 11281333"/>
                <a:gd name="connsiteY387" fmla="*/ 2021840 h 5852160"/>
                <a:gd name="connsiteX388" fmla="*/ 10434320 w 11281333"/>
                <a:gd name="connsiteY388" fmla="*/ 2062480 h 5852160"/>
                <a:gd name="connsiteX389" fmla="*/ 10403840 w 11281333"/>
                <a:gd name="connsiteY389" fmla="*/ 2092960 h 5852160"/>
                <a:gd name="connsiteX390" fmla="*/ 10373360 w 11281333"/>
                <a:gd name="connsiteY390" fmla="*/ 2133600 h 5852160"/>
                <a:gd name="connsiteX391" fmla="*/ 10210800 w 11281333"/>
                <a:gd name="connsiteY391" fmla="*/ 2286000 h 5852160"/>
                <a:gd name="connsiteX392" fmla="*/ 10139680 w 11281333"/>
                <a:gd name="connsiteY392" fmla="*/ 2336800 h 5852160"/>
                <a:gd name="connsiteX393" fmla="*/ 10099040 w 11281333"/>
                <a:gd name="connsiteY393" fmla="*/ 2357120 h 5852160"/>
                <a:gd name="connsiteX394" fmla="*/ 10068560 w 11281333"/>
                <a:gd name="connsiteY394" fmla="*/ 2387600 h 5852160"/>
                <a:gd name="connsiteX395" fmla="*/ 10027920 w 11281333"/>
                <a:gd name="connsiteY395" fmla="*/ 2407920 h 5852160"/>
                <a:gd name="connsiteX396" fmla="*/ 9946640 w 11281333"/>
                <a:gd name="connsiteY396" fmla="*/ 2468880 h 5852160"/>
                <a:gd name="connsiteX397" fmla="*/ 9885680 w 11281333"/>
                <a:gd name="connsiteY397" fmla="*/ 2509520 h 5852160"/>
                <a:gd name="connsiteX398" fmla="*/ 9845040 w 11281333"/>
                <a:gd name="connsiteY398" fmla="*/ 2540000 h 5852160"/>
                <a:gd name="connsiteX399" fmla="*/ 9773920 w 11281333"/>
                <a:gd name="connsiteY399" fmla="*/ 2580640 h 5852160"/>
                <a:gd name="connsiteX400" fmla="*/ 9733280 w 11281333"/>
                <a:gd name="connsiteY400" fmla="*/ 2621280 h 5852160"/>
                <a:gd name="connsiteX401" fmla="*/ 9682480 w 11281333"/>
                <a:gd name="connsiteY401" fmla="*/ 2651760 h 5852160"/>
                <a:gd name="connsiteX402" fmla="*/ 9601200 w 11281333"/>
                <a:gd name="connsiteY402" fmla="*/ 2733040 h 5852160"/>
                <a:gd name="connsiteX403" fmla="*/ 9519920 w 11281333"/>
                <a:gd name="connsiteY403" fmla="*/ 2814320 h 5852160"/>
                <a:gd name="connsiteX404" fmla="*/ 9458960 w 11281333"/>
                <a:gd name="connsiteY404" fmla="*/ 2875280 h 5852160"/>
                <a:gd name="connsiteX405" fmla="*/ 9398000 w 11281333"/>
                <a:gd name="connsiteY405" fmla="*/ 2936240 h 5852160"/>
                <a:gd name="connsiteX406" fmla="*/ 9316720 w 11281333"/>
                <a:gd name="connsiteY406" fmla="*/ 3037840 h 5852160"/>
                <a:gd name="connsiteX407" fmla="*/ 9286240 w 11281333"/>
                <a:gd name="connsiteY407" fmla="*/ 3088640 h 5852160"/>
                <a:gd name="connsiteX408" fmla="*/ 9245600 w 11281333"/>
                <a:gd name="connsiteY408" fmla="*/ 3139440 h 5852160"/>
                <a:gd name="connsiteX409" fmla="*/ 9215120 w 11281333"/>
                <a:gd name="connsiteY409" fmla="*/ 3200400 h 5852160"/>
                <a:gd name="connsiteX410" fmla="*/ 9133840 w 11281333"/>
                <a:gd name="connsiteY410" fmla="*/ 3322320 h 5852160"/>
                <a:gd name="connsiteX411" fmla="*/ 9093200 w 11281333"/>
                <a:gd name="connsiteY411" fmla="*/ 3413760 h 5852160"/>
                <a:gd name="connsiteX412" fmla="*/ 9062720 w 11281333"/>
                <a:gd name="connsiteY412" fmla="*/ 3474720 h 5852160"/>
                <a:gd name="connsiteX413" fmla="*/ 9022080 w 11281333"/>
                <a:gd name="connsiteY413" fmla="*/ 3606800 h 5852160"/>
                <a:gd name="connsiteX414" fmla="*/ 9011920 w 11281333"/>
                <a:gd name="connsiteY414" fmla="*/ 3657600 h 5852160"/>
                <a:gd name="connsiteX415" fmla="*/ 8991600 w 11281333"/>
                <a:gd name="connsiteY415" fmla="*/ 3728720 h 5852160"/>
                <a:gd name="connsiteX416" fmla="*/ 9001760 w 11281333"/>
                <a:gd name="connsiteY416" fmla="*/ 3972560 h 5852160"/>
                <a:gd name="connsiteX417" fmla="*/ 9011920 w 11281333"/>
                <a:gd name="connsiteY417" fmla="*/ 4013200 h 5852160"/>
                <a:gd name="connsiteX418" fmla="*/ 9032240 w 11281333"/>
                <a:gd name="connsiteY418" fmla="*/ 4084320 h 5852160"/>
                <a:gd name="connsiteX419" fmla="*/ 9042400 w 11281333"/>
                <a:gd name="connsiteY419" fmla="*/ 4145280 h 5852160"/>
                <a:gd name="connsiteX420" fmla="*/ 9052560 w 11281333"/>
                <a:gd name="connsiteY420" fmla="*/ 4175760 h 5852160"/>
                <a:gd name="connsiteX421" fmla="*/ 9083040 w 11281333"/>
                <a:gd name="connsiteY421" fmla="*/ 4267200 h 5852160"/>
                <a:gd name="connsiteX422" fmla="*/ 9093200 w 11281333"/>
                <a:gd name="connsiteY422" fmla="*/ 4328160 h 5852160"/>
                <a:gd name="connsiteX423" fmla="*/ 9133840 w 11281333"/>
                <a:gd name="connsiteY423" fmla="*/ 4450080 h 5852160"/>
                <a:gd name="connsiteX424" fmla="*/ 9144000 w 11281333"/>
                <a:gd name="connsiteY424" fmla="*/ 4480560 h 5852160"/>
                <a:gd name="connsiteX425" fmla="*/ 9164320 w 11281333"/>
                <a:gd name="connsiteY425" fmla="*/ 4541520 h 5852160"/>
                <a:gd name="connsiteX426" fmla="*/ 9184640 w 11281333"/>
                <a:gd name="connsiteY426" fmla="*/ 4572000 h 5852160"/>
                <a:gd name="connsiteX427" fmla="*/ 9204960 w 11281333"/>
                <a:gd name="connsiteY427" fmla="*/ 4612640 h 5852160"/>
                <a:gd name="connsiteX428" fmla="*/ 9235440 w 11281333"/>
                <a:gd name="connsiteY428" fmla="*/ 4653280 h 5852160"/>
                <a:gd name="connsiteX429" fmla="*/ 9306560 w 11281333"/>
                <a:gd name="connsiteY429" fmla="*/ 4775200 h 5852160"/>
                <a:gd name="connsiteX430" fmla="*/ 9387840 w 11281333"/>
                <a:gd name="connsiteY430" fmla="*/ 4876800 h 5852160"/>
                <a:gd name="connsiteX431" fmla="*/ 9458960 w 11281333"/>
                <a:gd name="connsiteY431" fmla="*/ 4958080 h 5852160"/>
                <a:gd name="connsiteX432" fmla="*/ 9540240 w 11281333"/>
                <a:gd name="connsiteY432" fmla="*/ 5049520 h 5852160"/>
                <a:gd name="connsiteX433" fmla="*/ 9570720 w 11281333"/>
                <a:gd name="connsiteY433" fmla="*/ 5090160 h 5852160"/>
                <a:gd name="connsiteX434" fmla="*/ 9591040 w 11281333"/>
                <a:gd name="connsiteY434" fmla="*/ 5120640 h 5852160"/>
                <a:gd name="connsiteX435" fmla="*/ 9682480 w 11281333"/>
                <a:gd name="connsiteY435" fmla="*/ 5212080 h 5852160"/>
                <a:gd name="connsiteX436" fmla="*/ 9773920 w 11281333"/>
                <a:gd name="connsiteY436" fmla="*/ 5273040 h 5852160"/>
                <a:gd name="connsiteX437" fmla="*/ 9804400 w 11281333"/>
                <a:gd name="connsiteY437" fmla="*/ 5293360 h 5852160"/>
                <a:gd name="connsiteX438" fmla="*/ 9875520 w 11281333"/>
                <a:gd name="connsiteY438" fmla="*/ 5313680 h 5852160"/>
                <a:gd name="connsiteX439" fmla="*/ 9956800 w 11281333"/>
                <a:gd name="connsiteY439" fmla="*/ 5344160 h 5852160"/>
                <a:gd name="connsiteX440" fmla="*/ 10139680 w 11281333"/>
                <a:gd name="connsiteY440" fmla="*/ 5364480 h 5852160"/>
                <a:gd name="connsiteX441" fmla="*/ 10271760 w 11281333"/>
                <a:gd name="connsiteY441" fmla="*/ 5354320 h 5852160"/>
                <a:gd name="connsiteX442" fmla="*/ 10607040 w 11281333"/>
                <a:gd name="connsiteY442" fmla="*/ 5334000 h 5852160"/>
                <a:gd name="connsiteX443" fmla="*/ 10698480 w 11281333"/>
                <a:gd name="connsiteY443" fmla="*/ 5323840 h 5852160"/>
                <a:gd name="connsiteX444" fmla="*/ 11135360 w 11281333"/>
                <a:gd name="connsiteY444" fmla="*/ 5334000 h 5852160"/>
                <a:gd name="connsiteX445" fmla="*/ 11277600 w 11281333"/>
                <a:gd name="connsiteY445" fmla="*/ 5344160 h 5852160"/>
                <a:gd name="connsiteX0" fmla="*/ 0 w 11281333"/>
                <a:gd name="connsiteY0" fmla="*/ 650240 h 5852160"/>
                <a:gd name="connsiteX1" fmla="*/ 213360 w 11281333"/>
                <a:gd name="connsiteY1" fmla="*/ 396240 h 5852160"/>
                <a:gd name="connsiteX2" fmla="*/ 274320 w 11281333"/>
                <a:gd name="connsiteY2" fmla="*/ 345440 h 5852160"/>
                <a:gd name="connsiteX3" fmla="*/ 304800 w 11281333"/>
                <a:gd name="connsiteY3" fmla="*/ 314960 h 5852160"/>
                <a:gd name="connsiteX4" fmla="*/ 335280 w 11281333"/>
                <a:gd name="connsiteY4" fmla="*/ 294640 h 5852160"/>
                <a:gd name="connsiteX5" fmla="*/ 365760 w 11281333"/>
                <a:gd name="connsiteY5" fmla="*/ 264160 h 5852160"/>
                <a:gd name="connsiteX6" fmla="*/ 426720 w 11281333"/>
                <a:gd name="connsiteY6" fmla="*/ 223520 h 5852160"/>
                <a:gd name="connsiteX7" fmla="*/ 457200 w 11281333"/>
                <a:gd name="connsiteY7" fmla="*/ 203200 h 5852160"/>
                <a:gd name="connsiteX8" fmla="*/ 518160 w 11281333"/>
                <a:gd name="connsiteY8" fmla="*/ 182880 h 5852160"/>
                <a:gd name="connsiteX9" fmla="*/ 548640 w 11281333"/>
                <a:gd name="connsiteY9" fmla="*/ 162560 h 5852160"/>
                <a:gd name="connsiteX10" fmla="*/ 609600 w 11281333"/>
                <a:gd name="connsiteY10" fmla="*/ 142240 h 5852160"/>
                <a:gd name="connsiteX11" fmla="*/ 640080 w 11281333"/>
                <a:gd name="connsiteY11" fmla="*/ 132080 h 5852160"/>
                <a:gd name="connsiteX12" fmla="*/ 670560 w 11281333"/>
                <a:gd name="connsiteY12" fmla="*/ 111760 h 5852160"/>
                <a:gd name="connsiteX13" fmla="*/ 762000 w 11281333"/>
                <a:gd name="connsiteY13" fmla="*/ 81280 h 5852160"/>
                <a:gd name="connsiteX14" fmla="*/ 853440 w 11281333"/>
                <a:gd name="connsiteY14" fmla="*/ 50800 h 5852160"/>
                <a:gd name="connsiteX15" fmla="*/ 883920 w 11281333"/>
                <a:gd name="connsiteY15" fmla="*/ 40640 h 5852160"/>
                <a:gd name="connsiteX16" fmla="*/ 1158240 w 11281333"/>
                <a:gd name="connsiteY16" fmla="*/ 50800 h 5852160"/>
                <a:gd name="connsiteX17" fmla="*/ 1341120 w 11281333"/>
                <a:gd name="connsiteY17" fmla="*/ 91440 h 5852160"/>
                <a:gd name="connsiteX18" fmla="*/ 1402080 w 11281333"/>
                <a:gd name="connsiteY18" fmla="*/ 111760 h 5852160"/>
                <a:gd name="connsiteX19" fmla="*/ 1513840 w 11281333"/>
                <a:gd name="connsiteY19" fmla="*/ 142240 h 5852160"/>
                <a:gd name="connsiteX20" fmla="*/ 1574800 w 11281333"/>
                <a:gd name="connsiteY20" fmla="*/ 172720 h 5852160"/>
                <a:gd name="connsiteX21" fmla="*/ 1635760 w 11281333"/>
                <a:gd name="connsiteY21" fmla="*/ 213360 h 5852160"/>
                <a:gd name="connsiteX22" fmla="*/ 1696720 w 11281333"/>
                <a:gd name="connsiteY22" fmla="*/ 264160 h 5852160"/>
                <a:gd name="connsiteX23" fmla="*/ 1717040 w 11281333"/>
                <a:gd name="connsiteY23" fmla="*/ 294640 h 5852160"/>
                <a:gd name="connsiteX24" fmla="*/ 1747520 w 11281333"/>
                <a:gd name="connsiteY24" fmla="*/ 314960 h 5852160"/>
                <a:gd name="connsiteX25" fmla="*/ 1788160 w 11281333"/>
                <a:gd name="connsiteY25" fmla="*/ 375920 h 5852160"/>
                <a:gd name="connsiteX26" fmla="*/ 1808480 w 11281333"/>
                <a:gd name="connsiteY26" fmla="*/ 406400 h 5852160"/>
                <a:gd name="connsiteX27" fmla="*/ 1838960 w 11281333"/>
                <a:gd name="connsiteY27" fmla="*/ 497840 h 5852160"/>
                <a:gd name="connsiteX28" fmla="*/ 1849120 w 11281333"/>
                <a:gd name="connsiteY28" fmla="*/ 528320 h 5852160"/>
                <a:gd name="connsiteX29" fmla="*/ 1859280 w 11281333"/>
                <a:gd name="connsiteY29" fmla="*/ 558800 h 5852160"/>
                <a:gd name="connsiteX30" fmla="*/ 1869440 w 11281333"/>
                <a:gd name="connsiteY30" fmla="*/ 609600 h 5852160"/>
                <a:gd name="connsiteX31" fmla="*/ 1859280 w 11281333"/>
                <a:gd name="connsiteY31" fmla="*/ 782320 h 5852160"/>
                <a:gd name="connsiteX32" fmla="*/ 1849120 w 11281333"/>
                <a:gd name="connsiteY32" fmla="*/ 812800 h 5852160"/>
                <a:gd name="connsiteX33" fmla="*/ 1808480 w 11281333"/>
                <a:gd name="connsiteY33" fmla="*/ 873760 h 5852160"/>
                <a:gd name="connsiteX34" fmla="*/ 1778000 w 11281333"/>
                <a:gd name="connsiteY34" fmla="*/ 894080 h 5852160"/>
                <a:gd name="connsiteX35" fmla="*/ 1757680 w 11281333"/>
                <a:gd name="connsiteY35" fmla="*/ 955040 h 5852160"/>
                <a:gd name="connsiteX36" fmla="*/ 1727200 w 11281333"/>
                <a:gd name="connsiteY36" fmla="*/ 1016000 h 5852160"/>
                <a:gd name="connsiteX37" fmla="*/ 1737360 w 11281333"/>
                <a:gd name="connsiteY37" fmla="*/ 1229360 h 5852160"/>
                <a:gd name="connsiteX38" fmla="*/ 1767840 w 11281333"/>
                <a:gd name="connsiteY38" fmla="*/ 1330960 h 5852160"/>
                <a:gd name="connsiteX39" fmla="*/ 1798320 w 11281333"/>
                <a:gd name="connsiteY39" fmla="*/ 1351280 h 5852160"/>
                <a:gd name="connsiteX40" fmla="*/ 1828800 w 11281333"/>
                <a:gd name="connsiteY40" fmla="*/ 1381760 h 5852160"/>
                <a:gd name="connsiteX41" fmla="*/ 1859280 w 11281333"/>
                <a:gd name="connsiteY41" fmla="*/ 1391920 h 5852160"/>
                <a:gd name="connsiteX42" fmla="*/ 1889760 w 11281333"/>
                <a:gd name="connsiteY42" fmla="*/ 1412240 h 5852160"/>
                <a:gd name="connsiteX43" fmla="*/ 1920240 w 11281333"/>
                <a:gd name="connsiteY43" fmla="*/ 1422400 h 5852160"/>
                <a:gd name="connsiteX44" fmla="*/ 1950720 w 11281333"/>
                <a:gd name="connsiteY44" fmla="*/ 1442720 h 5852160"/>
                <a:gd name="connsiteX45" fmla="*/ 2011680 w 11281333"/>
                <a:gd name="connsiteY45" fmla="*/ 1463040 h 5852160"/>
                <a:gd name="connsiteX46" fmla="*/ 2042160 w 11281333"/>
                <a:gd name="connsiteY46" fmla="*/ 1483360 h 5852160"/>
                <a:gd name="connsiteX47" fmla="*/ 2103120 w 11281333"/>
                <a:gd name="connsiteY47" fmla="*/ 1503680 h 5852160"/>
                <a:gd name="connsiteX48" fmla="*/ 2164080 w 11281333"/>
                <a:gd name="connsiteY48" fmla="*/ 1534160 h 5852160"/>
                <a:gd name="connsiteX49" fmla="*/ 2225040 w 11281333"/>
                <a:gd name="connsiteY49" fmla="*/ 1564640 h 5852160"/>
                <a:gd name="connsiteX50" fmla="*/ 2255520 w 11281333"/>
                <a:gd name="connsiteY50" fmla="*/ 1595120 h 5852160"/>
                <a:gd name="connsiteX51" fmla="*/ 2377440 w 11281333"/>
                <a:gd name="connsiteY51" fmla="*/ 1696720 h 5852160"/>
                <a:gd name="connsiteX52" fmla="*/ 2397760 w 11281333"/>
                <a:gd name="connsiteY52" fmla="*/ 1737360 h 5852160"/>
                <a:gd name="connsiteX53" fmla="*/ 2418080 w 11281333"/>
                <a:gd name="connsiteY53" fmla="*/ 1767840 h 5852160"/>
                <a:gd name="connsiteX54" fmla="*/ 2428240 w 11281333"/>
                <a:gd name="connsiteY54" fmla="*/ 1798320 h 5852160"/>
                <a:gd name="connsiteX55" fmla="*/ 2448560 w 11281333"/>
                <a:gd name="connsiteY55" fmla="*/ 1838960 h 5852160"/>
                <a:gd name="connsiteX56" fmla="*/ 2468880 w 11281333"/>
                <a:gd name="connsiteY56" fmla="*/ 1930400 h 5852160"/>
                <a:gd name="connsiteX57" fmla="*/ 2458720 w 11281333"/>
                <a:gd name="connsiteY57" fmla="*/ 2143760 h 5852160"/>
                <a:gd name="connsiteX58" fmla="*/ 2448560 w 11281333"/>
                <a:gd name="connsiteY58" fmla="*/ 2204720 h 5852160"/>
                <a:gd name="connsiteX59" fmla="*/ 2377440 w 11281333"/>
                <a:gd name="connsiteY59" fmla="*/ 2296160 h 5852160"/>
                <a:gd name="connsiteX60" fmla="*/ 2346960 w 11281333"/>
                <a:gd name="connsiteY60" fmla="*/ 2336800 h 5852160"/>
                <a:gd name="connsiteX61" fmla="*/ 2265680 w 11281333"/>
                <a:gd name="connsiteY61" fmla="*/ 2397760 h 5852160"/>
                <a:gd name="connsiteX62" fmla="*/ 2194560 w 11281333"/>
                <a:gd name="connsiteY62" fmla="*/ 2458720 h 5852160"/>
                <a:gd name="connsiteX63" fmla="*/ 2123440 w 11281333"/>
                <a:gd name="connsiteY63" fmla="*/ 2509520 h 5852160"/>
                <a:gd name="connsiteX64" fmla="*/ 2082800 w 11281333"/>
                <a:gd name="connsiteY64" fmla="*/ 2529840 h 5852160"/>
                <a:gd name="connsiteX65" fmla="*/ 1991360 w 11281333"/>
                <a:gd name="connsiteY65" fmla="*/ 2580640 h 5852160"/>
                <a:gd name="connsiteX66" fmla="*/ 1899920 w 11281333"/>
                <a:gd name="connsiteY66" fmla="*/ 2631440 h 5852160"/>
                <a:gd name="connsiteX67" fmla="*/ 1859280 w 11281333"/>
                <a:gd name="connsiteY67" fmla="*/ 2661920 h 5852160"/>
                <a:gd name="connsiteX68" fmla="*/ 1828800 w 11281333"/>
                <a:gd name="connsiteY68" fmla="*/ 2672080 h 5852160"/>
                <a:gd name="connsiteX69" fmla="*/ 1757680 w 11281333"/>
                <a:gd name="connsiteY69" fmla="*/ 2702560 h 5852160"/>
                <a:gd name="connsiteX70" fmla="*/ 1666240 w 11281333"/>
                <a:gd name="connsiteY70" fmla="*/ 2753360 h 5852160"/>
                <a:gd name="connsiteX71" fmla="*/ 1635760 w 11281333"/>
                <a:gd name="connsiteY71" fmla="*/ 2763520 h 5852160"/>
                <a:gd name="connsiteX72" fmla="*/ 1584960 w 11281333"/>
                <a:gd name="connsiteY72" fmla="*/ 2794000 h 5852160"/>
                <a:gd name="connsiteX73" fmla="*/ 1483360 w 11281333"/>
                <a:gd name="connsiteY73" fmla="*/ 2834640 h 5852160"/>
                <a:gd name="connsiteX74" fmla="*/ 1432560 w 11281333"/>
                <a:gd name="connsiteY74" fmla="*/ 2854960 h 5852160"/>
                <a:gd name="connsiteX75" fmla="*/ 1361440 w 11281333"/>
                <a:gd name="connsiteY75" fmla="*/ 2885440 h 5852160"/>
                <a:gd name="connsiteX76" fmla="*/ 1320800 w 11281333"/>
                <a:gd name="connsiteY76" fmla="*/ 2905760 h 5852160"/>
                <a:gd name="connsiteX77" fmla="*/ 1270000 w 11281333"/>
                <a:gd name="connsiteY77" fmla="*/ 2926080 h 5852160"/>
                <a:gd name="connsiteX78" fmla="*/ 1178560 w 11281333"/>
                <a:gd name="connsiteY78" fmla="*/ 2976880 h 5852160"/>
                <a:gd name="connsiteX79" fmla="*/ 1066800 w 11281333"/>
                <a:gd name="connsiteY79" fmla="*/ 3037840 h 5852160"/>
                <a:gd name="connsiteX80" fmla="*/ 995680 w 11281333"/>
                <a:gd name="connsiteY80" fmla="*/ 3078480 h 5852160"/>
                <a:gd name="connsiteX81" fmla="*/ 914400 w 11281333"/>
                <a:gd name="connsiteY81" fmla="*/ 3139440 h 5852160"/>
                <a:gd name="connsiteX82" fmla="*/ 873760 w 11281333"/>
                <a:gd name="connsiteY82" fmla="*/ 3169920 h 5852160"/>
                <a:gd name="connsiteX83" fmla="*/ 782320 w 11281333"/>
                <a:gd name="connsiteY83" fmla="*/ 3230880 h 5852160"/>
                <a:gd name="connsiteX84" fmla="*/ 741680 w 11281333"/>
                <a:gd name="connsiteY84" fmla="*/ 3271520 h 5852160"/>
                <a:gd name="connsiteX85" fmla="*/ 599440 w 11281333"/>
                <a:gd name="connsiteY85" fmla="*/ 3403600 h 5852160"/>
                <a:gd name="connsiteX86" fmla="*/ 487680 w 11281333"/>
                <a:gd name="connsiteY86" fmla="*/ 3556000 h 5852160"/>
                <a:gd name="connsiteX87" fmla="*/ 457200 w 11281333"/>
                <a:gd name="connsiteY87" fmla="*/ 3596640 h 5852160"/>
                <a:gd name="connsiteX88" fmla="*/ 436880 w 11281333"/>
                <a:gd name="connsiteY88" fmla="*/ 3647440 h 5852160"/>
                <a:gd name="connsiteX89" fmla="*/ 406400 w 11281333"/>
                <a:gd name="connsiteY89" fmla="*/ 3688080 h 5852160"/>
                <a:gd name="connsiteX90" fmla="*/ 386080 w 11281333"/>
                <a:gd name="connsiteY90" fmla="*/ 3738880 h 5852160"/>
                <a:gd name="connsiteX91" fmla="*/ 335280 w 11281333"/>
                <a:gd name="connsiteY91" fmla="*/ 3840480 h 5852160"/>
                <a:gd name="connsiteX92" fmla="*/ 314960 w 11281333"/>
                <a:gd name="connsiteY92" fmla="*/ 3870960 h 5852160"/>
                <a:gd name="connsiteX93" fmla="*/ 284480 w 11281333"/>
                <a:gd name="connsiteY93" fmla="*/ 3952240 h 5852160"/>
                <a:gd name="connsiteX94" fmla="*/ 264160 w 11281333"/>
                <a:gd name="connsiteY94" fmla="*/ 4003040 h 5852160"/>
                <a:gd name="connsiteX95" fmla="*/ 254000 w 11281333"/>
                <a:gd name="connsiteY95" fmla="*/ 4053840 h 5852160"/>
                <a:gd name="connsiteX96" fmla="*/ 233680 w 11281333"/>
                <a:gd name="connsiteY96" fmla="*/ 4094480 h 5852160"/>
                <a:gd name="connsiteX97" fmla="*/ 213360 w 11281333"/>
                <a:gd name="connsiteY97" fmla="*/ 4196080 h 5852160"/>
                <a:gd name="connsiteX98" fmla="*/ 193040 w 11281333"/>
                <a:gd name="connsiteY98" fmla="*/ 4277360 h 5852160"/>
                <a:gd name="connsiteX99" fmla="*/ 182880 w 11281333"/>
                <a:gd name="connsiteY99" fmla="*/ 4318000 h 5852160"/>
                <a:gd name="connsiteX100" fmla="*/ 162560 w 11281333"/>
                <a:gd name="connsiteY100" fmla="*/ 4541520 h 5852160"/>
                <a:gd name="connsiteX101" fmla="*/ 182880 w 11281333"/>
                <a:gd name="connsiteY101" fmla="*/ 4765040 h 5852160"/>
                <a:gd name="connsiteX102" fmla="*/ 203200 w 11281333"/>
                <a:gd name="connsiteY102" fmla="*/ 4836160 h 5852160"/>
                <a:gd name="connsiteX103" fmla="*/ 213360 w 11281333"/>
                <a:gd name="connsiteY103" fmla="*/ 4886960 h 5852160"/>
                <a:gd name="connsiteX104" fmla="*/ 233680 w 11281333"/>
                <a:gd name="connsiteY104" fmla="*/ 4947920 h 5852160"/>
                <a:gd name="connsiteX105" fmla="*/ 243840 w 11281333"/>
                <a:gd name="connsiteY105" fmla="*/ 4978400 h 5852160"/>
                <a:gd name="connsiteX106" fmla="*/ 274320 w 11281333"/>
                <a:gd name="connsiteY106" fmla="*/ 5049520 h 5852160"/>
                <a:gd name="connsiteX107" fmla="*/ 294640 w 11281333"/>
                <a:gd name="connsiteY107" fmla="*/ 5120640 h 5852160"/>
                <a:gd name="connsiteX108" fmla="*/ 325120 w 11281333"/>
                <a:gd name="connsiteY108" fmla="*/ 5151120 h 5852160"/>
                <a:gd name="connsiteX109" fmla="*/ 386080 w 11281333"/>
                <a:gd name="connsiteY109" fmla="*/ 5242560 h 5852160"/>
                <a:gd name="connsiteX110" fmla="*/ 447040 w 11281333"/>
                <a:gd name="connsiteY110" fmla="*/ 5303520 h 5852160"/>
                <a:gd name="connsiteX111" fmla="*/ 497840 w 11281333"/>
                <a:gd name="connsiteY111" fmla="*/ 5364480 h 5852160"/>
                <a:gd name="connsiteX112" fmla="*/ 589280 w 11281333"/>
                <a:gd name="connsiteY112" fmla="*/ 5466080 h 5852160"/>
                <a:gd name="connsiteX113" fmla="*/ 619760 w 11281333"/>
                <a:gd name="connsiteY113" fmla="*/ 5496560 h 5852160"/>
                <a:gd name="connsiteX114" fmla="*/ 650240 w 11281333"/>
                <a:gd name="connsiteY114" fmla="*/ 5527040 h 5852160"/>
                <a:gd name="connsiteX115" fmla="*/ 680720 w 11281333"/>
                <a:gd name="connsiteY115" fmla="*/ 5547360 h 5852160"/>
                <a:gd name="connsiteX116" fmla="*/ 711200 w 11281333"/>
                <a:gd name="connsiteY116" fmla="*/ 5577840 h 5852160"/>
                <a:gd name="connsiteX117" fmla="*/ 741680 w 11281333"/>
                <a:gd name="connsiteY117" fmla="*/ 5598160 h 5852160"/>
                <a:gd name="connsiteX118" fmla="*/ 782320 w 11281333"/>
                <a:gd name="connsiteY118" fmla="*/ 5628640 h 5852160"/>
                <a:gd name="connsiteX119" fmla="*/ 822960 w 11281333"/>
                <a:gd name="connsiteY119" fmla="*/ 5648960 h 5852160"/>
                <a:gd name="connsiteX120" fmla="*/ 904240 w 11281333"/>
                <a:gd name="connsiteY120" fmla="*/ 5699760 h 5852160"/>
                <a:gd name="connsiteX121" fmla="*/ 934720 w 11281333"/>
                <a:gd name="connsiteY121" fmla="*/ 5709920 h 5852160"/>
                <a:gd name="connsiteX122" fmla="*/ 985520 w 11281333"/>
                <a:gd name="connsiteY122" fmla="*/ 5730240 h 5852160"/>
                <a:gd name="connsiteX123" fmla="*/ 1066800 w 11281333"/>
                <a:gd name="connsiteY123" fmla="*/ 5750560 h 5852160"/>
                <a:gd name="connsiteX124" fmla="*/ 1107440 w 11281333"/>
                <a:gd name="connsiteY124" fmla="*/ 5770880 h 5852160"/>
                <a:gd name="connsiteX125" fmla="*/ 1148080 w 11281333"/>
                <a:gd name="connsiteY125" fmla="*/ 5781040 h 5852160"/>
                <a:gd name="connsiteX126" fmla="*/ 1178560 w 11281333"/>
                <a:gd name="connsiteY126" fmla="*/ 5791200 h 5852160"/>
                <a:gd name="connsiteX127" fmla="*/ 1320800 w 11281333"/>
                <a:gd name="connsiteY127" fmla="*/ 5821680 h 5852160"/>
                <a:gd name="connsiteX128" fmla="*/ 1452880 w 11281333"/>
                <a:gd name="connsiteY128" fmla="*/ 5842000 h 5852160"/>
                <a:gd name="connsiteX129" fmla="*/ 1747520 w 11281333"/>
                <a:gd name="connsiteY129" fmla="*/ 5852160 h 5852160"/>
                <a:gd name="connsiteX130" fmla="*/ 2418080 w 11281333"/>
                <a:gd name="connsiteY130" fmla="*/ 5842000 h 5852160"/>
                <a:gd name="connsiteX131" fmla="*/ 2468880 w 11281333"/>
                <a:gd name="connsiteY131" fmla="*/ 5831840 h 5852160"/>
                <a:gd name="connsiteX132" fmla="*/ 2621280 w 11281333"/>
                <a:gd name="connsiteY132" fmla="*/ 5811520 h 5852160"/>
                <a:gd name="connsiteX133" fmla="*/ 2692400 w 11281333"/>
                <a:gd name="connsiteY133" fmla="*/ 5801360 h 5852160"/>
                <a:gd name="connsiteX134" fmla="*/ 2722880 w 11281333"/>
                <a:gd name="connsiteY134" fmla="*/ 5791200 h 5852160"/>
                <a:gd name="connsiteX135" fmla="*/ 2844800 w 11281333"/>
                <a:gd name="connsiteY135" fmla="*/ 5770880 h 5852160"/>
                <a:gd name="connsiteX136" fmla="*/ 2915920 w 11281333"/>
                <a:gd name="connsiteY136" fmla="*/ 5750560 h 5852160"/>
                <a:gd name="connsiteX137" fmla="*/ 2946400 w 11281333"/>
                <a:gd name="connsiteY137" fmla="*/ 5740400 h 5852160"/>
                <a:gd name="connsiteX138" fmla="*/ 2987040 w 11281333"/>
                <a:gd name="connsiteY138" fmla="*/ 5730240 h 5852160"/>
                <a:gd name="connsiteX139" fmla="*/ 3027680 w 11281333"/>
                <a:gd name="connsiteY139" fmla="*/ 5709920 h 5852160"/>
                <a:gd name="connsiteX140" fmla="*/ 3078480 w 11281333"/>
                <a:gd name="connsiteY140" fmla="*/ 5689600 h 5852160"/>
                <a:gd name="connsiteX141" fmla="*/ 3108960 w 11281333"/>
                <a:gd name="connsiteY141" fmla="*/ 5669280 h 5852160"/>
                <a:gd name="connsiteX142" fmla="*/ 3210560 w 11281333"/>
                <a:gd name="connsiteY142" fmla="*/ 5608320 h 5852160"/>
                <a:gd name="connsiteX143" fmla="*/ 3281680 w 11281333"/>
                <a:gd name="connsiteY143" fmla="*/ 5537200 h 5852160"/>
                <a:gd name="connsiteX144" fmla="*/ 3312160 w 11281333"/>
                <a:gd name="connsiteY144" fmla="*/ 5506720 h 5852160"/>
                <a:gd name="connsiteX145" fmla="*/ 3393440 w 11281333"/>
                <a:gd name="connsiteY145" fmla="*/ 5384800 h 5852160"/>
                <a:gd name="connsiteX146" fmla="*/ 3403600 w 11281333"/>
                <a:gd name="connsiteY146" fmla="*/ 5354320 h 5852160"/>
                <a:gd name="connsiteX147" fmla="*/ 3423920 w 11281333"/>
                <a:gd name="connsiteY147" fmla="*/ 5262880 h 5852160"/>
                <a:gd name="connsiteX148" fmla="*/ 3413760 w 11281333"/>
                <a:gd name="connsiteY148" fmla="*/ 4897120 h 5852160"/>
                <a:gd name="connsiteX149" fmla="*/ 3383280 w 11281333"/>
                <a:gd name="connsiteY149" fmla="*/ 4785360 h 5852160"/>
                <a:gd name="connsiteX150" fmla="*/ 3373120 w 11281333"/>
                <a:gd name="connsiteY150" fmla="*/ 4734560 h 5852160"/>
                <a:gd name="connsiteX151" fmla="*/ 3352800 w 11281333"/>
                <a:gd name="connsiteY151" fmla="*/ 4704080 h 5852160"/>
                <a:gd name="connsiteX152" fmla="*/ 3322320 w 11281333"/>
                <a:gd name="connsiteY152" fmla="*/ 4632960 h 5852160"/>
                <a:gd name="connsiteX153" fmla="*/ 3302000 w 11281333"/>
                <a:gd name="connsiteY153" fmla="*/ 4602480 h 5852160"/>
                <a:gd name="connsiteX154" fmla="*/ 3281680 w 11281333"/>
                <a:gd name="connsiteY154" fmla="*/ 4541520 h 5852160"/>
                <a:gd name="connsiteX155" fmla="*/ 3271520 w 11281333"/>
                <a:gd name="connsiteY155" fmla="*/ 4511040 h 5852160"/>
                <a:gd name="connsiteX156" fmla="*/ 3261360 w 11281333"/>
                <a:gd name="connsiteY156" fmla="*/ 4470400 h 5852160"/>
                <a:gd name="connsiteX157" fmla="*/ 3241040 w 11281333"/>
                <a:gd name="connsiteY157" fmla="*/ 4429760 h 5852160"/>
                <a:gd name="connsiteX158" fmla="*/ 3220720 w 11281333"/>
                <a:gd name="connsiteY158" fmla="*/ 4348480 h 5852160"/>
                <a:gd name="connsiteX159" fmla="*/ 3210560 w 11281333"/>
                <a:gd name="connsiteY159" fmla="*/ 4318000 h 5852160"/>
                <a:gd name="connsiteX160" fmla="*/ 3220720 w 11281333"/>
                <a:gd name="connsiteY160" fmla="*/ 4053840 h 5852160"/>
                <a:gd name="connsiteX161" fmla="*/ 3230880 w 11281333"/>
                <a:gd name="connsiteY161" fmla="*/ 4023360 h 5852160"/>
                <a:gd name="connsiteX162" fmla="*/ 3261360 w 11281333"/>
                <a:gd name="connsiteY162" fmla="*/ 3921760 h 5852160"/>
                <a:gd name="connsiteX163" fmla="*/ 3302000 w 11281333"/>
                <a:gd name="connsiteY163" fmla="*/ 3850640 h 5852160"/>
                <a:gd name="connsiteX164" fmla="*/ 3322320 w 11281333"/>
                <a:gd name="connsiteY164" fmla="*/ 3820160 h 5852160"/>
                <a:gd name="connsiteX165" fmla="*/ 3332480 w 11281333"/>
                <a:gd name="connsiteY165" fmla="*/ 3789680 h 5852160"/>
                <a:gd name="connsiteX166" fmla="*/ 3352800 w 11281333"/>
                <a:gd name="connsiteY166" fmla="*/ 3759200 h 5852160"/>
                <a:gd name="connsiteX167" fmla="*/ 3373120 w 11281333"/>
                <a:gd name="connsiteY167" fmla="*/ 3718560 h 5852160"/>
                <a:gd name="connsiteX168" fmla="*/ 3413760 w 11281333"/>
                <a:gd name="connsiteY168" fmla="*/ 3677920 h 5852160"/>
                <a:gd name="connsiteX169" fmla="*/ 3434080 w 11281333"/>
                <a:gd name="connsiteY169" fmla="*/ 3637280 h 5852160"/>
                <a:gd name="connsiteX170" fmla="*/ 3454400 w 11281333"/>
                <a:gd name="connsiteY170" fmla="*/ 3606800 h 5852160"/>
                <a:gd name="connsiteX171" fmla="*/ 3484880 w 11281333"/>
                <a:gd name="connsiteY171" fmla="*/ 3556000 h 5852160"/>
                <a:gd name="connsiteX172" fmla="*/ 3576320 w 11281333"/>
                <a:gd name="connsiteY172" fmla="*/ 3464560 h 5852160"/>
                <a:gd name="connsiteX173" fmla="*/ 3637280 w 11281333"/>
                <a:gd name="connsiteY173" fmla="*/ 3413760 h 5852160"/>
                <a:gd name="connsiteX174" fmla="*/ 3708400 w 11281333"/>
                <a:gd name="connsiteY174" fmla="*/ 3373120 h 5852160"/>
                <a:gd name="connsiteX175" fmla="*/ 3738880 w 11281333"/>
                <a:gd name="connsiteY175" fmla="*/ 3352800 h 5852160"/>
                <a:gd name="connsiteX176" fmla="*/ 3769360 w 11281333"/>
                <a:gd name="connsiteY176" fmla="*/ 3342640 h 5852160"/>
                <a:gd name="connsiteX177" fmla="*/ 3820160 w 11281333"/>
                <a:gd name="connsiteY177" fmla="*/ 3322320 h 5852160"/>
                <a:gd name="connsiteX178" fmla="*/ 3870960 w 11281333"/>
                <a:gd name="connsiteY178" fmla="*/ 3312160 h 5852160"/>
                <a:gd name="connsiteX179" fmla="*/ 4084320 w 11281333"/>
                <a:gd name="connsiteY179" fmla="*/ 3291840 h 5852160"/>
                <a:gd name="connsiteX180" fmla="*/ 4318000 w 11281333"/>
                <a:gd name="connsiteY180" fmla="*/ 3302000 h 5852160"/>
                <a:gd name="connsiteX181" fmla="*/ 4348480 w 11281333"/>
                <a:gd name="connsiteY181" fmla="*/ 3312160 h 5852160"/>
                <a:gd name="connsiteX182" fmla="*/ 4399280 w 11281333"/>
                <a:gd name="connsiteY182" fmla="*/ 3332480 h 5852160"/>
                <a:gd name="connsiteX183" fmla="*/ 4439920 w 11281333"/>
                <a:gd name="connsiteY183" fmla="*/ 3352800 h 5852160"/>
                <a:gd name="connsiteX184" fmla="*/ 4572000 w 11281333"/>
                <a:gd name="connsiteY184" fmla="*/ 3464560 h 5852160"/>
                <a:gd name="connsiteX185" fmla="*/ 4592320 w 11281333"/>
                <a:gd name="connsiteY185" fmla="*/ 3515360 h 5852160"/>
                <a:gd name="connsiteX186" fmla="*/ 4602480 w 11281333"/>
                <a:gd name="connsiteY186" fmla="*/ 3545840 h 5852160"/>
                <a:gd name="connsiteX187" fmla="*/ 4622800 w 11281333"/>
                <a:gd name="connsiteY187" fmla="*/ 3586480 h 5852160"/>
                <a:gd name="connsiteX188" fmla="*/ 4643120 w 11281333"/>
                <a:gd name="connsiteY188" fmla="*/ 3647440 h 5852160"/>
                <a:gd name="connsiteX189" fmla="*/ 4653280 w 11281333"/>
                <a:gd name="connsiteY189" fmla="*/ 3718560 h 5852160"/>
                <a:gd name="connsiteX190" fmla="*/ 4673600 w 11281333"/>
                <a:gd name="connsiteY190" fmla="*/ 3840480 h 5852160"/>
                <a:gd name="connsiteX191" fmla="*/ 4693920 w 11281333"/>
                <a:gd name="connsiteY191" fmla="*/ 4003040 h 5852160"/>
                <a:gd name="connsiteX192" fmla="*/ 4724400 w 11281333"/>
                <a:gd name="connsiteY192" fmla="*/ 4135120 h 5852160"/>
                <a:gd name="connsiteX193" fmla="*/ 4744720 w 11281333"/>
                <a:gd name="connsiteY193" fmla="*/ 4257040 h 5852160"/>
                <a:gd name="connsiteX194" fmla="*/ 4754880 w 11281333"/>
                <a:gd name="connsiteY194" fmla="*/ 4287520 h 5852160"/>
                <a:gd name="connsiteX195" fmla="*/ 4775200 w 11281333"/>
                <a:gd name="connsiteY195" fmla="*/ 4368800 h 5852160"/>
                <a:gd name="connsiteX196" fmla="*/ 4785360 w 11281333"/>
                <a:gd name="connsiteY196" fmla="*/ 4399280 h 5852160"/>
                <a:gd name="connsiteX197" fmla="*/ 4805680 w 11281333"/>
                <a:gd name="connsiteY197" fmla="*/ 4429760 h 5852160"/>
                <a:gd name="connsiteX198" fmla="*/ 4815840 w 11281333"/>
                <a:gd name="connsiteY198" fmla="*/ 4470400 h 5852160"/>
                <a:gd name="connsiteX199" fmla="*/ 4846320 w 11281333"/>
                <a:gd name="connsiteY199" fmla="*/ 4511040 h 5852160"/>
                <a:gd name="connsiteX200" fmla="*/ 4886960 w 11281333"/>
                <a:gd name="connsiteY200" fmla="*/ 4572000 h 5852160"/>
                <a:gd name="connsiteX201" fmla="*/ 4907280 w 11281333"/>
                <a:gd name="connsiteY201" fmla="*/ 4602480 h 5852160"/>
                <a:gd name="connsiteX202" fmla="*/ 4937760 w 11281333"/>
                <a:gd name="connsiteY202" fmla="*/ 4622800 h 5852160"/>
                <a:gd name="connsiteX203" fmla="*/ 5039360 w 11281333"/>
                <a:gd name="connsiteY203" fmla="*/ 4714240 h 5852160"/>
                <a:gd name="connsiteX204" fmla="*/ 5069840 w 11281333"/>
                <a:gd name="connsiteY204" fmla="*/ 4724400 h 5852160"/>
                <a:gd name="connsiteX205" fmla="*/ 5252720 w 11281333"/>
                <a:gd name="connsiteY205" fmla="*/ 4826000 h 5852160"/>
                <a:gd name="connsiteX206" fmla="*/ 5293360 w 11281333"/>
                <a:gd name="connsiteY206" fmla="*/ 4836160 h 5852160"/>
                <a:gd name="connsiteX207" fmla="*/ 5364480 w 11281333"/>
                <a:gd name="connsiteY207" fmla="*/ 4866640 h 5852160"/>
                <a:gd name="connsiteX208" fmla="*/ 5577840 w 11281333"/>
                <a:gd name="connsiteY208" fmla="*/ 4897120 h 5852160"/>
                <a:gd name="connsiteX209" fmla="*/ 5740400 w 11281333"/>
                <a:gd name="connsiteY209" fmla="*/ 4907280 h 5852160"/>
                <a:gd name="connsiteX210" fmla="*/ 5872480 w 11281333"/>
                <a:gd name="connsiteY210" fmla="*/ 4917440 h 5852160"/>
                <a:gd name="connsiteX211" fmla="*/ 6116320 w 11281333"/>
                <a:gd name="connsiteY211" fmla="*/ 4897120 h 5852160"/>
                <a:gd name="connsiteX212" fmla="*/ 6339840 w 11281333"/>
                <a:gd name="connsiteY212" fmla="*/ 4815840 h 5852160"/>
                <a:gd name="connsiteX213" fmla="*/ 6390640 w 11281333"/>
                <a:gd name="connsiteY213" fmla="*/ 4785360 h 5852160"/>
                <a:gd name="connsiteX214" fmla="*/ 6482080 w 11281333"/>
                <a:gd name="connsiteY214" fmla="*/ 4724400 h 5852160"/>
                <a:gd name="connsiteX215" fmla="*/ 6522720 w 11281333"/>
                <a:gd name="connsiteY215" fmla="*/ 4693920 h 5852160"/>
                <a:gd name="connsiteX216" fmla="*/ 6553200 w 11281333"/>
                <a:gd name="connsiteY216" fmla="*/ 4653280 h 5852160"/>
                <a:gd name="connsiteX217" fmla="*/ 6604000 w 11281333"/>
                <a:gd name="connsiteY217" fmla="*/ 4602480 h 5852160"/>
                <a:gd name="connsiteX218" fmla="*/ 6654800 w 11281333"/>
                <a:gd name="connsiteY218" fmla="*/ 4521200 h 5852160"/>
                <a:gd name="connsiteX219" fmla="*/ 6685280 w 11281333"/>
                <a:gd name="connsiteY219" fmla="*/ 4480560 h 5852160"/>
                <a:gd name="connsiteX220" fmla="*/ 6736080 w 11281333"/>
                <a:gd name="connsiteY220" fmla="*/ 4378960 h 5852160"/>
                <a:gd name="connsiteX221" fmla="*/ 6766560 w 11281333"/>
                <a:gd name="connsiteY221" fmla="*/ 4328160 h 5852160"/>
                <a:gd name="connsiteX222" fmla="*/ 6776720 w 11281333"/>
                <a:gd name="connsiteY222" fmla="*/ 4267200 h 5852160"/>
                <a:gd name="connsiteX223" fmla="*/ 6786880 w 11281333"/>
                <a:gd name="connsiteY223" fmla="*/ 4236720 h 5852160"/>
                <a:gd name="connsiteX224" fmla="*/ 6807200 w 11281333"/>
                <a:gd name="connsiteY224" fmla="*/ 4145280 h 5852160"/>
                <a:gd name="connsiteX225" fmla="*/ 6817360 w 11281333"/>
                <a:gd name="connsiteY225" fmla="*/ 4053840 h 5852160"/>
                <a:gd name="connsiteX226" fmla="*/ 6827520 w 11281333"/>
                <a:gd name="connsiteY226" fmla="*/ 3972560 h 5852160"/>
                <a:gd name="connsiteX227" fmla="*/ 6817360 w 11281333"/>
                <a:gd name="connsiteY227" fmla="*/ 3505200 h 5852160"/>
                <a:gd name="connsiteX228" fmla="*/ 6807200 w 11281333"/>
                <a:gd name="connsiteY228" fmla="*/ 3454400 h 5852160"/>
                <a:gd name="connsiteX229" fmla="*/ 6776720 w 11281333"/>
                <a:gd name="connsiteY229" fmla="*/ 3352800 h 5852160"/>
                <a:gd name="connsiteX230" fmla="*/ 6756400 w 11281333"/>
                <a:gd name="connsiteY230" fmla="*/ 3302000 h 5852160"/>
                <a:gd name="connsiteX231" fmla="*/ 6736080 w 11281333"/>
                <a:gd name="connsiteY231" fmla="*/ 3271520 h 5852160"/>
                <a:gd name="connsiteX232" fmla="*/ 6705600 w 11281333"/>
                <a:gd name="connsiteY232" fmla="*/ 3200400 h 5852160"/>
                <a:gd name="connsiteX233" fmla="*/ 6695440 w 11281333"/>
                <a:gd name="connsiteY233" fmla="*/ 3169920 h 5852160"/>
                <a:gd name="connsiteX234" fmla="*/ 6675120 w 11281333"/>
                <a:gd name="connsiteY234" fmla="*/ 3139440 h 5852160"/>
                <a:gd name="connsiteX235" fmla="*/ 6593840 w 11281333"/>
                <a:gd name="connsiteY235" fmla="*/ 2997200 h 5852160"/>
                <a:gd name="connsiteX236" fmla="*/ 6522720 w 11281333"/>
                <a:gd name="connsiteY236" fmla="*/ 2895600 h 5852160"/>
                <a:gd name="connsiteX237" fmla="*/ 6421120 w 11281333"/>
                <a:gd name="connsiteY237" fmla="*/ 2753360 h 5852160"/>
                <a:gd name="connsiteX238" fmla="*/ 6319520 w 11281333"/>
                <a:gd name="connsiteY238" fmla="*/ 2651760 h 5852160"/>
                <a:gd name="connsiteX239" fmla="*/ 6248400 w 11281333"/>
                <a:gd name="connsiteY239" fmla="*/ 2580640 h 5852160"/>
                <a:gd name="connsiteX240" fmla="*/ 6207760 w 11281333"/>
                <a:gd name="connsiteY240" fmla="*/ 2540000 h 5852160"/>
                <a:gd name="connsiteX241" fmla="*/ 6167120 w 11281333"/>
                <a:gd name="connsiteY241" fmla="*/ 2489200 h 5852160"/>
                <a:gd name="connsiteX242" fmla="*/ 6126480 w 11281333"/>
                <a:gd name="connsiteY242" fmla="*/ 2458720 h 5852160"/>
                <a:gd name="connsiteX243" fmla="*/ 6065520 w 11281333"/>
                <a:gd name="connsiteY243" fmla="*/ 2397760 h 5852160"/>
                <a:gd name="connsiteX244" fmla="*/ 6035040 w 11281333"/>
                <a:gd name="connsiteY244" fmla="*/ 2377440 h 5852160"/>
                <a:gd name="connsiteX245" fmla="*/ 5963920 w 11281333"/>
                <a:gd name="connsiteY245" fmla="*/ 2306320 h 5852160"/>
                <a:gd name="connsiteX246" fmla="*/ 5933440 w 11281333"/>
                <a:gd name="connsiteY246" fmla="*/ 2286000 h 5852160"/>
                <a:gd name="connsiteX247" fmla="*/ 5902960 w 11281333"/>
                <a:gd name="connsiteY247" fmla="*/ 2255520 h 5852160"/>
                <a:gd name="connsiteX248" fmla="*/ 5852160 w 11281333"/>
                <a:gd name="connsiteY248" fmla="*/ 2225040 h 5852160"/>
                <a:gd name="connsiteX249" fmla="*/ 5821680 w 11281333"/>
                <a:gd name="connsiteY249" fmla="*/ 2194560 h 5852160"/>
                <a:gd name="connsiteX250" fmla="*/ 5781040 w 11281333"/>
                <a:gd name="connsiteY250" fmla="*/ 2174240 h 5852160"/>
                <a:gd name="connsiteX251" fmla="*/ 5689600 w 11281333"/>
                <a:gd name="connsiteY251" fmla="*/ 2103120 h 5852160"/>
                <a:gd name="connsiteX252" fmla="*/ 5628640 w 11281333"/>
                <a:gd name="connsiteY252" fmla="*/ 2072640 h 5852160"/>
                <a:gd name="connsiteX253" fmla="*/ 5577840 w 11281333"/>
                <a:gd name="connsiteY253" fmla="*/ 2042160 h 5852160"/>
                <a:gd name="connsiteX254" fmla="*/ 5527040 w 11281333"/>
                <a:gd name="connsiteY254" fmla="*/ 2021840 h 5852160"/>
                <a:gd name="connsiteX255" fmla="*/ 5445760 w 11281333"/>
                <a:gd name="connsiteY255" fmla="*/ 1981200 h 5852160"/>
                <a:gd name="connsiteX256" fmla="*/ 5354320 w 11281333"/>
                <a:gd name="connsiteY256" fmla="*/ 1960880 h 5852160"/>
                <a:gd name="connsiteX257" fmla="*/ 5313680 w 11281333"/>
                <a:gd name="connsiteY257" fmla="*/ 1950720 h 5852160"/>
                <a:gd name="connsiteX258" fmla="*/ 5232400 w 11281333"/>
                <a:gd name="connsiteY258" fmla="*/ 1940560 h 5852160"/>
                <a:gd name="connsiteX259" fmla="*/ 5171440 w 11281333"/>
                <a:gd name="connsiteY259" fmla="*/ 1930400 h 5852160"/>
                <a:gd name="connsiteX260" fmla="*/ 4856480 w 11281333"/>
                <a:gd name="connsiteY260" fmla="*/ 1940560 h 5852160"/>
                <a:gd name="connsiteX261" fmla="*/ 4775200 w 11281333"/>
                <a:gd name="connsiteY261" fmla="*/ 1950720 h 5852160"/>
                <a:gd name="connsiteX262" fmla="*/ 4653280 w 11281333"/>
                <a:gd name="connsiteY262" fmla="*/ 2001520 h 5852160"/>
                <a:gd name="connsiteX263" fmla="*/ 4622800 w 11281333"/>
                <a:gd name="connsiteY263" fmla="*/ 2011680 h 5852160"/>
                <a:gd name="connsiteX264" fmla="*/ 4572000 w 11281333"/>
                <a:gd name="connsiteY264" fmla="*/ 2042160 h 5852160"/>
                <a:gd name="connsiteX265" fmla="*/ 4460240 w 11281333"/>
                <a:gd name="connsiteY265" fmla="*/ 2082800 h 5852160"/>
                <a:gd name="connsiteX266" fmla="*/ 4429760 w 11281333"/>
                <a:gd name="connsiteY266" fmla="*/ 2092960 h 5852160"/>
                <a:gd name="connsiteX267" fmla="*/ 4307840 w 11281333"/>
                <a:gd name="connsiteY267" fmla="*/ 2143760 h 5852160"/>
                <a:gd name="connsiteX268" fmla="*/ 4277360 w 11281333"/>
                <a:gd name="connsiteY268" fmla="*/ 2153920 h 5852160"/>
                <a:gd name="connsiteX269" fmla="*/ 4155440 w 11281333"/>
                <a:gd name="connsiteY269" fmla="*/ 2174240 h 5852160"/>
                <a:gd name="connsiteX270" fmla="*/ 3921760 w 11281333"/>
                <a:gd name="connsiteY270" fmla="*/ 2164080 h 5852160"/>
                <a:gd name="connsiteX271" fmla="*/ 3830320 w 11281333"/>
                <a:gd name="connsiteY271" fmla="*/ 2133600 h 5852160"/>
                <a:gd name="connsiteX272" fmla="*/ 3799840 w 11281333"/>
                <a:gd name="connsiteY272" fmla="*/ 2123440 h 5852160"/>
                <a:gd name="connsiteX273" fmla="*/ 3749040 w 11281333"/>
                <a:gd name="connsiteY273" fmla="*/ 2103120 h 5852160"/>
                <a:gd name="connsiteX274" fmla="*/ 3627120 w 11281333"/>
                <a:gd name="connsiteY274" fmla="*/ 2032000 h 5852160"/>
                <a:gd name="connsiteX275" fmla="*/ 3606800 w 11281333"/>
                <a:gd name="connsiteY275" fmla="*/ 2001520 h 5852160"/>
                <a:gd name="connsiteX276" fmla="*/ 3495040 w 11281333"/>
                <a:gd name="connsiteY276" fmla="*/ 1849120 h 5852160"/>
                <a:gd name="connsiteX277" fmla="*/ 3484880 w 11281333"/>
                <a:gd name="connsiteY277" fmla="*/ 1808480 h 5852160"/>
                <a:gd name="connsiteX278" fmla="*/ 3464560 w 11281333"/>
                <a:gd name="connsiteY278" fmla="*/ 1757680 h 5852160"/>
                <a:gd name="connsiteX279" fmla="*/ 3444240 w 11281333"/>
                <a:gd name="connsiteY279" fmla="*/ 1696720 h 5852160"/>
                <a:gd name="connsiteX280" fmla="*/ 3434080 w 11281333"/>
                <a:gd name="connsiteY280" fmla="*/ 1666240 h 5852160"/>
                <a:gd name="connsiteX281" fmla="*/ 3413760 w 11281333"/>
                <a:gd name="connsiteY281" fmla="*/ 1595120 h 5852160"/>
                <a:gd name="connsiteX282" fmla="*/ 3403600 w 11281333"/>
                <a:gd name="connsiteY282" fmla="*/ 1544320 h 5852160"/>
                <a:gd name="connsiteX283" fmla="*/ 3393440 w 11281333"/>
                <a:gd name="connsiteY283" fmla="*/ 1503680 h 5852160"/>
                <a:gd name="connsiteX284" fmla="*/ 3393440 w 11281333"/>
                <a:gd name="connsiteY284" fmla="*/ 1198880 h 5852160"/>
                <a:gd name="connsiteX285" fmla="*/ 3403600 w 11281333"/>
                <a:gd name="connsiteY285" fmla="*/ 1168400 h 5852160"/>
                <a:gd name="connsiteX286" fmla="*/ 3423920 w 11281333"/>
                <a:gd name="connsiteY286" fmla="*/ 1097280 h 5852160"/>
                <a:gd name="connsiteX287" fmla="*/ 3454400 w 11281333"/>
                <a:gd name="connsiteY287" fmla="*/ 1026160 h 5852160"/>
                <a:gd name="connsiteX288" fmla="*/ 3474720 w 11281333"/>
                <a:gd name="connsiteY288" fmla="*/ 955040 h 5852160"/>
                <a:gd name="connsiteX289" fmla="*/ 3525520 w 11281333"/>
                <a:gd name="connsiteY289" fmla="*/ 853440 h 5852160"/>
                <a:gd name="connsiteX290" fmla="*/ 3596640 w 11281333"/>
                <a:gd name="connsiteY290" fmla="*/ 690880 h 5852160"/>
                <a:gd name="connsiteX291" fmla="*/ 3616960 w 11281333"/>
                <a:gd name="connsiteY291" fmla="*/ 650240 h 5852160"/>
                <a:gd name="connsiteX292" fmla="*/ 3647440 w 11281333"/>
                <a:gd name="connsiteY292" fmla="*/ 599440 h 5852160"/>
                <a:gd name="connsiteX293" fmla="*/ 3688080 w 11281333"/>
                <a:gd name="connsiteY293" fmla="*/ 538480 h 5852160"/>
                <a:gd name="connsiteX294" fmla="*/ 3769360 w 11281333"/>
                <a:gd name="connsiteY294" fmla="*/ 416560 h 5852160"/>
                <a:gd name="connsiteX295" fmla="*/ 3789680 w 11281333"/>
                <a:gd name="connsiteY295" fmla="*/ 386080 h 5852160"/>
                <a:gd name="connsiteX296" fmla="*/ 3820160 w 11281333"/>
                <a:gd name="connsiteY296" fmla="*/ 355600 h 5852160"/>
                <a:gd name="connsiteX297" fmla="*/ 3850640 w 11281333"/>
                <a:gd name="connsiteY297" fmla="*/ 314960 h 5852160"/>
                <a:gd name="connsiteX298" fmla="*/ 3952240 w 11281333"/>
                <a:gd name="connsiteY298" fmla="*/ 223520 h 5852160"/>
                <a:gd name="connsiteX299" fmla="*/ 3992880 w 11281333"/>
                <a:gd name="connsiteY299" fmla="*/ 182880 h 5852160"/>
                <a:gd name="connsiteX300" fmla="*/ 4064000 w 11281333"/>
                <a:gd name="connsiteY300" fmla="*/ 142240 h 5852160"/>
                <a:gd name="connsiteX301" fmla="*/ 4104640 w 11281333"/>
                <a:gd name="connsiteY301" fmla="*/ 111760 h 5852160"/>
                <a:gd name="connsiteX302" fmla="*/ 4175760 w 11281333"/>
                <a:gd name="connsiteY302" fmla="*/ 81280 h 5852160"/>
                <a:gd name="connsiteX303" fmla="*/ 4236720 w 11281333"/>
                <a:gd name="connsiteY303" fmla="*/ 50800 h 5852160"/>
                <a:gd name="connsiteX304" fmla="*/ 4277360 w 11281333"/>
                <a:gd name="connsiteY304" fmla="*/ 40640 h 5852160"/>
                <a:gd name="connsiteX305" fmla="*/ 4399280 w 11281333"/>
                <a:gd name="connsiteY305" fmla="*/ 10160 h 5852160"/>
                <a:gd name="connsiteX306" fmla="*/ 4521200 w 11281333"/>
                <a:gd name="connsiteY306" fmla="*/ 0 h 5852160"/>
                <a:gd name="connsiteX307" fmla="*/ 4856480 w 11281333"/>
                <a:gd name="connsiteY307" fmla="*/ 10160 h 5852160"/>
                <a:gd name="connsiteX308" fmla="*/ 4968240 w 11281333"/>
                <a:gd name="connsiteY308" fmla="*/ 30480 h 5852160"/>
                <a:gd name="connsiteX309" fmla="*/ 5049520 w 11281333"/>
                <a:gd name="connsiteY309" fmla="*/ 40640 h 5852160"/>
                <a:gd name="connsiteX310" fmla="*/ 5181600 w 11281333"/>
                <a:gd name="connsiteY310" fmla="*/ 60960 h 5852160"/>
                <a:gd name="connsiteX311" fmla="*/ 5222240 w 11281333"/>
                <a:gd name="connsiteY311" fmla="*/ 81280 h 5852160"/>
                <a:gd name="connsiteX312" fmla="*/ 5303520 w 11281333"/>
                <a:gd name="connsiteY312" fmla="*/ 101600 h 5852160"/>
                <a:gd name="connsiteX313" fmla="*/ 5435600 w 11281333"/>
                <a:gd name="connsiteY313" fmla="*/ 172720 h 5852160"/>
                <a:gd name="connsiteX314" fmla="*/ 5547360 w 11281333"/>
                <a:gd name="connsiteY314" fmla="*/ 284480 h 5852160"/>
                <a:gd name="connsiteX315" fmla="*/ 5588000 w 11281333"/>
                <a:gd name="connsiteY315" fmla="*/ 325120 h 5852160"/>
                <a:gd name="connsiteX316" fmla="*/ 5628640 w 11281333"/>
                <a:gd name="connsiteY316" fmla="*/ 375920 h 5852160"/>
                <a:gd name="connsiteX317" fmla="*/ 5699760 w 11281333"/>
                <a:gd name="connsiteY317" fmla="*/ 447040 h 5852160"/>
                <a:gd name="connsiteX318" fmla="*/ 5720080 w 11281333"/>
                <a:gd name="connsiteY318" fmla="*/ 477520 h 5852160"/>
                <a:gd name="connsiteX319" fmla="*/ 5760720 w 11281333"/>
                <a:gd name="connsiteY319" fmla="*/ 508000 h 5852160"/>
                <a:gd name="connsiteX320" fmla="*/ 5791200 w 11281333"/>
                <a:gd name="connsiteY320" fmla="*/ 548640 h 5852160"/>
                <a:gd name="connsiteX321" fmla="*/ 5852160 w 11281333"/>
                <a:gd name="connsiteY321" fmla="*/ 599440 h 5852160"/>
                <a:gd name="connsiteX322" fmla="*/ 5892800 w 11281333"/>
                <a:gd name="connsiteY322" fmla="*/ 640080 h 5852160"/>
                <a:gd name="connsiteX323" fmla="*/ 5943600 w 11281333"/>
                <a:gd name="connsiteY323" fmla="*/ 670560 h 5852160"/>
                <a:gd name="connsiteX324" fmla="*/ 6065520 w 11281333"/>
                <a:gd name="connsiteY324" fmla="*/ 772160 h 5852160"/>
                <a:gd name="connsiteX325" fmla="*/ 6096000 w 11281333"/>
                <a:gd name="connsiteY325" fmla="*/ 802640 h 5852160"/>
                <a:gd name="connsiteX326" fmla="*/ 6228080 w 11281333"/>
                <a:gd name="connsiteY326" fmla="*/ 894080 h 5852160"/>
                <a:gd name="connsiteX327" fmla="*/ 6258560 w 11281333"/>
                <a:gd name="connsiteY327" fmla="*/ 924560 h 5852160"/>
                <a:gd name="connsiteX328" fmla="*/ 6461760 w 11281333"/>
                <a:gd name="connsiteY328" fmla="*/ 1056640 h 5852160"/>
                <a:gd name="connsiteX329" fmla="*/ 6563360 w 11281333"/>
                <a:gd name="connsiteY329" fmla="*/ 1117600 h 5852160"/>
                <a:gd name="connsiteX330" fmla="*/ 6664960 w 11281333"/>
                <a:gd name="connsiteY330" fmla="*/ 1178560 h 5852160"/>
                <a:gd name="connsiteX331" fmla="*/ 6756400 w 11281333"/>
                <a:gd name="connsiteY331" fmla="*/ 1239520 h 5852160"/>
                <a:gd name="connsiteX332" fmla="*/ 7091680 w 11281333"/>
                <a:gd name="connsiteY332" fmla="*/ 1402080 h 5852160"/>
                <a:gd name="connsiteX333" fmla="*/ 7183120 w 11281333"/>
                <a:gd name="connsiteY333" fmla="*/ 1432560 h 5852160"/>
                <a:gd name="connsiteX334" fmla="*/ 7264400 w 11281333"/>
                <a:gd name="connsiteY334" fmla="*/ 1463040 h 5852160"/>
                <a:gd name="connsiteX335" fmla="*/ 7467600 w 11281333"/>
                <a:gd name="connsiteY335" fmla="*/ 1493520 h 5852160"/>
                <a:gd name="connsiteX336" fmla="*/ 7833360 w 11281333"/>
                <a:gd name="connsiteY336" fmla="*/ 1473200 h 5852160"/>
                <a:gd name="connsiteX337" fmla="*/ 7904480 w 11281333"/>
                <a:gd name="connsiteY337" fmla="*/ 1452880 h 5852160"/>
                <a:gd name="connsiteX338" fmla="*/ 8087360 w 11281333"/>
                <a:gd name="connsiteY338" fmla="*/ 1391920 h 5852160"/>
                <a:gd name="connsiteX339" fmla="*/ 8280400 w 11281333"/>
                <a:gd name="connsiteY339" fmla="*/ 1300480 h 5852160"/>
                <a:gd name="connsiteX340" fmla="*/ 8514080 w 11281333"/>
                <a:gd name="connsiteY340" fmla="*/ 1137920 h 5852160"/>
                <a:gd name="connsiteX341" fmla="*/ 8544560 w 11281333"/>
                <a:gd name="connsiteY341" fmla="*/ 1117600 h 5852160"/>
                <a:gd name="connsiteX342" fmla="*/ 8595360 w 11281333"/>
                <a:gd name="connsiteY342" fmla="*/ 1076960 h 5852160"/>
                <a:gd name="connsiteX343" fmla="*/ 8778240 w 11281333"/>
                <a:gd name="connsiteY343" fmla="*/ 934720 h 5852160"/>
                <a:gd name="connsiteX344" fmla="*/ 8900160 w 11281333"/>
                <a:gd name="connsiteY344" fmla="*/ 812800 h 5852160"/>
                <a:gd name="connsiteX345" fmla="*/ 8961120 w 11281333"/>
                <a:gd name="connsiteY345" fmla="*/ 751840 h 5852160"/>
                <a:gd name="connsiteX346" fmla="*/ 8991600 w 11281333"/>
                <a:gd name="connsiteY346" fmla="*/ 711200 h 5852160"/>
                <a:gd name="connsiteX347" fmla="*/ 9083040 w 11281333"/>
                <a:gd name="connsiteY347" fmla="*/ 619760 h 5852160"/>
                <a:gd name="connsiteX348" fmla="*/ 9144000 w 11281333"/>
                <a:gd name="connsiteY348" fmla="*/ 538480 h 5852160"/>
                <a:gd name="connsiteX349" fmla="*/ 9164320 w 11281333"/>
                <a:gd name="connsiteY349" fmla="*/ 508000 h 5852160"/>
                <a:gd name="connsiteX350" fmla="*/ 9235440 w 11281333"/>
                <a:gd name="connsiteY350" fmla="*/ 436880 h 5852160"/>
                <a:gd name="connsiteX351" fmla="*/ 9296400 w 11281333"/>
                <a:gd name="connsiteY351" fmla="*/ 365760 h 5852160"/>
                <a:gd name="connsiteX352" fmla="*/ 9428480 w 11281333"/>
                <a:gd name="connsiteY352" fmla="*/ 274320 h 5852160"/>
                <a:gd name="connsiteX353" fmla="*/ 9469120 w 11281333"/>
                <a:gd name="connsiteY353" fmla="*/ 243840 h 5852160"/>
                <a:gd name="connsiteX354" fmla="*/ 9509760 w 11281333"/>
                <a:gd name="connsiteY354" fmla="*/ 223520 h 5852160"/>
                <a:gd name="connsiteX355" fmla="*/ 9560560 w 11281333"/>
                <a:gd name="connsiteY355" fmla="*/ 193040 h 5852160"/>
                <a:gd name="connsiteX356" fmla="*/ 9601200 w 11281333"/>
                <a:gd name="connsiteY356" fmla="*/ 172720 h 5852160"/>
                <a:gd name="connsiteX357" fmla="*/ 9631680 w 11281333"/>
                <a:gd name="connsiteY357" fmla="*/ 152400 h 5852160"/>
                <a:gd name="connsiteX358" fmla="*/ 9672320 w 11281333"/>
                <a:gd name="connsiteY358" fmla="*/ 142240 h 5852160"/>
                <a:gd name="connsiteX359" fmla="*/ 9723120 w 11281333"/>
                <a:gd name="connsiteY359" fmla="*/ 121920 h 5852160"/>
                <a:gd name="connsiteX360" fmla="*/ 9773920 w 11281333"/>
                <a:gd name="connsiteY360" fmla="*/ 111760 h 5852160"/>
                <a:gd name="connsiteX361" fmla="*/ 9855200 w 11281333"/>
                <a:gd name="connsiteY361" fmla="*/ 91440 h 5852160"/>
                <a:gd name="connsiteX362" fmla="*/ 9885680 w 11281333"/>
                <a:gd name="connsiteY362" fmla="*/ 81280 h 5852160"/>
                <a:gd name="connsiteX363" fmla="*/ 9936480 w 11281333"/>
                <a:gd name="connsiteY363" fmla="*/ 71120 h 5852160"/>
                <a:gd name="connsiteX364" fmla="*/ 10139680 w 11281333"/>
                <a:gd name="connsiteY364" fmla="*/ 91440 h 5852160"/>
                <a:gd name="connsiteX365" fmla="*/ 10190480 w 11281333"/>
                <a:gd name="connsiteY365" fmla="*/ 111760 h 5852160"/>
                <a:gd name="connsiteX366" fmla="*/ 10251440 w 11281333"/>
                <a:gd name="connsiteY366" fmla="*/ 152400 h 5852160"/>
                <a:gd name="connsiteX367" fmla="*/ 10281920 w 11281333"/>
                <a:gd name="connsiteY367" fmla="*/ 172720 h 5852160"/>
                <a:gd name="connsiteX368" fmla="*/ 10322560 w 11281333"/>
                <a:gd name="connsiteY368" fmla="*/ 193040 h 5852160"/>
                <a:gd name="connsiteX369" fmla="*/ 10383520 w 11281333"/>
                <a:gd name="connsiteY369" fmla="*/ 233680 h 5852160"/>
                <a:gd name="connsiteX370" fmla="*/ 10434320 w 11281333"/>
                <a:gd name="connsiteY370" fmla="*/ 254000 h 5852160"/>
                <a:gd name="connsiteX371" fmla="*/ 10485120 w 11281333"/>
                <a:gd name="connsiteY371" fmla="*/ 314960 h 5852160"/>
                <a:gd name="connsiteX372" fmla="*/ 10556240 w 11281333"/>
                <a:gd name="connsiteY372" fmla="*/ 396240 h 5852160"/>
                <a:gd name="connsiteX373" fmla="*/ 10586720 w 11281333"/>
                <a:gd name="connsiteY373" fmla="*/ 467360 h 5852160"/>
                <a:gd name="connsiteX374" fmla="*/ 10617200 w 11281333"/>
                <a:gd name="connsiteY374" fmla="*/ 518160 h 5852160"/>
                <a:gd name="connsiteX375" fmla="*/ 10657840 w 11281333"/>
                <a:gd name="connsiteY375" fmla="*/ 640080 h 5852160"/>
                <a:gd name="connsiteX376" fmla="*/ 10688320 w 11281333"/>
                <a:gd name="connsiteY376" fmla="*/ 721360 h 5852160"/>
                <a:gd name="connsiteX377" fmla="*/ 10698480 w 11281333"/>
                <a:gd name="connsiteY377" fmla="*/ 822960 h 5852160"/>
                <a:gd name="connsiteX378" fmla="*/ 10708640 w 11281333"/>
                <a:gd name="connsiteY378" fmla="*/ 863600 h 5852160"/>
                <a:gd name="connsiteX379" fmla="*/ 10728960 w 11281333"/>
                <a:gd name="connsiteY379" fmla="*/ 1097280 h 5852160"/>
                <a:gd name="connsiteX380" fmla="*/ 10718800 w 11281333"/>
                <a:gd name="connsiteY380" fmla="*/ 1442720 h 5852160"/>
                <a:gd name="connsiteX381" fmla="*/ 10708640 w 11281333"/>
                <a:gd name="connsiteY381" fmla="*/ 1503680 h 5852160"/>
                <a:gd name="connsiteX382" fmla="*/ 10657840 w 11281333"/>
                <a:gd name="connsiteY382" fmla="*/ 1635760 h 5852160"/>
                <a:gd name="connsiteX383" fmla="*/ 10576560 w 11281333"/>
                <a:gd name="connsiteY383" fmla="*/ 1828800 h 5852160"/>
                <a:gd name="connsiteX384" fmla="*/ 10535920 w 11281333"/>
                <a:gd name="connsiteY384" fmla="*/ 1889760 h 5852160"/>
                <a:gd name="connsiteX385" fmla="*/ 10515600 w 11281333"/>
                <a:gd name="connsiteY385" fmla="*/ 1930400 h 5852160"/>
                <a:gd name="connsiteX386" fmla="*/ 10454640 w 11281333"/>
                <a:gd name="connsiteY386" fmla="*/ 2021840 h 5852160"/>
                <a:gd name="connsiteX387" fmla="*/ 10434320 w 11281333"/>
                <a:gd name="connsiteY387" fmla="*/ 2062480 h 5852160"/>
                <a:gd name="connsiteX388" fmla="*/ 10403840 w 11281333"/>
                <a:gd name="connsiteY388" fmla="*/ 2092960 h 5852160"/>
                <a:gd name="connsiteX389" fmla="*/ 10373360 w 11281333"/>
                <a:gd name="connsiteY389" fmla="*/ 2133600 h 5852160"/>
                <a:gd name="connsiteX390" fmla="*/ 10210800 w 11281333"/>
                <a:gd name="connsiteY390" fmla="*/ 2286000 h 5852160"/>
                <a:gd name="connsiteX391" fmla="*/ 10139680 w 11281333"/>
                <a:gd name="connsiteY391" fmla="*/ 2336800 h 5852160"/>
                <a:gd name="connsiteX392" fmla="*/ 10099040 w 11281333"/>
                <a:gd name="connsiteY392" fmla="*/ 2357120 h 5852160"/>
                <a:gd name="connsiteX393" fmla="*/ 10068560 w 11281333"/>
                <a:gd name="connsiteY393" fmla="*/ 2387600 h 5852160"/>
                <a:gd name="connsiteX394" fmla="*/ 10027920 w 11281333"/>
                <a:gd name="connsiteY394" fmla="*/ 2407920 h 5852160"/>
                <a:gd name="connsiteX395" fmla="*/ 9946640 w 11281333"/>
                <a:gd name="connsiteY395" fmla="*/ 2468880 h 5852160"/>
                <a:gd name="connsiteX396" fmla="*/ 9885680 w 11281333"/>
                <a:gd name="connsiteY396" fmla="*/ 2509520 h 5852160"/>
                <a:gd name="connsiteX397" fmla="*/ 9845040 w 11281333"/>
                <a:gd name="connsiteY397" fmla="*/ 2540000 h 5852160"/>
                <a:gd name="connsiteX398" fmla="*/ 9773920 w 11281333"/>
                <a:gd name="connsiteY398" fmla="*/ 2580640 h 5852160"/>
                <a:gd name="connsiteX399" fmla="*/ 9733280 w 11281333"/>
                <a:gd name="connsiteY399" fmla="*/ 2621280 h 5852160"/>
                <a:gd name="connsiteX400" fmla="*/ 9682480 w 11281333"/>
                <a:gd name="connsiteY400" fmla="*/ 2651760 h 5852160"/>
                <a:gd name="connsiteX401" fmla="*/ 9601200 w 11281333"/>
                <a:gd name="connsiteY401" fmla="*/ 2733040 h 5852160"/>
                <a:gd name="connsiteX402" fmla="*/ 9519920 w 11281333"/>
                <a:gd name="connsiteY402" fmla="*/ 2814320 h 5852160"/>
                <a:gd name="connsiteX403" fmla="*/ 9458960 w 11281333"/>
                <a:gd name="connsiteY403" fmla="*/ 2875280 h 5852160"/>
                <a:gd name="connsiteX404" fmla="*/ 9398000 w 11281333"/>
                <a:gd name="connsiteY404" fmla="*/ 2936240 h 5852160"/>
                <a:gd name="connsiteX405" fmla="*/ 9316720 w 11281333"/>
                <a:gd name="connsiteY405" fmla="*/ 3037840 h 5852160"/>
                <a:gd name="connsiteX406" fmla="*/ 9286240 w 11281333"/>
                <a:gd name="connsiteY406" fmla="*/ 3088640 h 5852160"/>
                <a:gd name="connsiteX407" fmla="*/ 9245600 w 11281333"/>
                <a:gd name="connsiteY407" fmla="*/ 3139440 h 5852160"/>
                <a:gd name="connsiteX408" fmla="*/ 9215120 w 11281333"/>
                <a:gd name="connsiteY408" fmla="*/ 3200400 h 5852160"/>
                <a:gd name="connsiteX409" fmla="*/ 9133840 w 11281333"/>
                <a:gd name="connsiteY409" fmla="*/ 3322320 h 5852160"/>
                <a:gd name="connsiteX410" fmla="*/ 9093200 w 11281333"/>
                <a:gd name="connsiteY410" fmla="*/ 3413760 h 5852160"/>
                <a:gd name="connsiteX411" fmla="*/ 9062720 w 11281333"/>
                <a:gd name="connsiteY411" fmla="*/ 3474720 h 5852160"/>
                <a:gd name="connsiteX412" fmla="*/ 9022080 w 11281333"/>
                <a:gd name="connsiteY412" fmla="*/ 3606800 h 5852160"/>
                <a:gd name="connsiteX413" fmla="*/ 9011920 w 11281333"/>
                <a:gd name="connsiteY413" fmla="*/ 3657600 h 5852160"/>
                <a:gd name="connsiteX414" fmla="*/ 8991600 w 11281333"/>
                <a:gd name="connsiteY414" fmla="*/ 3728720 h 5852160"/>
                <a:gd name="connsiteX415" fmla="*/ 9001760 w 11281333"/>
                <a:gd name="connsiteY415" fmla="*/ 3972560 h 5852160"/>
                <a:gd name="connsiteX416" fmla="*/ 9011920 w 11281333"/>
                <a:gd name="connsiteY416" fmla="*/ 4013200 h 5852160"/>
                <a:gd name="connsiteX417" fmla="*/ 9032240 w 11281333"/>
                <a:gd name="connsiteY417" fmla="*/ 4084320 h 5852160"/>
                <a:gd name="connsiteX418" fmla="*/ 9042400 w 11281333"/>
                <a:gd name="connsiteY418" fmla="*/ 4145280 h 5852160"/>
                <a:gd name="connsiteX419" fmla="*/ 9052560 w 11281333"/>
                <a:gd name="connsiteY419" fmla="*/ 4175760 h 5852160"/>
                <a:gd name="connsiteX420" fmla="*/ 9083040 w 11281333"/>
                <a:gd name="connsiteY420" fmla="*/ 4267200 h 5852160"/>
                <a:gd name="connsiteX421" fmla="*/ 9093200 w 11281333"/>
                <a:gd name="connsiteY421" fmla="*/ 4328160 h 5852160"/>
                <a:gd name="connsiteX422" fmla="*/ 9133840 w 11281333"/>
                <a:gd name="connsiteY422" fmla="*/ 4450080 h 5852160"/>
                <a:gd name="connsiteX423" fmla="*/ 9144000 w 11281333"/>
                <a:gd name="connsiteY423" fmla="*/ 4480560 h 5852160"/>
                <a:gd name="connsiteX424" fmla="*/ 9164320 w 11281333"/>
                <a:gd name="connsiteY424" fmla="*/ 4541520 h 5852160"/>
                <a:gd name="connsiteX425" fmla="*/ 9184640 w 11281333"/>
                <a:gd name="connsiteY425" fmla="*/ 4572000 h 5852160"/>
                <a:gd name="connsiteX426" fmla="*/ 9204960 w 11281333"/>
                <a:gd name="connsiteY426" fmla="*/ 4612640 h 5852160"/>
                <a:gd name="connsiteX427" fmla="*/ 9235440 w 11281333"/>
                <a:gd name="connsiteY427" fmla="*/ 4653280 h 5852160"/>
                <a:gd name="connsiteX428" fmla="*/ 9306560 w 11281333"/>
                <a:gd name="connsiteY428" fmla="*/ 4775200 h 5852160"/>
                <a:gd name="connsiteX429" fmla="*/ 9387840 w 11281333"/>
                <a:gd name="connsiteY429" fmla="*/ 4876800 h 5852160"/>
                <a:gd name="connsiteX430" fmla="*/ 9458960 w 11281333"/>
                <a:gd name="connsiteY430" fmla="*/ 4958080 h 5852160"/>
                <a:gd name="connsiteX431" fmla="*/ 9540240 w 11281333"/>
                <a:gd name="connsiteY431" fmla="*/ 5049520 h 5852160"/>
                <a:gd name="connsiteX432" fmla="*/ 9570720 w 11281333"/>
                <a:gd name="connsiteY432" fmla="*/ 5090160 h 5852160"/>
                <a:gd name="connsiteX433" fmla="*/ 9591040 w 11281333"/>
                <a:gd name="connsiteY433" fmla="*/ 5120640 h 5852160"/>
                <a:gd name="connsiteX434" fmla="*/ 9682480 w 11281333"/>
                <a:gd name="connsiteY434" fmla="*/ 5212080 h 5852160"/>
                <a:gd name="connsiteX435" fmla="*/ 9773920 w 11281333"/>
                <a:gd name="connsiteY435" fmla="*/ 5273040 h 5852160"/>
                <a:gd name="connsiteX436" fmla="*/ 9804400 w 11281333"/>
                <a:gd name="connsiteY436" fmla="*/ 5293360 h 5852160"/>
                <a:gd name="connsiteX437" fmla="*/ 9875520 w 11281333"/>
                <a:gd name="connsiteY437" fmla="*/ 5313680 h 5852160"/>
                <a:gd name="connsiteX438" fmla="*/ 9956800 w 11281333"/>
                <a:gd name="connsiteY438" fmla="*/ 5344160 h 5852160"/>
                <a:gd name="connsiteX439" fmla="*/ 10139680 w 11281333"/>
                <a:gd name="connsiteY439" fmla="*/ 5364480 h 5852160"/>
                <a:gd name="connsiteX440" fmla="*/ 10271760 w 11281333"/>
                <a:gd name="connsiteY440" fmla="*/ 5354320 h 5852160"/>
                <a:gd name="connsiteX441" fmla="*/ 10607040 w 11281333"/>
                <a:gd name="connsiteY441" fmla="*/ 5334000 h 5852160"/>
                <a:gd name="connsiteX442" fmla="*/ 10698480 w 11281333"/>
                <a:gd name="connsiteY442" fmla="*/ 5323840 h 5852160"/>
                <a:gd name="connsiteX443" fmla="*/ 11135360 w 11281333"/>
                <a:gd name="connsiteY443" fmla="*/ 5334000 h 5852160"/>
                <a:gd name="connsiteX444" fmla="*/ 11277600 w 11281333"/>
                <a:gd name="connsiteY444" fmla="*/ 5344160 h 5852160"/>
                <a:gd name="connsiteX0" fmla="*/ 0 w 11281333"/>
                <a:gd name="connsiteY0" fmla="*/ 650240 h 5852160"/>
                <a:gd name="connsiteX1" fmla="*/ 213360 w 11281333"/>
                <a:gd name="connsiteY1" fmla="*/ 396240 h 5852160"/>
                <a:gd name="connsiteX2" fmla="*/ 274320 w 11281333"/>
                <a:gd name="connsiteY2" fmla="*/ 345440 h 5852160"/>
                <a:gd name="connsiteX3" fmla="*/ 304800 w 11281333"/>
                <a:gd name="connsiteY3" fmla="*/ 314960 h 5852160"/>
                <a:gd name="connsiteX4" fmla="*/ 335280 w 11281333"/>
                <a:gd name="connsiteY4" fmla="*/ 294640 h 5852160"/>
                <a:gd name="connsiteX5" fmla="*/ 365760 w 11281333"/>
                <a:gd name="connsiteY5" fmla="*/ 264160 h 5852160"/>
                <a:gd name="connsiteX6" fmla="*/ 426720 w 11281333"/>
                <a:gd name="connsiteY6" fmla="*/ 223520 h 5852160"/>
                <a:gd name="connsiteX7" fmla="*/ 457200 w 11281333"/>
                <a:gd name="connsiteY7" fmla="*/ 203200 h 5852160"/>
                <a:gd name="connsiteX8" fmla="*/ 518160 w 11281333"/>
                <a:gd name="connsiteY8" fmla="*/ 182880 h 5852160"/>
                <a:gd name="connsiteX9" fmla="*/ 548640 w 11281333"/>
                <a:gd name="connsiteY9" fmla="*/ 162560 h 5852160"/>
                <a:gd name="connsiteX10" fmla="*/ 609600 w 11281333"/>
                <a:gd name="connsiteY10" fmla="*/ 142240 h 5852160"/>
                <a:gd name="connsiteX11" fmla="*/ 640080 w 11281333"/>
                <a:gd name="connsiteY11" fmla="*/ 132080 h 5852160"/>
                <a:gd name="connsiteX12" fmla="*/ 670560 w 11281333"/>
                <a:gd name="connsiteY12" fmla="*/ 111760 h 5852160"/>
                <a:gd name="connsiteX13" fmla="*/ 762000 w 11281333"/>
                <a:gd name="connsiteY13" fmla="*/ 81280 h 5852160"/>
                <a:gd name="connsiteX14" fmla="*/ 853440 w 11281333"/>
                <a:gd name="connsiteY14" fmla="*/ 50800 h 5852160"/>
                <a:gd name="connsiteX15" fmla="*/ 883920 w 11281333"/>
                <a:gd name="connsiteY15" fmla="*/ 40640 h 5852160"/>
                <a:gd name="connsiteX16" fmla="*/ 1158240 w 11281333"/>
                <a:gd name="connsiteY16" fmla="*/ 50800 h 5852160"/>
                <a:gd name="connsiteX17" fmla="*/ 1341120 w 11281333"/>
                <a:gd name="connsiteY17" fmla="*/ 91440 h 5852160"/>
                <a:gd name="connsiteX18" fmla="*/ 1402080 w 11281333"/>
                <a:gd name="connsiteY18" fmla="*/ 111760 h 5852160"/>
                <a:gd name="connsiteX19" fmla="*/ 1513840 w 11281333"/>
                <a:gd name="connsiteY19" fmla="*/ 142240 h 5852160"/>
                <a:gd name="connsiteX20" fmla="*/ 1574800 w 11281333"/>
                <a:gd name="connsiteY20" fmla="*/ 172720 h 5852160"/>
                <a:gd name="connsiteX21" fmla="*/ 1635760 w 11281333"/>
                <a:gd name="connsiteY21" fmla="*/ 213360 h 5852160"/>
                <a:gd name="connsiteX22" fmla="*/ 1696720 w 11281333"/>
                <a:gd name="connsiteY22" fmla="*/ 264160 h 5852160"/>
                <a:gd name="connsiteX23" fmla="*/ 1717040 w 11281333"/>
                <a:gd name="connsiteY23" fmla="*/ 294640 h 5852160"/>
                <a:gd name="connsiteX24" fmla="*/ 1747520 w 11281333"/>
                <a:gd name="connsiteY24" fmla="*/ 314960 h 5852160"/>
                <a:gd name="connsiteX25" fmla="*/ 1788160 w 11281333"/>
                <a:gd name="connsiteY25" fmla="*/ 375920 h 5852160"/>
                <a:gd name="connsiteX26" fmla="*/ 1808480 w 11281333"/>
                <a:gd name="connsiteY26" fmla="*/ 406400 h 5852160"/>
                <a:gd name="connsiteX27" fmla="*/ 1838960 w 11281333"/>
                <a:gd name="connsiteY27" fmla="*/ 497840 h 5852160"/>
                <a:gd name="connsiteX28" fmla="*/ 1849120 w 11281333"/>
                <a:gd name="connsiteY28" fmla="*/ 528320 h 5852160"/>
                <a:gd name="connsiteX29" fmla="*/ 1859280 w 11281333"/>
                <a:gd name="connsiteY29" fmla="*/ 558800 h 5852160"/>
                <a:gd name="connsiteX30" fmla="*/ 1869440 w 11281333"/>
                <a:gd name="connsiteY30" fmla="*/ 609600 h 5852160"/>
                <a:gd name="connsiteX31" fmla="*/ 1859280 w 11281333"/>
                <a:gd name="connsiteY31" fmla="*/ 782320 h 5852160"/>
                <a:gd name="connsiteX32" fmla="*/ 1849120 w 11281333"/>
                <a:gd name="connsiteY32" fmla="*/ 812800 h 5852160"/>
                <a:gd name="connsiteX33" fmla="*/ 1808480 w 11281333"/>
                <a:gd name="connsiteY33" fmla="*/ 873760 h 5852160"/>
                <a:gd name="connsiteX34" fmla="*/ 1778000 w 11281333"/>
                <a:gd name="connsiteY34" fmla="*/ 894080 h 5852160"/>
                <a:gd name="connsiteX35" fmla="*/ 1757680 w 11281333"/>
                <a:gd name="connsiteY35" fmla="*/ 955040 h 5852160"/>
                <a:gd name="connsiteX36" fmla="*/ 1727200 w 11281333"/>
                <a:gd name="connsiteY36" fmla="*/ 1016000 h 5852160"/>
                <a:gd name="connsiteX37" fmla="*/ 1737360 w 11281333"/>
                <a:gd name="connsiteY37" fmla="*/ 1229360 h 5852160"/>
                <a:gd name="connsiteX38" fmla="*/ 1767840 w 11281333"/>
                <a:gd name="connsiteY38" fmla="*/ 1330960 h 5852160"/>
                <a:gd name="connsiteX39" fmla="*/ 1798320 w 11281333"/>
                <a:gd name="connsiteY39" fmla="*/ 1351280 h 5852160"/>
                <a:gd name="connsiteX40" fmla="*/ 1828800 w 11281333"/>
                <a:gd name="connsiteY40" fmla="*/ 1381760 h 5852160"/>
                <a:gd name="connsiteX41" fmla="*/ 1859280 w 11281333"/>
                <a:gd name="connsiteY41" fmla="*/ 1391920 h 5852160"/>
                <a:gd name="connsiteX42" fmla="*/ 1889760 w 11281333"/>
                <a:gd name="connsiteY42" fmla="*/ 1412240 h 5852160"/>
                <a:gd name="connsiteX43" fmla="*/ 1920240 w 11281333"/>
                <a:gd name="connsiteY43" fmla="*/ 1422400 h 5852160"/>
                <a:gd name="connsiteX44" fmla="*/ 1950720 w 11281333"/>
                <a:gd name="connsiteY44" fmla="*/ 1442720 h 5852160"/>
                <a:gd name="connsiteX45" fmla="*/ 2011680 w 11281333"/>
                <a:gd name="connsiteY45" fmla="*/ 1463040 h 5852160"/>
                <a:gd name="connsiteX46" fmla="*/ 2042160 w 11281333"/>
                <a:gd name="connsiteY46" fmla="*/ 1483360 h 5852160"/>
                <a:gd name="connsiteX47" fmla="*/ 2103120 w 11281333"/>
                <a:gd name="connsiteY47" fmla="*/ 1503680 h 5852160"/>
                <a:gd name="connsiteX48" fmla="*/ 2164080 w 11281333"/>
                <a:gd name="connsiteY48" fmla="*/ 1534160 h 5852160"/>
                <a:gd name="connsiteX49" fmla="*/ 2225040 w 11281333"/>
                <a:gd name="connsiteY49" fmla="*/ 1564640 h 5852160"/>
                <a:gd name="connsiteX50" fmla="*/ 2255520 w 11281333"/>
                <a:gd name="connsiteY50" fmla="*/ 1595120 h 5852160"/>
                <a:gd name="connsiteX51" fmla="*/ 2377440 w 11281333"/>
                <a:gd name="connsiteY51" fmla="*/ 1696720 h 5852160"/>
                <a:gd name="connsiteX52" fmla="*/ 2397760 w 11281333"/>
                <a:gd name="connsiteY52" fmla="*/ 1737360 h 5852160"/>
                <a:gd name="connsiteX53" fmla="*/ 2418080 w 11281333"/>
                <a:gd name="connsiteY53" fmla="*/ 1767840 h 5852160"/>
                <a:gd name="connsiteX54" fmla="*/ 2428240 w 11281333"/>
                <a:gd name="connsiteY54" fmla="*/ 1798320 h 5852160"/>
                <a:gd name="connsiteX55" fmla="*/ 2448560 w 11281333"/>
                <a:gd name="connsiteY55" fmla="*/ 1838960 h 5852160"/>
                <a:gd name="connsiteX56" fmla="*/ 2468880 w 11281333"/>
                <a:gd name="connsiteY56" fmla="*/ 1930400 h 5852160"/>
                <a:gd name="connsiteX57" fmla="*/ 2458720 w 11281333"/>
                <a:gd name="connsiteY57" fmla="*/ 2143760 h 5852160"/>
                <a:gd name="connsiteX58" fmla="*/ 2448560 w 11281333"/>
                <a:gd name="connsiteY58" fmla="*/ 2204720 h 5852160"/>
                <a:gd name="connsiteX59" fmla="*/ 2377440 w 11281333"/>
                <a:gd name="connsiteY59" fmla="*/ 2296160 h 5852160"/>
                <a:gd name="connsiteX60" fmla="*/ 2346960 w 11281333"/>
                <a:gd name="connsiteY60" fmla="*/ 2336800 h 5852160"/>
                <a:gd name="connsiteX61" fmla="*/ 2265680 w 11281333"/>
                <a:gd name="connsiteY61" fmla="*/ 2397760 h 5852160"/>
                <a:gd name="connsiteX62" fmla="*/ 2194560 w 11281333"/>
                <a:gd name="connsiteY62" fmla="*/ 2458720 h 5852160"/>
                <a:gd name="connsiteX63" fmla="*/ 2123440 w 11281333"/>
                <a:gd name="connsiteY63" fmla="*/ 2509520 h 5852160"/>
                <a:gd name="connsiteX64" fmla="*/ 2082800 w 11281333"/>
                <a:gd name="connsiteY64" fmla="*/ 2529840 h 5852160"/>
                <a:gd name="connsiteX65" fmla="*/ 1991360 w 11281333"/>
                <a:gd name="connsiteY65" fmla="*/ 2580640 h 5852160"/>
                <a:gd name="connsiteX66" fmla="*/ 1899920 w 11281333"/>
                <a:gd name="connsiteY66" fmla="*/ 2631440 h 5852160"/>
                <a:gd name="connsiteX67" fmla="*/ 1859280 w 11281333"/>
                <a:gd name="connsiteY67" fmla="*/ 2661920 h 5852160"/>
                <a:gd name="connsiteX68" fmla="*/ 1828800 w 11281333"/>
                <a:gd name="connsiteY68" fmla="*/ 2672080 h 5852160"/>
                <a:gd name="connsiteX69" fmla="*/ 1757680 w 11281333"/>
                <a:gd name="connsiteY69" fmla="*/ 2702560 h 5852160"/>
                <a:gd name="connsiteX70" fmla="*/ 1666240 w 11281333"/>
                <a:gd name="connsiteY70" fmla="*/ 2753360 h 5852160"/>
                <a:gd name="connsiteX71" fmla="*/ 1635760 w 11281333"/>
                <a:gd name="connsiteY71" fmla="*/ 2763520 h 5852160"/>
                <a:gd name="connsiteX72" fmla="*/ 1584960 w 11281333"/>
                <a:gd name="connsiteY72" fmla="*/ 2794000 h 5852160"/>
                <a:gd name="connsiteX73" fmla="*/ 1483360 w 11281333"/>
                <a:gd name="connsiteY73" fmla="*/ 2834640 h 5852160"/>
                <a:gd name="connsiteX74" fmla="*/ 1432560 w 11281333"/>
                <a:gd name="connsiteY74" fmla="*/ 2854960 h 5852160"/>
                <a:gd name="connsiteX75" fmla="*/ 1361440 w 11281333"/>
                <a:gd name="connsiteY75" fmla="*/ 2885440 h 5852160"/>
                <a:gd name="connsiteX76" fmla="*/ 1320800 w 11281333"/>
                <a:gd name="connsiteY76" fmla="*/ 2905760 h 5852160"/>
                <a:gd name="connsiteX77" fmla="*/ 1270000 w 11281333"/>
                <a:gd name="connsiteY77" fmla="*/ 2926080 h 5852160"/>
                <a:gd name="connsiteX78" fmla="*/ 1178560 w 11281333"/>
                <a:gd name="connsiteY78" fmla="*/ 2976880 h 5852160"/>
                <a:gd name="connsiteX79" fmla="*/ 1066800 w 11281333"/>
                <a:gd name="connsiteY79" fmla="*/ 3037840 h 5852160"/>
                <a:gd name="connsiteX80" fmla="*/ 995680 w 11281333"/>
                <a:gd name="connsiteY80" fmla="*/ 3078480 h 5852160"/>
                <a:gd name="connsiteX81" fmla="*/ 914400 w 11281333"/>
                <a:gd name="connsiteY81" fmla="*/ 3139440 h 5852160"/>
                <a:gd name="connsiteX82" fmla="*/ 873760 w 11281333"/>
                <a:gd name="connsiteY82" fmla="*/ 3169920 h 5852160"/>
                <a:gd name="connsiteX83" fmla="*/ 782320 w 11281333"/>
                <a:gd name="connsiteY83" fmla="*/ 3230880 h 5852160"/>
                <a:gd name="connsiteX84" fmla="*/ 741680 w 11281333"/>
                <a:gd name="connsiteY84" fmla="*/ 3271520 h 5852160"/>
                <a:gd name="connsiteX85" fmla="*/ 599440 w 11281333"/>
                <a:gd name="connsiteY85" fmla="*/ 3403600 h 5852160"/>
                <a:gd name="connsiteX86" fmla="*/ 487680 w 11281333"/>
                <a:gd name="connsiteY86" fmla="*/ 3556000 h 5852160"/>
                <a:gd name="connsiteX87" fmla="*/ 457200 w 11281333"/>
                <a:gd name="connsiteY87" fmla="*/ 3596640 h 5852160"/>
                <a:gd name="connsiteX88" fmla="*/ 436880 w 11281333"/>
                <a:gd name="connsiteY88" fmla="*/ 3647440 h 5852160"/>
                <a:gd name="connsiteX89" fmla="*/ 406400 w 11281333"/>
                <a:gd name="connsiteY89" fmla="*/ 3688080 h 5852160"/>
                <a:gd name="connsiteX90" fmla="*/ 386080 w 11281333"/>
                <a:gd name="connsiteY90" fmla="*/ 3738880 h 5852160"/>
                <a:gd name="connsiteX91" fmla="*/ 335280 w 11281333"/>
                <a:gd name="connsiteY91" fmla="*/ 3840480 h 5852160"/>
                <a:gd name="connsiteX92" fmla="*/ 314960 w 11281333"/>
                <a:gd name="connsiteY92" fmla="*/ 3870960 h 5852160"/>
                <a:gd name="connsiteX93" fmla="*/ 284480 w 11281333"/>
                <a:gd name="connsiteY93" fmla="*/ 3952240 h 5852160"/>
                <a:gd name="connsiteX94" fmla="*/ 264160 w 11281333"/>
                <a:gd name="connsiteY94" fmla="*/ 4003040 h 5852160"/>
                <a:gd name="connsiteX95" fmla="*/ 254000 w 11281333"/>
                <a:gd name="connsiteY95" fmla="*/ 4053840 h 5852160"/>
                <a:gd name="connsiteX96" fmla="*/ 233680 w 11281333"/>
                <a:gd name="connsiteY96" fmla="*/ 4094480 h 5852160"/>
                <a:gd name="connsiteX97" fmla="*/ 213360 w 11281333"/>
                <a:gd name="connsiteY97" fmla="*/ 4196080 h 5852160"/>
                <a:gd name="connsiteX98" fmla="*/ 193040 w 11281333"/>
                <a:gd name="connsiteY98" fmla="*/ 4277360 h 5852160"/>
                <a:gd name="connsiteX99" fmla="*/ 182880 w 11281333"/>
                <a:gd name="connsiteY99" fmla="*/ 4318000 h 5852160"/>
                <a:gd name="connsiteX100" fmla="*/ 162560 w 11281333"/>
                <a:gd name="connsiteY100" fmla="*/ 4541520 h 5852160"/>
                <a:gd name="connsiteX101" fmla="*/ 182880 w 11281333"/>
                <a:gd name="connsiteY101" fmla="*/ 4765040 h 5852160"/>
                <a:gd name="connsiteX102" fmla="*/ 203200 w 11281333"/>
                <a:gd name="connsiteY102" fmla="*/ 4836160 h 5852160"/>
                <a:gd name="connsiteX103" fmla="*/ 213360 w 11281333"/>
                <a:gd name="connsiteY103" fmla="*/ 4886960 h 5852160"/>
                <a:gd name="connsiteX104" fmla="*/ 233680 w 11281333"/>
                <a:gd name="connsiteY104" fmla="*/ 4947920 h 5852160"/>
                <a:gd name="connsiteX105" fmla="*/ 243840 w 11281333"/>
                <a:gd name="connsiteY105" fmla="*/ 4978400 h 5852160"/>
                <a:gd name="connsiteX106" fmla="*/ 274320 w 11281333"/>
                <a:gd name="connsiteY106" fmla="*/ 5049520 h 5852160"/>
                <a:gd name="connsiteX107" fmla="*/ 294640 w 11281333"/>
                <a:gd name="connsiteY107" fmla="*/ 5120640 h 5852160"/>
                <a:gd name="connsiteX108" fmla="*/ 325120 w 11281333"/>
                <a:gd name="connsiteY108" fmla="*/ 5151120 h 5852160"/>
                <a:gd name="connsiteX109" fmla="*/ 386080 w 11281333"/>
                <a:gd name="connsiteY109" fmla="*/ 5242560 h 5852160"/>
                <a:gd name="connsiteX110" fmla="*/ 447040 w 11281333"/>
                <a:gd name="connsiteY110" fmla="*/ 5303520 h 5852160"/>
                <a:gd name="connsiteX111" fmla="*/ 497840 w 11281333"/>
                <a:gd name="connsiteY111" fmla="*/ 5364480 h 5852160"/>
                <a:gd name="connsiteX112" fmla="*/ 589280 w 11281333"/>
                <a:gd name="connsiteY112" fmla="*/ 5466080 h 5852160"/>
                <a:gd name="connsiteX113" fmla="*/ 619760 w 11281333"/>
                <a:gd name="connsiteY113" fmla="*/ 5496560 h 5852160"/>
                <a:gd name="connsiteX114" fmla="*/ 650240 w 11281333"/>
                <a:gd name="connsiteY114" fmla="*/ 5527040 h 5852160"/>
                <a:gd name="connsiteX115" fmla="*/ 680720 w 11281333"/>
                <a:gd name="connsiteY115" fmla="*/ 5547360 h 5852160"/>
                <a:gd name="connsiteX116" fmla="*/ 711200 w 11281333"/>
                <a:gd name="connsiteY116" fmla="*/ 5577840 h 5852160"/>
                <a:gd name="connsiteX117" fmla="*/ 741680 w 11281333"/>
                <a:gd name="connsiteY117" fmla="*/ 5598160 h 5852160"/>
                <a:gd name="connsiteX118" fmla="*/ 782320 w 11281333"/>
                <a:gd name="connsiteY118" fmla="*/ 5628640 h 5852160"/>
                <a:gd name="connsiteX119" fmla="*/ 822960 w 11281333"/>
                <a:gd name="connsiteY119" fmla="*/ 5648960 h 5852160"/>
                <a:gd name="connsiteX120" fmla="*/ 904240 w 11281333"/>
                <a:gd name="connsiteY120" fmla="*/ 5699760 h 5852160"/>
                <a:gd name="connsiteX121" fmla="*/ 934720 w 11281333"/>
                <a:gd name="connsiteY121" fmla="*/ 5709920 h 5852160"/>
                <a:gd name="connsiteX122" fmla="*/ 985520 w 11281333"/>
                <a:gd name="connsiteY122" fmla="*/ 5730240 h 5852160"/>
                <a:gd name="connsiteX123" fmla="*/ 1066800 w 11281333"/>
                <a:gd name="connsiteY123" fmla="*/ 5750560 h 5852160"/>
                <a:gd name="connsiteX124" fmla="*/ 1107440 w 11281333"/>
                <a:gd name="connsiteY124" fmla="*/ 5770880 h 5852160"/>
                <a:gd name="connsiteX125" fmla="*/ 1148080 w 11281333"/>
                <a:gd name="connsiteY125" fmla="*/ 5781040 h 5852160"/>
                <a:gd name="connsiteX126" fmla="*/ 1178560 w 11281333"/>
                <a:gd name="connsiteY126" fmla="*/ 5791200 h 5852160"/>
                <a:gd name="connsiteX127" fmla="*/ 1320800 w 11281333"/>
                <a:gd name="connsiteY127" fmla="*/ 5821680 h 5852160"/>
                <a:gd name="connsiteX128" fmla="*/ 1452880 w 11281333"/>
                <a:gd name="connsiteY128" fmla="*/ 5842000 h 5852160"/>
                <a:gd name="connsiteX129" fmla="*/ 1747520 w 11281333"/>
                <a:gd name="connsiteY129" fmla="*/ 5852160 h 5852160"/>
                <a:gd name="connsiteX130" fmla="*/ 2418080 w 11281333"/>
                <a:gd name="connsiteY130" fmla="*/ 5842000 h 5852160"/>
                <a:gd name="connsiteX131" fmla="*/ 2468880 w 11281333"/>
                <a:gd name="connsiteY131" fmla="*/ 5831840 h 5852160"/>
                <a:gd name="connsiteX132" fmla="*/ 2621280 w 11281333"/>
                <a:gd name="connsiteY132" fmla="*/ 5811520 h 5852160"/>
                <a:gd name="connsiteX133" fmla="*/ 2692400 w 11281333"/>
                <a:gd name="connsiteY133" fmla="*/ 5801360 h 5852160"/>
                <a:gd name="connsiteX134" fmla="*/ 2722880 w 11281333"/>
                <a:gd name="connsiteY134" fmla="*/ 5791200 h 5852160"/>
                <a:gd name="connsiteX135" fmla="*/ 2844800 w 11281333"/>
                <a:gd name="connsiteY135" fmla="*/ 5770880 h 5852160"/>
                <a:gd name="connsiteX136" fmla="*/ 2915920 w 11281333"/>
                <a:gd name="connsiteY136" fmla="*/ 5750560 h 5852160"/>
                <a:gd name="connsiteX137" fmla="*/ 2946400 w 11281333"/>
                <a:gd name="connsiteY137" fmla="*/ 5740400 h 5852160"/>
                <a:gd name="connsiteX138" fmla="*/ 2987040 w 11281333"/>
                <a:gd name="connsiteY138" fmla="*/ 5730240 h 5852160"/>
                <a:gd name="connsiteX139" fmla="*/ 3027680 w 11281333"/>
                <a:gd name="connsiteY139" fmla="*/ 5709920 h 5852160"/>
                <a:gd name="connsiteX140" fmla="*/ 3078480 w 11281333"/>
                <a:gd name="connsiteY140" fmla="*/ 5689600 h 5852160"/>
                <a:gd name="connsiteX141" fmla="*/ 3108960 w 11281333"/>
                <a:gd name="connsiteY141" fmla="*/ 5669280 h 5852160"/>
                <a:gd name="connsiteX142" fmla="*/ 3210560 w 11281333"/>
                <a:gd name="connsiteY142" fmla="*/ 5608320 h 5852160"/>
                <a:gd name="connsiteX143" fmla="*/ 3281680 w 11281333"/>
                <a:gd name="connsiteY143" fmla="*/ 5537200 h 5852160"/>
                <a:gd name="connsiteX144" fmla="*/ 3312160 w 11281333"/>
                <a:gd name="connsiteY144" fmla="*/ 5506720 h 5852160"/>
                <a:gd name="connsiteX145" fmla="*/ 3393440 w 11281333"/>
                <a:gd name="connsiteY145" fmla="*/ 5384800 h 5852160"/>
                <a:gd name="connsiteX146" fmla="*/ 3403600 w 11281333"/>
                <a:gd name="connsiteY146" fmla="*/ 5354320 h 5852160"/>
                <a:gd name="connsiteX147" fmla="*/ 3423920 w 11281333"/>
                <a:gd name="connsiteY147" fmla="*/ 5262880 h 5852160"/>
                <a:gd name="connsiteX148" fmla="*/ 3413760 w 11281333"/>
                <a:gd name="connsiteY148" fmla="*/ 4897120 h 5852160"/>
                <a:gd name="connsiteX149" fmla="*/ 3383280 w 11281333"/>
                <a:gd name="connsiteY149" fmla="*/ 4785360 h 5852160"/>
                <a:gd name="connsiteX150" fmla="*/ 3373120 w 11281333"/>
                <a:gd name="connsiteY150" fmla="*/ 4734560 h 5852160"/>
                <a:gd name="connsiteX151" fmla="*/ 3352800 w 11281333"/>
                <a:gd name="connsiteY151" fmla="*/ 4704080 h 5852160"/>
                <a:gd name="connsiteX152" fmla="*/ 3322320 w 11281333"/>
                <a:gd name="connsiteY152" fmla="*/ 4632960 h 5852160"/>
                <a:gd name="connsiteX153" fmla="*/ 3302000 w 11281333"/>
                <a:gd name="connsiteY153" fmla="*/ 4602480 h 5852160"/>
                <a:gd name="connsiteX154" fmla="*/ 3281680 w 11281333"/>
                <a:gd name="connsiteY154" fmla="*/ 4541520 h 5852160"/>
                <a:gd name="connsiteX155" fmla="*/ 3271520 w 11281333"/>
                <a:gd name="connsiteY155" fmla="*/ 4511040 h 5852160"/>
                <a:gd name="connsiteX156" fmla="*/ 3261360 w 11281333"/>
                <a:gd name="connsiteY156" fmla="*/ 4470400 h 5852160"/>
                <a:gd name="connsiteX157" fmla="*/ 3241040 w 11281333"/>
                <a:gd name="connsiteY157" fmla="*/ 4429760 h 5852160"/>
                <a:gd name="connsiteX158" fmla="*/ 3220720 w 11281333"/>
                <a:gd name="connsiteY158" fmla="*/ 4348480 h 5852160"/>
                <a:gd name="connsiteX159" fmla="*/ 3210560 w 11281333"/>
                <a:gd name="connsiteY159" fmla="*/ 4318000 h 5852160"/>
                <a:gd name="connsiteX160" fmla="*/ 3220720 w 11281333"/>
                <a:gd name="connsiteY160" fmla="*/ 4053840 h 5852160"/>
                <a:gd name="connsiteX161" fmla="*/ 3230880 w 11281333"/>
                <a:gd name="connsiteY161" fmla="*/ 4023360 h 5852160"/>
                <a:gd name="connsiteX162" fmla="*/ 3261360 w 11281333"/>
                <a:gd name="connsiteY162" fmla="*/ 3921760 h 5852160"/>
                <a:gd name="connsiteX163" fmla="*/ 3302000 w 11281333"/>
                <a:gd name="connsiteY163" fmla="*/ 3850640 h 5852160"/>
                <a:gd name="connsiteX164" fmla="*/ 3322320 w 11281333"/>
                <a:gd name="connsiteY164" fmla="*/ 3820160 h 5852160"/>
                <a:gd name="connsiteX165" fmla="*/ 3332480 w 11281333"/>
                <a:gd name="connsiteY165" fmla="*/ 3789680 h 5852160"/>
                <a:gd name="connsiteX166" fmla="*/ 3352800 w 11281333"/>
                <a:gd name="connsiteY166" fmla="*/ 3759200 h 5852160"/>
                <a:gd name="connsiteX167" fmla="*/ 3373120 w 11281333"/>
                <a:gd name="connsiteY167" fmla="*/ 3718560 h 5852160"/>
                <a:gd name="connsiteX168" fmla="*/ 3413760 w 11281333"/>
                <a:gd name="connsiteY168" fmla="*/ 3677920 h 5852160"/>
                <a:gd name="connsiteX169" fmla="*/ 3434080 w 11281333"/>
                <a:gd name="connsiteY169" fmla="*/ 3637280 h 5852160"/>
                <a:gd name="connsiteX170" fmla="*/ 3454400 w 11281333"/>
                <a:gd name="connsiteY170" fmla="*/ 3606800 h 5852160"/>
                <a:gd name="connsiteX171" fmla="*/ 3484880 w 11281333"/>
                <a:gd name="connsiteY171" fmla="*/ 3556000 h 5852160"/>
                <a:gd name="connsiteX172" fmla="*/ 3576320 w 11281333"/>
                <a:gd name="connsiteY172" fmla="*/ 3464560 h 5852160"/>
                <a:gd name="connsiteX173" fmla="*/ 3637280 w 11281333"/>
                <a:gd name="connsiteY173" fmla="*/ 3413760 h 5852160"/>
                <a:gd name="connsiteX174" fmla="*/ 3708400 w 11281333"/>
                <a:gd name="connsiteY174" fmla="*/ 3373120 h 5852160"/>
                <a:gd name="connsiteX175" fmla="*/ 3738880 w 11281333"/>
                <a:gd name="connsiteY175" fmla="*/ 3352800 h 5852160"/>
                <a:gd name="connsiteX176" fmla="*/ 3769360 w 11281333"/>
                <a:gd name="connsiteY176" fmla="*/ 3342640 h 5852160"/>
                <a:gd name="connsiteX177" fmla="*/ 3820160 w 11281333"/>
                <a:gd name="connsiteY177" fmla="*/ 3322320 h 5852160"/>
                <a:gd name="connsiteX178" fmla="*/ 3870960 w 11281333"/>
                <a:gd name="connsiteY178" fmla="*/ 3312160 h 5852160"/>
                <a:gd name="connsiteX179" fmla="*/ 4084320 w 11281333"/>
                <a:gd name="connsiteY179" fmla="*/ 3291840 h 5852160"/>
                <a:gd name="connsiteX180" fmla="*/ 4318000 w 11281333"/>
                <a:gd name="connsiteY180" fmla="*/ 3302000 h 5852160"/>
                <a:gd name="connsiteX181" fmla="*/ 4348480 w 11281333"/>
                <a:gd name="connsiteY181" fmla="*/ 3312160 h 5852160"/>
                <a:gd name="connsiteX182" fmla="*/ 4399280 w 11281333"/>
                <a:gd name="connsiteY182" fmla="*/ 3332480 h 5852160"/>
                <a:gd name="connsiteX183" fmla="*/ 4439920 w 11281333"/>
                <a:gd name="connsiteY183" fmla="*/ 3352800 h 5852160"/>
                <a:gd name="connsiteX184" fmla="*/ 4572000 w 11281333"/>
                <a:gd name="connsiteY184" fmla="*/ 3464560 h 5852160"/>
                <a:gd name="connsiteX185" fmla="*/ 4592320 w 11281333"/>
                <a:gd name="connsiteY185" fmla="*/ 3515360 h 5852160"/>
                <a:gd name="connsiteX186" fmla="*/ 4602480 w 11281333"/>
                <a:gd name="connsiteY186" fmla="*/ 3545840 h 5852160"/>
                <a:gd name="connsiteX187" fmla="*/ 4622800 w 11281333"/>
                <a:gd name="connsiteY187" fmla="*/ 3586480 h 5852160"/>
                <a:gd name="connsiteX188" fmla="*/ 4643120 w 11281333"/>
                <a:gd name="connsiteY188" fmla="*/ 3647440 h 5852160"/>
                <a:gd name="connsiteX189" fmla="*/ 4653280 w 11281333"/>
                <a:gd name="connsiteY189" fmla="*/ 3718560 h 5852160"/>
                <a:gd name="connsiteX190" fmla="*/ 4673600 w 11281333"/>
                <a:gd name="connsiteY190" fmla="*/ 3840480 h 5852160"/>
                <a:gd name="connsiteX191" fmla="*/ 4693920 w 11281333"/>
                <a:gd name="connsiteY191" fmla="*/ 4003040 h 5852160"/>
                <a:gd name="connsiteX192" fmla="*/ 4724400 w 11281333"/>
                <a:gd name="connsiteY192" fmla="*/ 4135120 h 5852160"/>
                <a:gd name="connsiteX193" fmla="*/ 4744720 w 11281333"/>
                <a:gd name="connsiteY193" fmla="*/ 4257040 h 5852160"/>
                <a:gd name="connsiteX194" fmla="*/ 4754880 w 11281333"/>
                <a:gd name="connsiteY194" fmla="*/ 4287520 h 5852160"/>
                <a:gd name="connsiteX195" fmla="*/ 4775200 w 11281333"/>
                <a:gd name="connsiteY195" fmla="*/ 4368800 h 5852160"/>
                <a:gd name="connsiteX196" fmla="*/ 4785360 w 11281333"/>
                <a:gd name="connsiteY196" fmla="*/ 4399280 h 5852160"/>
                <a:gd name="connsiteX197" fmla="*/ 4805680 w 11281333"/>
                <a:gd name="connsiteY197" fmla="*/ 4429760 h 5852160"/>
                <a:gd name="connsiteX198" fmla="*/ 4815840 w 11281333"/>
                <a:gd name="connsiteY198" fmla="*/ 4470400 h 5852160"/>
                <a:gd name="connsiteX199" fmla="*/ 4846320 w 11281333"/>
                <a:gd name="connsiteY199" fmla="*/ 4511040 h 5852160"/>
                <a:gd name="connsiteX200" fmla="*/ 4886960 w 11281333"/>
                <a:gd name="connsiteY200" fmla="*/ 4572000 h 5852160"/>
                <a:gd name="connsiteX201" fmla="*/ 4907280 w 11281333"/>
                <a:gd name="connsiteY201" fmla="*/ 4602480 h 5852160"/>
                <a:gd name="connsiteX202" fmla="*/ 4937760 w 11281333"/>
                <a:gd name="connsiteY202" fmla="*/ 4622800 h 5852160"/>
                <a:gd name="connsiteX203" fmla="*/ 5039360 w 11281333"/>
                <a:gd name="connsiteY203" fmla="*/ 4714240 h 5852160"/>
                <a:gd name="connsiteX204" fmla="*/ 5069840 w 11281333"/>
                <a:gd name="connsiteY204" fmla="*/ 4724400 h 5852160"/>
                <a:gd name="connsiteX205" fmla="*/ 5252720 w 11281333"/>
                <a:gd name="connsiteY205" fmla="*/ 4826000 h 5852160"/>
                <a:gd name="connsiteX206" fmla="*/ 5293360 w 11281333"/>
                <a:gd name="connsiteY206" fmla="*/ 4836160 h 5852160"/>
                <a:gd name="connsiteX207" fmla="*/ 5364480 w 11281333"/>
                <a:gd name="connsiteY207" fmla="*/ 4866640 h 5852160"/>
                <a:gd name="connsiteX208" fmla="*/ 5577840 w 11281333"/>
                <a:gd name="connsiteY208" fmla="*/ 4897120 h 5852160"/>
                <a:gd name="connsiteX209" fmla="*/ 5740400 w 11281333"/>
                <a:gd name="connsiteY209" fmla="*/ 4907280 h 5852160"/>
                <a:gd name="connsiteX210" fmla="*/ 5872480 w 11281333"/>
                <a:gd name="connsiteY210" fmla="*/ 4917440 h 5852160"/>
                <a:gd name="connsiteX211" fmla="*/ 6116320 w 11281333"/>
                <a:gd name="connsiteY211" fmla="*/ 4897120 h 5852160"/>
                <a:gd name="connsiteX212" fmla="*/ 6339840 w 11281333"/>
                <a:gd name="connsiteY212" fmla="*/ 4815840 h 5852160"/>
                <a:gd name="connsiteX213" fmla="*/ 6390640 w 11281333"/>
                <a:gd name="connsiteY213" fmla="*/ 4785360 h 5852160"/>
                <a:gd name="connsiteX214" fmla="*/ 6482080 w 11281333"/>
                <a:gd name="connsiteY214" fmla="*/ 4724400 h 5852160"/>
                <a:gd name="connsiteX215" fmla="*/ 6522720 w 11281333"/>
                <a:gd name="connsiteY215" fmla="*/ 4693920 h 5852160"/>
                <a:gd name="connsiteX216" fmla="*/ 6553200 w 11281333"/>
                <a:gd name="connsiteY216" fmla="*/ 4653280 h 5852160"/>
                <a:gd name="connsiteX217" fmla="*/ 6604000 w 11281333"/>
                <a:gd name="connsiteY217" fmla="*/ 4602480 h 5852160"/>
                <a:gd name="connsiteX218" fmla="*/ 6654800 w 11281333"/>
                <a:gd name="connsiteY218" fmla="*/ 4521200 h 5852160"/>
                <a:gd name="connsiteX219" fmla="*/ 6685280 w 11281333"/>
                <a:gd name="connsiteY219" fmla="*/ 4480560 h 5852160"/>
                <a:gd name="connsiteX220" fmla="*/ 6736080 w 11281333"/>
                <a:gd name="connsiteY220" fmla="*/ 4378960 h 5852160"/>
                <a:gd name="connsiteX221" fmla="*/ 6766560 w 11281333"/>
                <a:gd name="connsiteY221" fmla="*/ 4328160 h 5852160"/>
                <a:gd name="connsiteX222" fmla="*/ 6776720 w 11281333"/>
                <a:gd name="connsiteY222" fmla="*/ 4267200 h 5852160"/>
                <a:gd name="connsiteX223" fmla="*/ 6786880 w 11281333"/>
                <a:gd name="connsiteY223" fmla="*/ 4236720 h 5852160"/>
                <a:gd name="connsiteX224" fmla="*/ 6807200 w 11281333"/>
                <a:gd name="connsiteY224" fmla="*/ 4145280 h 5852160"/>
                <a:gd name="connsiteX225" fmla="*/ 6817360 w 11281333"/>
                <a:gd name="connsiteY225" fmla="*/ 4053840 h 5852160"/>
                <a:gd name="connsiteX226" fmla="*/ 6827520 w 11281333"/>
                <a:gd name="connsiteY226" fmla="*/ 3972560 h 5852160"/>
                <a:gd name="connsiteX227" fmla="*/ 6817360 w 11281333"/>
                <a:gd name="connsiteY227" fmla="*/ 3505200 h 5852160"/>
                <a:gd name="connsiteX228" fmla="*/ 6807200 w 11281333"/>
                <a:gd name="connsiteY228" fmla="*/ 3454400 h 5852160"/>
                <a:gd name="connsiteX229" fmla="*/ 6776720 w 11281333"/>
                <a:gd name="connsiteY229" fmla="*/ 3352800 h 5852160"/>
                <a:gd name="connsiteX230" fmla="*/ 6756400 w 11281333"/>
                <a:gd name="connsiteY230" fmla="*/ 3302000 h 5852160"/>
                <a:gd name="connsiteX231" fmla="*/ 6736080 w 11281333"/>
                <a:gd name="connsiteY231" fmla="*/ 3271520 h 5852160"/>
                <a:gd name="connsiteX232" fmla="*/ 6705600 w 11281333"/>
                <a:gd name="connsiteY232" fmla="*/ 3200400 h 5852160"/>
                <a:gd name="connsiteX233" fmla="*/ 6695440 w 11281333"/>
                <a:gd name="connsiteY233" fmla="*/ 3169920 h 5852160"/>
                <a:gd name="connsiteX234" fmla="*/ 6675120 w 11281333"/>
                <a:gd name="connsiteY234" fmla="*/ 3139440 h 5852160"/>
                <a:gd name="connsiteX235" fmla="*/ 6593840 w 11281333"/>
                <a:gd name="connsiteY235" fmla="*/ 2997200 h 5852160"/>
                <a:gd name="connsiteX236" fmla="*/ 6522720 w 11281333"/>
                <a:gd name="connsiteY236" fmla="*/ 2895600 h 5852160"/>
                <a:gd name="connsiteX237" fmla="*/ 6421120 w 11281333"/>
                <a:gd name="connsiteY237" fmla="*/ 2753360 h 5852160"/>
                <a:gd name="connsiteX238" fmla="*/ 6319520 w 11281333"/>
                <a:gd name="connsiteY238" fmla="*/ 2651760 h 5852160"/>
                <a:gd name="connsiteX239" fmla="*/ 6248400 w 11281333"/>
                <a:gd name="connsiteY239" fmla="*/ 2580640 h 5852160"/>
                <a:gd name="connsiteX240" fmla="*/ 6207760 w 11281333"/>
                <a:gd name="connsiteY240" fmla="*/ 2540000 h 5852160"/>
                <a:gd name="connsiteX241" fmla="*/ 6167120 w 11281333"/>
                <a:gd name="connsiteY241" fmla="*/ 2489200 h 5852160"/>
                <a:gd name="connsiteX242" fmla="*/ 6126480 w 11281333"/>
                <a:gd name="connsiteY242" fmla="*/ 2458720 h 5852160"/>
                <a:gd name="connsiteX243" fmla="*/ 6065520 w 11281333"/>
                <a:gd name="connsiteY243" fmla="*/ 2397760 h 5852160"/>
                <a:gd name="connsiteX244" fmla="*/ 6035040 w 11281333"/>
                <a:gd name="connsiteY244" fmla="*/ 2377440 h 5852160"/>
                <a:gd name="connsiteX245" fmla="*/ 5963920 w 11281333"/>
                <a:gd name="connsiteY245" fmla="*/ 2306320 h 5852160"/>
                <a:gd name="connsiteX246" fmla="*/ 5933440 w 11281333"/>
                <a:gd name="connsiteY246" fmla="*/ 2286000 h 5852160"/>
                <a:gd name="connsiteX247" fmla="*/ 5902960 w 11281333"/>
                <a:gd name="connsiteY247" fmla="*/ 2255520 h 5852160"/>
                <a:gd name="connsiteX248" fmla="*/ 5852160 w 11281333"/>
                <a:gd name="connsiteY248" fmla="*/ 2225040 h 5852160"/>
                <a:gd name="connsiteX249" fmla="*/ 5821680 w 11281333"/>
                <a:gd name="connsiteY249" fmla="*/ 2194560 h 5852160"/>
                <a:gd name="connsiteX250" fmla="*/ 5781040 w 11281333"/>
                <a:gd name="connsiteY250" fmla="*/ 2174240 h 5852160"/>
                <a:gd name="connsiteX251" fmla="*/ 5689600 w 11281333"/>
                <a:gd name="connsiteY251" fmla="*/ 2103120 h 5852160"/>
                <a:gd name="connsiteX252" fmla="*/ 5628640 w 11281333"/>
                <a:gd name="connsiteY252" fmla="*/ 2072640 h 5852160"/>
                <a:gd name="connsiteX253" fmla="*/ 5577840 w 11281333"/>
                <a:gd name="connsiteY253" fmla="*/ 2042160 h 5852160"/>
                <a:gd name="connsiteX254" fmla="*/ 5527040 w 11281333"/>
                <a:gd name="connsiteY254" fmla="*/ 2021840 h 5852160"/>
                <a:gd name="connsiteX255" fmla="*/ 5445760 w 11281333"/>
                <a:gd name="connsiteY255" fmla="*/ 1981200 h 5852160"/>
                <a:gd name="connsiteX256" fmla="*/ 5354320 w 11281333"/>
                <a:gd name="connsiteY256" fmla="*/ 1960880 h 5852160"/>
                <a:gd name="connsiteX257" fmla="*/ 5313680 w 11281333"/>
                <a:gd name="connsiteY257" fmla="*/ 1950720 h 5852160"/>
                <a:gd name="connsiteX258" fmla="*/ 5232400 w 11281333"/>
                <a:gd name="connsiteY258" fmla="*/ 1940560 h 5852160"/>
                <a:gd name="connsiteX259" fmla="*/ 5171440 w 11281333"/>
                <a:gd name="connsiteY259" fmla="*/ 1930400 h 5852160"/>
                <a:gd name="connsiteX260" fmla="*/ 4856480 w 11281333"/>
                <a:gd name="connsiteY260" fmla="*/ 1940560 h 5852160"/>
                <a:gd name="connsiteX261" fmla="*/ 4775200 w 11281333"/>
                <a:gd name="connsiteY261" fmla="*/ 1950720 h 5852160"/>
                <a:gd name="connsiteX262" fmla="*/ 4653280 w 11281333"/>
                <a:gd name="connsiteY262" fmla="*/ 2001520 h 5852160"/>
                <a:gd name="connsiteX263" fmla="*/ 4622800 w 11281333"/>
                <a:gd name="connsiteY263" fmla="*/ 2011680 h 5852160"/>
                <a:gd name="connsiteX264" fmla="*/ 4572000 w 11281333"/>
                <a:gd name="connsiteY264" fmla="*/ 2042160 h 5852160"/>
                <a:gd name="connsiteX265" fmla="*/ 4460240 w 11281333"/>
                <a:gd name="connsiteY265" fmla="*/ 2082800 h 5852160"/>
                <a:gd name="connsiteX266" fmla="*/ 4429760 w 11281333"/>
                <a:gd name="connsiteY266" fmla="*/ 2092960 h 5852160"/>
                <a:gd name="connsiteX267" fmla="*/ 4307840 w 11281333"/>
                <a:gd name="connsiteY267" fmla="*/ 2143760 h 5852160"/>
                <a:gd name="connsiteX268" fmla="*/ 4277360 w 11281333"/>
                <a:gd name="connsiteY268" fmla="*/ 2153920 h 5852160"/>
                <a:gd name="connsiteX269" fmla="*/ 4155440 w 11281333"/>
                <a:gd name="connsiteY269" fmla="*/ 2174240 h 5852160"/>
                <a:gd name="connsiteX270" fmla="*/ 3921760 w 11281333"/>
                <a:gd name="connsiteY270" fmla="*/ 2164080 h 5852160"/>
                <a:gd name="connsiteX271" fmla="*/ 3830320 w 11281333"/>
                <a:gd name="connsiteY271" fmla="*/ 2133600 h 5852160"/>
                <a:gd name="connsiteX272" fmla="*/ 3799840 w 11281333"/>
                <a:gd name="connsiteY272" fmla="*/ 2123440 h 5852160"/>
                <a:gd name="connsiteX273" fmla="*/ 3749040 w 11281333"/>
                <a:gd name="connsiteY273" fmla="*/ 2103120 h 5852160"/>
                <a:gd name="connsiteX274" fmla="*/ 3627120 w 11281333"/>
                <a:gd name="connsiteY274" fmla="*/ 2032000 h 5852160"/>
                <a:gd name="connsiteX275" fmla="*/ 3495040 w 11281333"/>
                <a:gd name="connsiteY275" fmla="*/ 1849120 h 5852160"/>
                <a:gd name="connsiteX276" fmla="*/ 3484880 w 11281333"/>
                <a:gd name="connsiteY276" fmla="*/ 1808480 h 5852160"/>
                <a:gd name="connsiteX277" fmla="*/ 3464560 w 11281333"/>
                <a:gd name="connsiteY277" fmla="*/ 1757680 h 5852160"/>
                <a:gd name="connsiteX278" fmla="*/ 3444240 w 11281333"/>
                <a:gd name="connsiteY278" fmla="*/ 1696720 h 5852160"/>
                <a:gd name="connsiteX279" fmla="*/ 3434080 w 11281333"/>
                <a:gd name="connsiteY279" fmla="*/ 1666240 h 5852160"/>
                <a:gd name="connsiteX280" fmla="*/ 3413760 w 11281333"/>
                <a:gd name="connsiteY280" fmla="*/ 1595120 h 5852160"/>
                <a:gd name="connsiteX281" fmla="*/ 3403600 w 11281333"/>
                <a:gd name="connsiteY281" fmla="*/ 1544320 h 5852160"/>
                <a:gd name="connsiteX282" fmla="*/ 3393440 w 11281333"/>
                <a:gd name="connsiteY282" fmla="*/ 1503680 h 5852160"/>
                <a:gd name="connsiteX283" fmla="*/ 3393440 w 11281333"/>
                <a:gd name="connsiteY283" fmla="*/ 1198880 h 5852160"/>
                <a:gd name="connsiteX284" fmla="*/ 3403600 w 11281333"/>
                <a:gd name="connsiteY284" fmla="*/ 1168400 h 5852160"/>
                <a:gd name="connsiteX285" fmla="*/ 3423920 w 11281333"/>
                <a:gd name="connsiteY285" fmla="*/ 1097280 h 5852160"/>
                <a:gd name="connsiteX286" fmla="*/ 3454400 w 11281333"/>
                <a:gd name="connsiteY286" fmla="*/ 1026160 h 5852160"/>
                <a:gd name="connsiteX287" fmla="*/ 3474720 w 11281333"/>
                <a:gd name="connsiteY287" fmla="*/ 955040 h 5852160"/>
                <a:gd name="connsiteX288" fmla="*/ 3525520 w 11281333"/>
                <a:gd name="connsiteY288" fmla="*/ 853440 h 5852160"/>
                <a:gd name="connsiteX289" fmla="*/ 3596640 w 11281333"/>
                <a:gd name="connsiteY289" fmla="*/ 690880 h 5852160"/>
                <a:gd name="connsiteX290" fmla="*/ 3616960 w 11281333"/>
                <a:gd name="connsiteY290" fmla="*/ 650240 h 5852160"/>
                <a:gd name="connsiteX291" fmla="*/ 3647440 w 11281333"/>
                <a:gd name="connsiteY291" fmla="*/ 599440 h 5852160"/>
                <a:gd name="connsiteX292" fmla="*/ 3688080 w 11281333"/>
                <a:gd name="connsiteY292" fmla="*/ 538480 h 5852160"/>
                <a:gd name="connsiteX293" fmla="*/ 3769360 w 11281333"/>
                <a:gd name="connsiteY293" fmla="*/ 416560 h 5852160"/>
                <a:gd name="connsiteX294" fmla="*/ 3789680 w 11281333"/>
                <a:gd name="connsiteY294" fmla="*/ 386080 h 5852160"/>
                <a:gd name="connsiteX295" fmla="*/ 3820160 w 11281333"/>
                <a:gd name="connsiteY295" fmla="*/ 355600 h 5852160"/>
                <a:gd name="connsiteX296" fmla="*/ 3850640 w 11281333"/>
                <a:gd name="connsiteY296" fmla="*/ 314960 h 5852160"/>
                <a:gd name="connsiteX297" fmla="*/ 3952240 w 11281333"/>
                <a:gd name="connsiteY297" fmla="*/ 223520 h 5852160"/>
                <a:gd name="connsiteX298" fmla="*/ 3992880 w 11281333"/>
                <a:gd name="connsiteY298" fmla="*/ 182880 h 5852160"/>
                <a:gd name="connsiteX299" fmla="*/ 4064000 w 11281333"/>
                <a:gd name="connsiteY299" fmla="*/ 142240 h 5852160"/>
                <a:gd name="connsiteX300" fmla="*/ 4104640 w 11281333"/>
                <a:gd name="connsiteY300" fmla="*/ 111760 h 5852160"/>
                <a:gd name="connsiteX301" fmla="*/ 4175760 w 11281333"/>
                <a:gd name="connsiteY301" fmla="*/ 81280 h 5852160"/>
                <a:gd name="connsiteX302" fmla="*/ 4236720 w 11281333"/>
                <a:gd name="connsiteY302" fmla="*/ 50800 h 5852160"/>
                <a:gd name="connsiteX303" fmla="*/ 4277360 w 11281333"/>
                <a:gd name="connsiteY303" fmla="*/ 40640 h 5852160"/>
                <a:gd name="connsiteX304" fmla="*/ 4399280 w 11281333"/>
                <a:gd name="connsiteY304" fmla="*/ 10160 h 5852160"/>
                <a:gd name="connsiteX305" fmla="*/ 4521200 w 11281333"/>
                <a:gd name="connsiteY305" fmla="*/ 0 h 5852160"/>
                <a:gd name="connsiteX306" fmla="*/ 4856480 w 11281333"/>
                <a:gd name="connsiteY306" fmla="*/ 10160 h 5852160"/>
                <a:gd name="connsiteX307" fmla="*/ 4968240 w 11281333"/>
                <a:gd name="connsiteY307" fmla="*/ 30480 h 5852160"/>
                <a:gd name="connsiteX308" fmla="*/ 5049520 w 11281333"/>
                <a:gd name="connsiteY308" fmla="*/ 40640 h 5852160"/>
                <a:gd name="connsiteX309" fmla="*/ 5181600 w 11281333"/>
                <a:gd name="connsiteY309" fmla="*/ 60960 h 5852160"/>
                <a:gd name="connsiteX310" fmla="*/ 5222240 w 11281333"/>
                <a:gd name="connsiteY310" fmla="*/ 81280 h 5852160"/>
                <a:gd name="connsiteX311" fmla="*/ 5303520 w 11281333"/>
                <a:gd name="connsiteY311" fmla="*/ 101600 h 5852160"/>
                <a:gd name="connsiteX312" fmla="*/ 5435600 w 11281333"/>
                <a:gd name="connsiteY312" fmla="*/ 172720 h 5852160"/>
                <a:gd name="connsiteX313" fmla="*/ 5547360 w 11281333"/>
                <a:gd name="connsiteY313" fmla="*/ 284480 h 5852160"/>
                <a:gd name="connsiteX314" fmla="*/ 5588000 w 11281333"/>
                <a:gd name="connsiteY314" fmla="*/ 325120 h 5852160"/>
                <a:gd name="connsiteX315" fmla="*/ 5628640 w 11281333"/>
                <a:gd name="connsiteY315" fmla="*/ 375920 h 5852160"/>
                <a:gd name="connsiteX316" fmla="*/ 5699760 w 11281333"/>
                <a:gd name="connsiteY316" fmla="*/ 447040 h 5852160"/>
                <a:gd name="connsiteX317" fmla="*/ 5720080 w 11281333"/>
                <a:gd name="connsiteY317" fmla="*/ 477520 h 5852160"/>
                <a:gd name="connsiteX318" fmla="*/ 5760720 w 11281333"/>
                <a:gd name="connsiteY318" fmla="*/ 508000 h 5852160"/>
                <a:gd name="connsiteX319" fmla="*/ 5791200 w 11281333"/>
                <a:gd name="connsiteY319" fmla="*/ 548640 h 5852160"/>
                <a:gd name="connsiteX320" fmla="*/ 5852160 w 11281333"/>
                <a:gd name="connsiteY320" fmla="*/ 599440 h 5852160"/>
                <a:gd name="connsiteX321" fmla="*/ 5892800 w 11281333"/>
                <a:gd name="connsiteY321" fmla="*/ 640080 h 5852160"/>
                <a:gd name="connsiteX322" fmla="*/ 5943600 w 11281333"/>
                <a:gd name="connsiteY322" fmla="*/ 670560 h 5852160"/>
                <a:gd name="connsiteX323" fmla="*/ 6065520 w 11281333"/>
                <a:gd name="connsiteY323" fmla="*/ 772160 h 5852160"/>
                <a:gd name="connsiteX324" fmla="*/ 6096000 w 11281333"/>
                <a:gd name="connsiteY324" fmla="*/ 802640 h 5852160"/>
                <a:gd name="connsiteX325" fmla="*/ 6228080 w 11281333"/>
                <a:gd name="connsiteY325" fmla="*/ 894080 h 5852160"/>
                <a:gd name="connsiteX326" fmla="*/ 6258560 w 11281333"/>
                <a:gd name="connsiteY326" fmla="*/ 924560 h 5852160"/>
                <a:gd name="connsiteX327" fmla="*/ 6461760 w 11281333"/>
                <a:gd name="connsiteY327" fmla="*/ 1056640 h 5852160"/>
                <a:gd name="connsiteX328" fmla="*/ 6563360 w 11281333"/>
                <a:gd name="connsiteY328" fmla="*/ 1117600 h 5852160"/>
                <a:gd name="connsiteX329" fmla="*/ 6664960 w 11281333"/>
                <a:gd name="connsiteY329" fmla="*/ 1178560 h 5852160"/>
                <a:gd name="connsiteX330" fmla="*/ 6756400 w 11281333"/>
                <a:gd name="connsiteY330" fmla="*/ 1239520 h 5852160"/>
                <a:gd name="connsiteX331" fmla="*/ 7091680 w 11281333"/>
                <a:gd name="connsiteY331" fmla="*/ 1402080 h 5852160"/>
                <a:gd name="connsiteX332" fmla="*/ 7183120 w 11281333"/>
                <a:gd name="connsiteY332" fmla="*/ 1432560 h 5852160"/>
                <a:gd name="connsiteX333" fmla="*/ 7264400 w 11281333"/>
                <a:gd name="connsiteY333" fmla="*/ 1463040 h 5852160"/>
                <a:gd name="connsiteX334" fmla="*/ 7467600 w 11281333"/>
                <a:gd name="connsiteY334" fmla="*/ 1493520 h 5852160"/>
                <a:gd name="connsiteX335" fmla="*/ 7833360 w 11281333"/>
                <a:gd name="connsiteY335" fmla="*/ 1473200 h 5852160"/>
                <a:gd name="connsiteX336" fmla="*/ 7904480 w 11281333"/>
                <a:gd name="connsiteY336" fmla="*/ 1452880 h 5852160"/>
                <a:gd name="connsiteX337" fmla="*/ 8087360 w 11281333"/>
                <a:gd name="connsiteY337" fmla="*/ 1391920 h 5852160"/>
                <a:gd name="connsiteX338" fmla="*/ 8280400 w 11281333"/>
                <a:gd name="connsiteY338" fmla="*/ 1300480 h 5852160"/>
                <a:gd name="connsiteX339" fmla="*/ 8514080 w 11281333"/>
                <a:gd name="connsiteY339" fmla="*/ 1137920 h 5852160"/>
                <a:gd name="connsiteX340" fmla="*/ 8544560 w 11281333"/>
                <a:gd name="connsiteY340" fmla="*/ 1117600 h 5852160"/>
                <a:gd name="connsiteX341" fmla="*/ 8595360 w 11281333"/>
                <a:gd name="connsiteY341" fmla="*/ 1076960 h 5852160"/>
                <a:gd name="connsiteX342" fmla="*/ 8778240 w 11281333"/>
                <a:gd name="connsiteY342" fmla="*/ 934720 h 5852160"/>
                <a:gd name="connsiteX343" fmla="*/ 8900160 w 11281333"/>
                <a:gd name="connsiteY343" fmla="*/ 812800 h 5852160"/>
                <a:gd name="connsiteX344" fmla="*/ 8961120 w 11281333"/>
                <a:gd name="connsiteY344" fmla="*/ 751840 h 5852160"/>
                <a:gd name="connsiteX345" fmla="*/ 8991600 w 11281333"/>
                <a:gd name="connsiteY345" fmla="*/ 711200 h 5852160"/>
                <a:gd name="connsiteX346" fmla="*/ 9083040 w 11281333"/>
                <a:gd name="connsiteY346" fmla="*/ 619760 h 5852160"/>
                <a:gd name="connsiteX347" fmla="*/ 9144000 w 11281333"/>
                <a:gd name="connsiteY347" fmla="*/ 538480 h 5852160"/>
                <a:gd name="connsiteX348" fmla="*/ 9164320 w 11281333"/>
                <a:gd name="connsiteY348" fmla="*/ 508000 h 5852160"/>
                <a:gd name="connsiteX349" fmla="*/ 9235440 w 11281333"/>
                <a:gd name="connsiteY349" fmla="*/ 436880 h 5852160"/>
                <a:gd name="connsiteX350" fmla="*/ 9296400 w 11281333"/>
                <a:gd name="connsiteY350" fmla="*/ 365760 h 5852160"/>
                <a:gd name="connsiteX351" fmla="*/ 9428480 w 11281333"/>
                <a:gd name="connsiteY351" fmla="*/ 274320 h 5852160"/>
                <a:gd name="connsiteX352" fmla="*/ 9469120 w 11281333"/>
                <a:gd name="connsiteY352" fmla="*/ 243840 h 5852160"/>
                <a:gd name="connsiteX353" fmla="*/ 9509760 w 11281333"/>
                <a:gd name="connsiteY353" fmla="*/ 223520 h 5852160"/>
                <a:gd name="connsiteX354" fmla="*/ 9560560 w 11281333"/>
                <a:gd name="connsiteY354" fmla="*/ 193040 h 5852160"/>
                <a:gd name="connsiteX355" fmla="*/ 9601200 w 11281333"/>
                <a:gd name="connsiteY355" fmla="*/ 172720 h 5852160"/>
                <a:gd name="connsiteX356" fmla="*/ 9631680 w 11281333"/>
                <a:gd name="connsiteY356" fmla="*/ 152400 h 5852160"/>
                <a:gd name="connsiteX357" fmla="*/ 9672320 w 11281333"/>
                <a:gd name="connsiteY357" fmla="*/ 142240 h 5852160"/>
                <a:gd name="connsiteX358" fmla="*/ 9723120 w 11281333"/>
                <a:gd name="connsiteY358" fmla="*/ 121920 h 5852160"/>
                <a:gd name="connsiteX359" fmla="*/ 9773920 w 11281333"/>
                <a:gd name="connsiteY359" fmla="*/ 111760 h 5852160"/>
                <a:gd name="connsiteX360" fmla="*/ 9855200 w 11281333"/>
                <a:gd name="connsiteY360" fmla="*/ 91440 h 5852160"/>
                <a:gd name="connsiteX361" fmla="*/ 9885680 w 11281333"/>
                <a:gd name="connsiteY361" fmla="*/ 81280 h 5852160"/>
                <a:gd name="connsiteX362" fmla="*/ 9936480 w 11281333"/>
                <a:gd name="connsiteY362" fmla="*/ 71120 h 5852160"/>
                <a:gd name="connsiteX363" fmla="*/ 10139680 w 11281333"/>
                <a:gd name="connsiteY363" fmla="*/ 91440 h 5852160"/>
                <a:gd name="connsiteX364" fmla="*/ 10190480 w 11281333"/>
                <a:gd name="connsiteY364" fmla="*/ 111760 h 5852160"/>
                <a:gd name="connsiteX365" fmla="*/ 10251440 w 11281333"/>
                <a:gd name="connsiteY365" fmla="*/ 152400 h 5852160"/>
                <a:gd name="connsiteX366" fmla="*/ 10281920 w 11281333"/>
                <a:gd name="connsiteY366" fmla="*/ 172720 h 5852160"/>
                <a:gd name="connsiteX367" fmla="*/ 10322560 w 11281333"/>
                <a:gd name="connsiteY367" fmla="*/ 193040 h 5852160"/>
                <a:gd name="connsiteX368" fmla="*/ 10383520 w 11281333"/>
                <a:gd name="connsiteY368" fmla="*/ 233680 h 5852160"/>
                <a:gd name="connsiteX369" fmla="*/ 10434320 w 11281333"/>
                <a:gd name="connsiteY369" fmla="*/ 254000 h 5852160"/>
                <a:gd name="connsiteX370" fmla="*/ 10485120 w 11281333"/>
                <a:gd name="connsiteY370" fmla="*/ 314960 h 5852160"/>
                <a:gd name="connsiteX371" fmla="*/ 10556240 w 11281333"/>
                <a:gd name="connsiteY371" fmla="*/ 396240 h 5852160"/>
                <a:gd name="connsiteX372" fmla="*/ 10586720 w 11281333"/>
                <a:gd name="connsiteY372" fmla="*/ 467360 h 5852160"/>
                <a:gd name="connsiteX373" fmla="*/ 10617200 w 11281333"/>
                <a:gd name="connsiteY373" fmla="*/ 518160 h 5852160"/>
                <a:gd name="connsiteX374" fmla="*/ 10657840 w 11281333"/>
                <a:gd name="connsiteY374" fmla="*/ 640080 h 5852160"/>
                <a:gd name="connsiteX375" fmla="*/ 10688320 w 11281333"/>
                <a:gd name="connsiteY375" fmla="*/ 721360 h 5852160"/>
                <a:gd name="connsiteX376" fmla="*/ 10698480 w 11281333"/>
                <a:gd name="connsiteY376" fmla="*/ 822960 h 5852160"/>
                <a:gd name="connsiteX377" fmla="*/ 10708640 w 11281333"/>
                <a:gd name="connsiteY377" fmla="*/ 863600 h 5852160"/>
                <a:gd name="connsiteX378" fmla="*/ 10728960 w 11281333"/>
                <a:gd name="connsiteY378" fmla="*/ 1097280 h 5852160"/>
                <a:gd name="connsiteX379" fmla="*/ 10718800 w 11281333"/>
                <a:gd name="connsiteY379" fmla="*/ 1442720 h 5852160"/>
                <a:gd name="connsiteX380" fmla="*/ 10708640 w 11281333"/>
                <a:gd name="connsiteY380" fmla="*/ 1503680 h 5852160"/>
                <a:gd name="connsiteX381" fmla="*/ 10657840 w 11281333"/>
                <a:gd name="connsiteY381" fmla="*/ 1635760 h 5852160"/>
                <a:gd name="connsiteX382" fmla="*/ 10576560 w 11281333"/>
                <a:gd name="connsiteY382" fmla="*/ 1828800 h 5852160"/>
                <a:gd name="connsiteX383" fmla="*/ 10535920 w 11281333"/>
                <a:gd name="connsiteY383" fmla="*/ 1889760 h 5852160"/>
                <a:gd name="connsiteX384" fmla="*/ 10515600 w 11281333"/>
                <a:gd name="connsiteY384" fmla="*/ 1930400 h 5852160"/>
                <a:gd name="connsiteX385" fmla="*/ 10454640 w 11281333"/>
                <a:gd name="connsiteY385" fmla="*/ 2021840 h 5852160"/>
                <a:gd name="connsiteX386" fmla="*/ 10434320 w 11281333"/>
                <a:gd name="connsiteY386" fmla="*/ 2062480 h 5852160"/>
                <a:gd name="connsiteX387" fmla="*/ 10403840 w 11281333"/>
                <a:gd name="connsiteY387" fmla="*/ 2092960 h 5852160"/>
                <a:gd name="connsiteX388" fmla="*/ 10373360 w 11281333"/>
                <a:gd name="connsiteY388" fmla="*/ 2133600 h 5852160"/>
                <a:gd name="connsiteX389" fmla="*/ 10210800 w 11281333"/>
                <a:gd name="connsiteY389" fmla="*/ 2286000 h 5852160"/>
                <a:gd name="connsiteX390" fmla="*/ 10139680 w 11281333"/>
                <a:gd name="connsiteY390" fmla="*/ 2336800 h 5852160"/>
                <a:gd name="connsiteX391" fmla="*/ 10099040 w 11281333"/>
                <a:gd name="connsiteY391" fmla="*/ 2357120 h 5852160"/>
                <a:gd name="connsiteX392" fmla="*/ 10068560 w 11281333"/>
                <a:gd name="connsiteY392" fmla="*/ 2387600 h 5852160"/>
                <a:gd name="connsiteX393" fmla="*/ 10027920 w 11281333"/>
                <a:gd name="connsiteY393" fmla="*/ 2407920 h 5852160"/>
                <a:gd name="connsiteX394" fmla="*/ 9946640 w 11281333"/>
                <a:gd name="connsiteY394" fmla="*/ 2468880 h 5852160"/>
                <a:gd name="connsiteX395" fmla="*/ 9885680 w 11281333"/>
                <a:gd name="connsiteY395" fmla="*/ 2509520 h 5852160"/>
                <a:gd name="connsiteX396" fmla="*/ 9845040 w 11281333"/>
                <a:gd name="connsiteY396" fmla="*/ 2540000 h 5852160"/>
                <a:gd name="connsiteX397" fmla="*/ 9773920 w 11281333"/>
                <a:gd name="connsiteY397" fmla="*/ 2580640 h 5852160"/>
                <a:gd name="connsiteX398" fmla="*/ 9733280 w 11281333"/>
                <a:gd name="connsiteY398" fmla="*/ 2621280 h 5852160"/>
                <a:gd name="connsiteX399" fmla="*/ 9682480 w 11281333"/>
                <a:gd name="connsiteY399" fmla="*/ 2651760 h 5852160"/>
                <a:gd name="connsiteX400" fmla="*/ 9601200 w 11281333"/>
                <a:gd name="connsiteY400" fmla="*/ 2733040 h 5852160"/>
                <a:gd name="connsiteX401" fmla="*/ 9519920 w 11281333"/>
                <a:gd name="connsiteY401" fmla="*/ 2814320 h 5852160"/>
                <a:gd name="connsiteX402" fmla="*/ 9458960 w 11281333"/>
                <a:gd name="connsiteY402" fmla="*/ 2875280 h 5852160"/>
                <a:gd name="connsiteX403" fmla="*/ 9398000 w 11281333"/>
                <a:gd name="connsiteY403" fmla="*/ 2936240 h 5852160"/>
                <a:gd name="connsiteX404" fmla="*/ 9316720 w 11281333"/>
                <a:gd name="connsiteY404" fmla="*/ 3037840 h 5852160"/>
                <a:gd name="connsiteX405" fmla="*/ 9286240 w 11281333"/>
                <a:gd name="connsiteY405" fmla="*/ 3088640 h 5852160"/>
                <a:gd name="connsiteX406" fmla="*/ 9245600 w 11281333"/>
                <a:gd name="connsiteY406" fmla="*/ 3139440 h 5852160"/>
                <a:gd name="connsiteX407" fmla="*/ 9215120 w 11281333"/>
                <a:gd name="connsiteY407" fmla="*/ 3200400 h 5852160"/>
                <a:gd name="connsiteX408" fmla="*/ 9133840 w 11281333"/>
                <a:gd name="connsiteY408" fmla="*/ 3322320 h 5852160"/>
                <a:gd name="connsiteX409" fmla="*/ 9093200 w 11281333"/>
                <a:gd name="connsiteY409" fmla="*/ 3413760 h 5852160"/>
                <a:gd name="connsiteX410" fmla="*/ 9062720 w 11281333"/>
                <a:gd name="connsiteY410" fmla="*/ 3474720 h 5852160"/>
                <a:gd name="connsiteX411" fmla="*/ 9022080 w 11281333"/>
                <a:gd name="connsiteY411" fmla="*/ 3606800 h 5852160"/>
                <a:gd name="connsiteX412" fmla="*/ 9011920 w 11281333"/>
                <a:gd name="connsiteY412" fmla="*/ 3657600 h 5852160"/>
                <a:gd name="connsiteX413" fmla="*/ 8991600 w 11281333"/>
                <a:gd name="connsiteY413" fmla="*/ 3728720 h 5852160"/>
                <a:gd name="connsiteX414" fmla="*/ 9001760 w 11281333"/>
                <a:gd name="connsiteY414" fmla="*/ 3972560 h 5852160"/>
                <a:gd name="connsiteX415" fmla="*/ 9011920 w 11281333"/>
                <a:gd name="connsiteY415" fmla="*/ 4013200 h 5852160"/>
                <a:gd name="connsiteX416" fmla="*/ 9032240 w 11281333"/>
                <a:gd name="connsiteY416" fmla="*/ 4084320 h 5852160"/>
                <a:gd name="connsiteX417" fmla="*/ 9042400 w 11281333"/>
                <a:gd name="connsiteY417" fmla="*/ 4145280 h 5852160"/>
                <a:gd name="connsiteX418" fmla="*/ 9052560 w 11281333"/>
                <a:gd name="connsiteY418" fmla="*/ 4175760 h 5852160"/>
                <a:gd name="connsiteX419" fmla="*/ 9083040 w 11281333"/>
                <a:gd name="connsiteY419" fmla="*/ 4267200 h 5852160"/>
                <a:gd name="connsiteX420" fmla="*/ 9093200 w 11281333"/>
                <a:gd name="connsiteY420" fmla="*/ 4328160 h 5852160"/>
                <a:gd name="connsiteX421" fmla="*/ 9133840 w 11281333"/>
                <a:gd name="connsiteY421" fmla="*/ 4450080 h 5852160"/>
                <a:gd name="connsiteX422" fmla="*/ 9144000 w 11281333"/>
                <a:gd name="connsiteY422" fmla="*/ 4480560 h 5852160"/>
                <a:gd name="connsiteX423" fmla="*/ 9164320 w 11281333"/>
                <a:gd name="connsiteY423" fmla="*/ 4541520 h 5852160"/>
                <a:gd name="connsiteX424" fmla="*/ 9184640 w 11281333"/>
                <a:gd name="connsiteY424" fmla="*/ 4572000 h 5852160"/>
                <a:gd name="connsiteX425" fmla="*/ 9204960 w 11281333"/>
                <a:gd name="connsiteY425" fmla="*/ 4612640 h 5852160"/>
                <a:gd name="connsiteX426" fmla="*/ 9235440 w 11281333"/>
                <a:gd name="connsiteY426" fmla="*/ 4653280 h 5852160"/>
                <a:gd name="connsiteX427" fmla="*/ 9306560 w 11281333"/>
                <a:gd name="connsiteY427" fmla="*/ 4775200 h 5852160"/>
                <a:gd name="connsiteX428" fmla="*/ 9387840 w 11281333"/>
                <a:gd name="connsiteY428" fmla="*/ 4876800 h 5852160"/>
                <a:gd name="connsiteX429" fmla="*/ 9458960 w 11281333"/>
                <a:gd name="connsiteY429" fmla="*/ 4958080 h 5852160"/>
                <a:gd name="connsiteX430" fmla="*/ 9540240 w 11281333"/>
                <a:gd name="connsiteY430" fmla="*/ 5049520 h 5852160"/>
                <a:gd name="connsiteX431" fmla="*/ 9570720 w 11281333"/>
                <a:gd name="connsiteY431" fmla="*/ 5090160 h 5852160"/>
                <a:gd name="connsiteX432" fmla="*/ 9591040 w 11281333"/>
                <a:gd name="connsiteY432" fmla="*/ 5120640 h 5852160"/>
                <a:gd name="connsiteX433" fmla="*/ 9682480 w 11281333"/>
                <a:gd name="connsiteY433" fmla="*/ 5212080 h 5852160"/>
                <a:gd name="connsiteX434" fmla="*/ 9773920 w 11281333"/>
                <a:gd name="connsiteY434" fmla="*/ 5273040 h 5852160"/>
                <a:gd name="connsiteX435" fmla="*/ 9804400 w 11281333"/>
                <a:gd name="connsiteY435" fmla="*/ 5293360 h 5852160"/>
                <a:gd name="connsiteX436" fmla="*/ 9875520 w 11281333"/>
                <a:gd name="connsiteY436" fmla="*/ 5313680 h 5852160"/>
                <a:gd name="connsiteX437" fmla="*/ 9956800 w 11281333"/>
                <a:gd name="connsiteY437" fmla="*/ 5344160 h 5852160"/>
                <a:gd name="connsiteX438" fmla="*/ 10139680 w 11281333"/>
                <a:gd name="connsiteY438" fmla="*/ 5364480 h 5852160"/>
                <a:gd name="connsiteX439" fmla="*/ 10271760 w 11281333"/>
                <a:gd name="connsiteY439" fmla="*/ 5354320 h 5852160"/>
                <a:gd name="connsiteX440" fmla="*/ 10607040 w 11281333"/>
                <a:gd name="connsiteY440" fmla="*/ 5334000 h 5852160"/>
                <a:gd name="connsiteX441" fmla="*/ 10698480 w 11281333"/>
                <a:gd name="connsiteY441" fmla="*/ 5323840 h 5852160"/>
                <a:gd name="connsiteX442" fmla="*/ 11135360 w 11281333"/>
                <a:gd name="connsiteY442" fmla="*/ 5334000 h 5852160"/>
                <a:gd name="connsiteX443" fmla="*/ 11277600 w 11281333"/>
                <a:gd name="connsiteY443" fmla="*/ 5344160 h 5852160"/>
                <a:gd name="connsiteX0" fmla="*/ 0 w 11281333"/>
                <a:gd name="connsiteY0" fmla="*/ 650240 h 5852160"/>
                <a:gd name="connsiteX1" fmla="*/ 213360 w 11281333"/>
                <a:gd name="connsiteY1" fmla="*/ 396240 h 5852160"/>
                <a:gd name="connsiteX2" fmla="*/ 274320 w 11281333"/>
                <a:gd name="connsiteY2" fmla="*/ 345440 h 5852160"/>
                <a:gd name="connsiteX3" fmla="*/ 304800 w 11281333"/>
                <a:gd name="connsiteY3" fmla="*/ 314960 h 5852160"/>
                <a:gd name="connsiteX4" fmla="*/ 335280 w 11281333"/>
                <a:gd name="connsiteY4" fmla="*/ 294640 h 5852160"/>
                <a:gd name="connsiteX5" fmla="*/ 365760 w 11281333"/>
                <a:gd name="connsiteY5" fmla="*/ 264160 h 5852160"/>
                <a:gd name="connsiteX6" fmla="*/ 426720 w 11281333"/>
                <a:gd name="connsiteY6" fmla="*/ 223520 h 5852160"/>
                <a:gd name="connsiteX7" fmla="*/ 457200 w 11281333"/>
                <a:gd name="connsiteY7" fmla="*/ 203200 h 5852160"/>
                <a:gd name="connsiteX8" fmla="*/ 518160 w 11281333"/>
                <a:gd name="connsiteY8" fmla="*/ 182880 h 5852160"/>
                <a:gd name="connsiteX9" fmla="*/ 548640 w 11281333"/>
                <a:gd name="connsiteY9" fmla="*/ 162560 h 5852160"/>
                <a:gd name="connsiteX10" fmla="*/ 609600 w 11281333"/>
                <a:gd name="connsiteY10" fmla="*/ 142240 h 5852160"/>
                <a:gd name="connsiteX11" fmla="*/ 640080 w 11281333"/>
                <a:gd name="connsiteY11" fmla="*/ 132080 h 5852160"/>
                <a:gd name="connsiteX12" fmla="*/ 670560 w 11281333"/>
                <a:gd name="connsiteY12" fmla="*/ 111760 h 5852160"/>
                <a:gd name="connsiteX13" fmla="*/ 762000 w 11281333"/>
                <a:gd name="connsiteY13" fmla="*/ 81280 h 5852160"/>
                <a:gd name="connsiteX14" fmla="*/ 853440 w 11281333"/>
                <a:gd name="connsiteY14" fmla="*/ 50800 h 5852160"/>
                <a:gd name="connsiteX15" fmla="*/ 883920 w 11281333"/>
                <a:gd name="connsiteY15" fmla="*/ 40640 h 5852160"/>
                <a:gd name="connsiteX16" fmla="*/ 1158240 w 11281333"/>
                <a:gd name="connsiteY16" fmla="*/ 50800 h 5852160"/>
                <a:gd name="connsiteX17" fmla="*/ 1341120 w 11281333"/>
                <a:gd name="connsiteY17" fmla="*/ 91440 h 5852160"/>
                <a:gd name="connsiteX18" fmla="*/ 1402080 w 11281333"/>
                <a:gd name="connsiteY18" fmla="*/ 111760 h 5852160"/>
                <a:gd name="connsiteX19" fmla="*/ 1513840 w 11281333"/>
                <a:gd name="connsiteY19" fmla="*/ 142240 h 5852160"/>
                <a:gd name="connsiteX20" fmla="*/ 1574800 w 11281333"/>
                <a:gd name="connsiteY20" fmla="*/ 172720 h 5852160"/>
                <a:gd name="connsiteX21" fmla="*/ 1635760 w 11281333"/>
                <a:gd name="connsiteY21" fmla="*/ 213360 h 5852160"/>
                <a:gd name="connsiteX22" fmla="*/ 1696720 w 11281333"/>
                <a:gd name="connsiteY22" fmla="*/ 264160 h 5852160"/>
                <a:gd name="connsiteX23" fmla="*/ 1717040 w 11281333"/>
                <a:gd name="connsiteY23" fmla="*/ 294640 h 5852160"/>
                <a:gd name="connsiteX24" fmla="*/ 1747520 w 11281333"/>
                <a:gd name="connsiteY24" fmla="*/ 314960 h 5852160"/>
                <a:gd name="connsiteX25" fmla="*/ 1788160 w 11281333"/>
                <a:gd name="connsiteY25" fmla="*/ 375920 h 5852160"/>
                <a:gd name="connsiteX26" fmla="*/ 1808480 w 11281333"/>
                <a:gd name="connsiteY26" fmla="*/ 406400 h 5852160"/>
                <a:gd name="connsiteX27" fmla="*/ 1838960 w 11281333"/>
                <a:gd name="connsiteY27" fmla="*/ 497840 h 5852160"/>
                <a:gd name="connsiteX28" fmla="*/ 1849120 w 11281333"/>
                <a:gd name="connsiteY28" fmla="*/ 528320 h 5852160"/>
                <a:gd name="connsiteX29" fmla="*/ 1859280 w 11281333"/>
                <a:gd name="connsiteY29" fmla="*/ 558800 h 5852160"/>
                <a:gd name="connsiteX30" fmla="*/ 1869440 w 11281333"/>
                <a:gd name="connsiteY30" fmla="*/ 609600 h 5852160"/>
                <a:gd name="connsiteX31" fmla="*/ 1859280 w 11281333"/>
                <a:gd name="connsiteY31" fmla="*/ 782320 h 5852160"/>
                <a:gd name="connsiteX32" fmla="*/ 1849120 w 11281333"/>
                <a:gd name="connsiteY32" fmla="*/ 812800 h 5852160"/>
                <a:gd name="connsiteX33" fmla="*/ 1808480 w 11281333"/>
                <a:gd name="connsiteY33" fmla="*/ 873760 h 5852160"/>
                <a:gd name="connsiteX34" fmla="*/ 1778000 w 11281333"/>
                <a:gd name="connsiteY34" fmla="*/ 894080 h 5852160"/>
                <a:gd name="connsiteX35" fmla="*/ 1757680 w 11281333"/>
                <a:gd name="connsiteY35" fmla="*/ 955040 h 5852160"/>
                <a:gd name="connsiteX36" fmla="*/ 1727200 w 11281333"/>
                <a:gd name="connsiteY36" fmla="*/ 1016000 h 5852160"/>
                <a:gd name="connsiteX37" fmla="*/ 1737360 w 11281333"/>
                <a:gd name="connsiteY37" fmla="*/ 1229360 h 5852160"/>
                <a:gd name="connsiteX38" fmla="*/ 1767840 w 11281333"/>
                <a:gd name="connsiteY38" fmla="*/ 1330960 h 5852160"/>
                <a:gd name="connsiteX39" fmla="*/ 1798320 w 11281333"/>
                <a:gd name="connsiteY39" fmla="*/ 1351280 h 5852160"/>
                <a:gd name="connsiteX40" fmla="*/ 1828800 w 11281333"/>
                <a:gd name="connsiteY40" fmla="*/ 1381760 h 5852160"/>
                <a:gd name="connsiteX41" fmla="*/ 1859280 w 11281333"/>
                <a:gd name="connsiteY41" fmla="*/ 1391920 h 5852160"/>
                <a:gd name="connsiteX42" fmla="*/ 1889760 w 11281333"/>
                <a:gd name="connsiteY42" fmla="*/ 1412240 h 5852160"/>
                <a:gd name="connsiteX43" fmla="*/ 1920240 w 11281333"/>
                <a:gd name="connsiteY43" fmla="*/ 1422400 h 5852160"/>
                <a:gd name="connsiteX44" fmla="*/ 1950720 w 11281333"/>
                <a:gd name="connsiteY44" fmla="*/ 1442720 h 5852160"/>
                <a:gd name="connsiteX45" fmla="*/ 2011680 w 11281333"/>
                <a:gd name="connsiteY45" fmla="*/ 1463040 h 5852160"/>
                <a:gd name="connsiteX46" fmla="*/ 2042160 w 11281333"/>
                <a:gd name="connsiteY46" fmla="*/ 1483360 h 5852160"/>
                <a:gd name="connsiteX47" fmla="*/ 2103120 w 11281333"/>
                <a:gd name="connsiteY47" fmla="*/ 1503680 h 5852160"/>
                <a:gd name="connsiteX48" fmla="*/ 2164080 w 11281333"/>
                <a:gd name="connsiteY48" fmla="*/ 1534160 h 5852160"/>
                <a:gd name="connsiteX49" fmla="*/ 2225040 w 11281333"/>
                <a:gd name="connsiteY49" fmla="*/ 1564640 h 5852160"/>
                <a:gd name="connsiteX50" fmla="*/ 2255520 w 11281333"/>
                <a:gd name="connsiteY50" fmla="*/ 1595120 h 5852160"/>
                <a:gd name="connsiteX51" fmla="*/ 2377440 w 11281333"/>
                <a:gd name="connsiteY51" fmla="*/ 1696720 h 5852160"/>
                <a:gd name="connsiteX52" fmla="*/ 2397760 w 11281333"/>
                <a:gd name="connsiteY52" fmla="*/ 1737360 h 5852160"/>
                <a:gd name="connsiteX53" fmla="*/ 2418080 w 11281333"/>
                <a:gd name="connsiteY53" fmla="*/ 1767840 h 5852160"/>
                <a:gd name="connsiteX54" fmla="*/ 2428240 w 11281333"/>
                <a:gd name="connsiteY54" fmla="*/ 1798320 h 5852160"/>
                <a:gd name="connsiteX55" fmla="*/ 2448560 w 11281333"/>
                <a:gd name="connsiteY55" fmla="*/ 1838960 h 5852160"/>
                <a:gd name="connsiteX56" fmla="*/ 2468880 w 11281333"/>
                <a:gd name="connsiteY56" fmla="*/ 1930400 h 5852160"/>
                <a:gd name="connsiteX57" fmla="*/ 2458720 w 11281333"/>
                <a:gd name="connsiteY57" fmla="*/ 2143760 h 5852160"/>
                <a:gd name="connsiteX58" fmla="*/ 2448560 w 11281333"/>
                <a:gd name="connsiteY58" fmla="*/ 2204720 h 5852160"/>
                <a:gd name="connsiteX59" fmla="*/ 2377440 w 11281333"/>
                <a:gd name="connsiteY59" fmla="*/ 2296160 h 5852160"/>
                <a:gd name="connsiteX60" fmla="*/ 2346960 w 11281333"/>
                <a:gd name="connsiteY60" fmla="*/ 2336800 h 5852160"/>
                <a:gd name="connsiteX61" fmla="*/ 2265680 w 11281333"/>
                <a:gd name="connsiteY61" fmla="*/ 2397760 h 5852160"/>
                <a:gd name="connsiteX62" fmla="*/ 2194560 w 11281333"/>
                <a:gd name="connsiteY62" fmla="*/ 2458720 h 5852160"/>
                <a:gd name="connsiteX63" fmla="*/ 2123440 w 11281333"/>
                <a:gd name="connsiteY63" fmla="*/ 2509520 h 5852160"/>
                <a:gd name="connsiteX64" fmla="*/ 2082800 w 11281333"/>
                <a:gd name="connsiteY64" fmla="*/ 2529840 h 5852160"/>
                <a:gd name="connsiteX65" fmla="*/ 1991360 w 11281333"/>
                <a:gd name="connsiteY65" fmla="*/ 2580640 h 5852160"/>
                <a:gd name="connsiteX66" fmla="*/ 1899920 w 11281333"/>
                <a:gd name="connsiteY66" fmla="*/ 2631440 h 5852160"/>
                <a:gd name="connsiteX67" fmla="*/ 1859280 w 11281333"/>
                <a:gd name="connsiteY67" fmla="*/ 2661920 h 5852160"/>
                <a:gd name="connsiteX68" fmla="*/ 1828800 w 11281333"/>
                <a:gd name="connsiteY68" fmla="*/ 2672080 h 5852160"/>
                <a:gd name="connsiteX69" fmla="*/ 1757680 w 11281333"/>
                <a:gd name="connsiteY69" fmla="*/ 2702560 h 5852160"/>
                <a:gd name="connsiteX70" fmla="*/ 1666240 w 11281333"/>
                <a:gd name="connsiteY70" fmla="*/ 2753360 h 5852160"/>
                <a:gd name="connsiteX71" fmla="*/ 1635760 w 11281333"/>
                <a:gd name="connsiteY71" fmla="*/ 2763520 h 5852160"/>
                <a:gd name="connsiteX72" fmla="*/ 1584960 w 11281333"/>
                <a:gd name="connsiteY72" fmla="*/ 2794000 h 5852160"/>
                <a:gd name="connsiteX73" fmla="*/ 1483360 w 11281333"/>
                <a:gd name="connsiteY73" fmla="*/ 2834640 h 5852160"/>
                <a:gd name="connsiteX74" fmla="*/ 1432560 w 11281333"/>
                <a:gd name="connsiteY74" fmla="*/ 2854960 h 5852160"/>
                <a:gd name="connsiteX75" fmla="*/ 1361440 w 11281333"/>
                <a:gd name="connsiteY75" fmla="*/ 2885440 h 5852160"/>
                <a:gd name="connsiteX76" fmla="*/ 1320800 w 11281333"/>
                <a:gd name="connsiteY76" fmla="*/ 2905760 h 5852160"/>
                <a:gd name="connsiteX77" fmla="*/ 1270000 w 11281333"/>
                <a:gd name="connsiteY77" fmla="*/ 2926080 h 5852160"/>
                <a:gd name="connsiteX78" fmla="*/ 1178560 w 11281333"/>
                <a:gd name="connsiteY78" fmla="*/ 2976880 h 5852160"/>
                <a:gd name="connsiteX79" fmla="*/ 1066800 w 11281333"/>
                <a:gd name="connsiteY79" fmla="*/ 3037840 h 5852160"/>
                <a:gd name="connsiteX80" fmla="*/ 995680 w 11281333"/>
                <a:gd name="connsiteY80" fmla="*/ 3078480 h 5852160"/>
                <a:gd name="connsiteX81" fmla="*/ 914400 w 11281333"/>
                <a:gd name="connsiteY81" fmla="*/ 3139440 h 5852160"/>
                <a:gd name="connsiteX82" fmla="*/ 873760 w 11281333"/>
                <a:gd name="connsiteY82" fmla="*/ 3169920 h 5852160"/>
                <a:gd name="connsiteX83" fmla="*/ 782320 w 11281333"/>
                <a:gd name="connsiteY83" fmla="*/ 3230880 h 5852160"/>
                <a:gd name="connsiteX84" fmla="*/ 741680 w 11281333"/>
                <a:gd name="connsiteY84" fmla="*/ 3271520 h 5852160"/>
                <a:gd name="connsiteX85" fmla="*/ 599440 w 11281333"/>
                <a:gd name="connsiteY85" fmla="*/ 3403600 h 5852160"/>
                <a:gd name="connsiteX86" fmla="*/ 487680 w 11281333"/>
                <a:gd name="connsiteY86" fmla="*/ 3556000 h 5852160"/>
                <a:gd name="connsiteX87" fmla="*/ 457200 w 11281333"/>
                <a:gd name="connsiteY87" fmla="*/ 3596640 h 5852160"/>
                <a:gd name="connsiteX88" fmla="*/ 436880 w 11281333"/>
                <a:gd name="connsiteY88" fmla="*/ 3647440 h 5852160"/>
                <a:gd name="connsiteX89" fmla="*/ 406400 w 11281333"/>
                <a:gd name="connsiteY89" fmla="*/ 3688080 h 5852160"/>
                <a:gd name="connsiteX90" fmla="*/ 386080 w 11281333"/>
                <a:gd name="connsiteY90" fmla="*/ 3738880 h 5852160"/>
                <a:gd name="connsiteX91" fmla="*/ 335280 w 11281333"/>
                <a:gd name="connsiteY91" fmla="*/ 3840480 h 5852160"/>
                <a:gd name="connsiteX92" fmla="*/ 314960 w 11281333"/>
                <a:gd name="connsiteY92" fmla="*/ 3870960 h 5852160"/>
                <a:gd name="connsiteX93" fmla="*/ 284480 w 11281333"/>
                <a:gd name="connsiteY93" fmla="*/ 3952240 h 5852160"/>
                <a:gd name="connsiteX94" fmla="*/ 264160 w 11281333"/>
                <a:gd name="connsiteY94" fmla="*/ 4003040 h 5852160"/>
                <a:gd name="connsiteX95" fmla="*/ 254000 w 11281333"/>
                <a:gd name="connsiteY95" fmla="*/ 4053840 h 5852160"/>
                <a:gd name="connsiteX96" fmla="*/ 233680 w 11281333"/>
                <a:gd name="connsiteY96" fmla="*/ 4094480 h 5852160"/>
                <a:gd name="connsiteX97" fmla="*/ 213360 w 11281333"/>
                <a:gd name="connsiteY97" fmla="*/ 4196080 h 5852160"/>
                <a:gd name="connsiteX98" fmla="*/ 193040 w 11281333"/>
                <a:gd name="connsiteY98" fmla="*/ 4277360 h 5852160"/>
                <a:gd name="connsiteX99" fmla="*/ 182880 w 11281333"/>
                <a:gd name="connsiteY99" fmla="*/ 4318000 h 5852160"/>
                <a:gd name="connsiteX100" fmla="*/ 162560 w 11281333"/>
                <a:gd name="connsiteY100" fmla="*/ 4541520 h 5852160"/>
                <a:gd name="connsiteX101" fmla="*/ 182880 w 11281333"/>
                <a:gd name="connsiteY101" fmla="*/ 4765040 h 5852160"/>
                <a:gd name="connsiteX102" fmla="*/ 203200 w 11281333"/>
                <a:gd name="connsiteY102" fmla="*/ 4836160 h 5852160"/>
                <a:gd name="connsiteX103" fmla="*/ 213360 w 11281333"/>
                <a:gd name="connsiteY103" fmla="*/ 4886960 h 5852160"/>
                <a:gd name="connsiteX104" fmla="*/ 233680 w 11281333"/>
                <a:gd name="connsiteY104" fmla="*/ 4947920 h 5852160"/>
                <a:gd name="connsiteX105" fmla="*/ 243840 w 11281333"/>
                <a:gd name="connsiteY105" fmla="*/ 4978400 h 5852160"/>
                <a:gd name="connsiteX106" fmla="*/ 274320 w 11281333"/>
                <a:gd name="connsiteY106" fmla="*/ 5049520 h 5852160"/>
                <a:gd name="connsiteX107" fmla="*/ 294640 w 11281333"/>
                <a:gd name="connsiteY107" fmla="*/ 5120640 h 5852160"/>
                <a:gd name="connsiteX108" fmla="*/ 325120 w 11281333"/>
                <a:gd name="connsiteY108" fmla="*/ 5151120 h 5852160"/>
                <a:gd name="connsiteX109" fmla="*/ 386080 w 11281333"/>
                <a:gd name="connsiteY109" fmla="*/ 5242560 h 5852160"/>
                <a:gd name="connsiteX110" fmla="*/ 447040 w 11281333"/>
                <a:gd name="connsiteY110" fmla="*/ 5303520 h 5852160"/>
                <a:gd name="connsiteX111" fmla="*/ 497840 w 11281333"/>
                <a:gd name="connsiteY111" fmla="*/ 5364480 h 5852160"/>
                <a:gd name="connsiteX112" fmla="*/ 589280 w 11281333"/>
                <a:gd name="connsiteY112" fmla="*/ 5466080 h 5852160"/>
                <a:gd name="connsiteX113" fmla="*/ 619760 w 11281333"/>
                <a:gd name="connsiteY113" fmla="*/ 5496560 h 5852160"/>
                <a:gd name="connsiteX114" fmla="*/ 650240 w 11281333"/>
                <a:gd name="connsiteY114" fmla="*/ 5527040 h 5852160"/>
                <a:gd name="connsiteX115" fmla="*/ 680720 w 11281333"/>
                <a:gd name="connsiteY115" fmla="*/ 5547360 h 5852160"/>
                <a:gd name="connsiteX116" fmla="*/ 711200 w 11281333"/>
                <a:gd name="connsiteY116" fmla="*/ 5577840 h 5852160"/>
                <a:gd name="connsiteX117" fmla="*/ 741680 w 11281333"/>
                <a:gd name="connsiteY117" fmla="*/ 5598160 h 5852160"/>
                <a:gd name="connsiteX118" fmla="*/ 782320 w 11281333"/>
                <a:gd name="connsiteY118" fmla="*/ 5628640 h 5852160"/>
                <a:gd name="connsiteX119" fmla="*/ 822960 w 11281333"/>
                <a:gd name="connsiteY119" fmla="*/ 5648960 h 5852160"/>
                <a:gd name="connsiteX120" fmla="*/ 904240 w 11281333"/>
                <a:gd name="connsiteY120" fmla="*/ 5699760 h 5852160"/>
                <a:gd name="connsiteX121" fmla="*/ 934720 w 11281333"/>
                <a:gd name="connsiteY121" fmla="*/ 5709920 h 5852160"/>
                <a:gd name="connsiteX122" fmla="*/ 985520 w 11281333"/>
                <a:gd name="connsiteY122" fmla="*/ 5730240 h 5852160"/>
                <a:gd name="connsiteX123" fmla="*/ 1066800 w 11281333"/>
                <a:gd name="connsiteY123" fmla="*/ 5750560 h 5852160"/>
                <a:gd name="connsiteX124" fmla="*/ 1107440 w 11281333"/>
                <a:gd name="connsiteY124" fmla="*/ 5770880 h 5852160"/>
                <a:gd name="connsiteX125" fmla="*/ 1148080 w 11281333"/>
                <a:gd name="connsiteY125" fmla="*/ 5781040 h 5852160"/>
                <a:gd name="connsiteX126" fmla="*/ 1178560 w 11281333"/>
                <a:gd name="connsiteY126" fmla="*/ 5791200 h 5852160"/>
                <a:gd name="connsiteX127" fmla="*/ 1320800 w 11281333"/>
                <a:gd name="connsiteY127" fmla="*/ 5821680 h 5852160"/>
                <a:gd name="connsiteX128" fmla="*/ 1452880 w 11281333"/>
                <a:gd name="connsiteY128" fmla="*/ 5842000 h 5852160"/>
                <a:gd name="connsiteX129" fmla="*/ 1747520 w 11281333"/>
                <a:gd name="connsiteY129" fmla="*/ 5852160 h 5852160"/>
                <a:gd name="connsiteX130" fmla="*/ 2418080 w 11281333"/>
                <a:gd name="connsiteY130" fmla="*/ 5842000 h 5852160"/>
                <a:gd name="connsiteX131" fmla="*/ 2468880 w 11281333"/>
                <a:gd name="connsiteY131" fmla="*/ 5831840 h 5852160"/>
                <a:gd name="connsiteX132" fmla="*/ 2621280 w 11281333"/>
                <a:gd name="connsiteY132" fmla="*/ 5811520 h 5852160"/>
                <a:gd name="connsiteX133" fmla="*/ 2692400 w 11281333"/>
                <a:gd name="connsiteY133" fmla="*/ 5801360 h 5852160"/>
                <a:gd name="connsiteX134" fmla="*/ 2722880 w 11281333"/>
                <a:gd name="connsiteY134" fmla="*/ 5791200 h 5852160"/>
                <a:gd name="connsiteX135" fmla="*/ 2844800 w 11281333"/>
                <a:gd name="connsiteY135" fmla="*/ 5770880 h 5852160"/>
                <a:gd name="connsiteX136" fmla="*/ 2915920 w 11281333"/>
                <a:gd name="connsiteY136" fmla="*/ 5750560 h 5852160"/>
                <a:gd name="connsiteX137" fmla="*/ 2946400 w 11281333"/>
                <a:gd name="connsiteY137" fmla="*/ 5740400 h 5852160"/>
                <a:gd name="connsiteX138" fmla="*/ 2987040 w 11281333"/>
                <a:gd name="connsiteY138" fmla="*/ 5730240 h 5852160"/>
                <a:gd name="connsiteX139" fmla="*/ 3027680 w 11281333"/>
                <a:gd name="connsiteY139" fmla="*/ 5709920 h 5852160"/>
                <a:gd name="connsiteX140" fmla="*/ 3078480 w 11281333"/>
                <a:gd name="connsiteY140" fmla="*/ 5689600 h 5852160"/>
                <a:gd name="connsiteX141" fmla="*/ 3108960 w 11281333"/>
                <a:gd name="connsiteY141" fmla="*/ 5669280 h 5852160"/>
                <a:gd name="connsiteX142" fmla="*/ 3210560 w 11281333"/>
                <a:gd name="connsiteY142" fmla="*/ 5608320 h 5852160"/>
                <a:gd name="connsiteX143" fmla="*/ 3281680 w 11281333"/>
                <a:gd name="connsiteY143" fmla="*/ 5537200 h 5852160"/>
                <a:gd name="connsiteX144" fmla="*/ 3312160 w 11281333"/>
                <a:gd name="connsiteY144" fmla="*/ 5506720 h 5852160"/>
                <a:gd name="connsiteX145" fmla="*/ 3393440 w 11281333"/>
                <a:gd name="connsiteY145" fmla="*/ 5384800 h 5852160"/>
                <a:gd name="connsiteX146" fmla="*/ 3403600 w 11281333"/>
                <a:gd name="connsiteY146" fmla="*/ 5354320 h 5852160"/>
                <a:gd name="connsiteX147" fmla="*/ 3423920 w 11281333"/>
                <a:gd name="connsiteY147" fmla="*/ 5262880 h 5852160"/>
                <a:gd name="connsiteX148" fmla="*/ 3413760 w 11281333"/>
                <a:gd name="connsiteY148" fmla="*/ 4897120 h 5852160"/>
                <a:gd name="connsiteX149" fmla="*/ 3383280 w 11281333"/>
                <a:gd name="connsiteY149" fmla="*/ 4785360 h 5852160"/>
                <a:gd name="connsiteX150" fmla="*/ 3373120 w 11281333"/>
                <a:gd name="connsiteY150" fmla="*/ 4734560 h 5852160"/>
                <a:gd name="connsiteX151" fmla="*/ 3352800 w 11281333"/>
                <a:gd name="connsiteY151" fmla="*/ 4704080 h 5852160"/>
                <a:gd name="connsiteX152" fmla="*/ 3322320 w 11281333"/>
                <a:gd name="connsiteY152" fmla="*/ 4632960 h 5852160"/>
                <a:gd name="connsiteX153" fmla="*/ 3302000 w 11281333"/>
                <a:gd name="connsiteY153" fmla="*/ 4602480 h 5852160"/>
                <a:gd name="connsiteX154" fmla="*/ 3281680 w 11281333"/>
                <a:gd name="connsiteY154" fmla="*/ 4541520 h 5852160"/>
                <a:gd name="connsiteX155" fmla="*/ 3271520 w 11281333"/>
                <a:gd name="connsiteY155" fmla="*/ 4511040 h 5852160"/>
                <a:gd name="connsiteX156" fmla="*/ 3261360 w 11281333"/>
                <a:gd name="connsiteY156" fmla="*/ 4470400 h 5852160"/>
                <a:gd name="connsiteX157" fmla="*/ 3241040 w 11281333"/>
                <a:gd name="connsiteY157" fmla="*/ 4429760 h 5852160"/>
                <a:gd name="connsiteX158" fmla="*/ 3220720 w 11281333"/>
                <a:gd name="connsiteY158" fmla="*/ 4348480 h 5852160"/>
                <a:gd name="connsiteX159" fmla="*/ 3210560 w 11281333"/>
                <a:gd name="connsiteY159" fmla="*/ 4318000 h 5852160"/>
                <a:gd name="connsiteX160" fmla="*/ 3220720 w 11281333"/>
                <a:gd name="connsiteY160" fmla="*/ 4053840 h 5852160"/>
                <a:gd name="connsiteX161" fmla="*/ 3230880 w 11281333"/>
                <a:gd name="connsiteY161" fmla="*/ 4023360 h 5852160"/>
                <a:gd name="connsiteX162" fmla="*/ 3261360 w 11281333"/>
                <a:gd name="connsiteY162" fmla="*/ 3921760 h 5852160"/>
                <a:gd name="connsiteX163" fmla="*/ 3302000 w 11281333"/>
                <a:gd name="connsiteY163" fmla="*/ 3850640 h 5852160"/>
                <a:gd name="connsiteX164" fmla="*/ 3322320 w 11281333"/>
                <a:gd name="connsiteY164" fmla="*/ 3820160 h 5852160"/>
                <a:gd name="connsiteX165" fmla="*/ 3332480 w 11281333"/>
                <a:gd name="connsiteY165" fmla="*/ 3789680 h 5852160"/>
                <a:gd name="connsiteX166" fmla="*/ 3352800 w 11281333"/>
                <a:gd name="connsiteY166" fmla="*/ 3759200 h 5852160"/>
                <a:gd name="connsiteX167" fmla="*/ 3373120 w 11281333"/>
                <a:gd name="connsiteY167" fmla="*/ 3718560 h 5852160"/>
                <a:gd name="connsiteX168" fmla="*/ 3413760 w 11281333"/>
                <a:gd name="connsiteY168" fmla="*/ 3677920 h 5852160"/>
                <a:gd name="connsiteX169" fmla="*/ 3434080 w 11281333"/>
                <a:gd name="connsiteY169" fmla="*/ 3637280 h 5852160"/>
                <a:gd name="connsiteX170" fmla="*/ 3454400 w 11281333"/>
                <a:gd name="connsiteY170" fmla="*/ 3606800 h 5852160"/>
                <a:gd name="connsiteX171" fmla="*/ 3484880 w 11281333"/>
                <a:gd name="connsiteY171" fmla="*/ 3556000 h 5852160"/>
                <a:gd name="connsiteX172" fmla="*/ 3576320 w 11281333"/>
                <a:gd name="connsiteY172" fmla="*/ 3464560 h 5852160"/>
                <a:gd name="connsiteX173" fmla="*/ 3637280 w 11281333"/>
                <a:gd name="connsiteY173" fmla="*/ 3413760 h 5852160"/>
                <a:gd name="connsiteX174" fmla="*/ 3708400 w 11281333"/>
                <a:gd name="connsiteY174" fmla="*/ 3373120 h 5852160"/>
                <a:gd name="connsiteX175" fmla="*/ 3738880 w 11281333"/>
                <a:gd name="connsiteY175" fmla="*/ 3352800 h 5852160"/>
                <a:gd name="connsiteX176" fmla="*/ 3769360 w 11281333"/>
                <a:gd name="connsiteY176" fmla="*/ 3342640 h 5852160"/>
                <a:gd name="connsiteX177" fmla="*/ 3820160 w 11281333"/>
                <a:gd name="connsiteY177" fmla="*/ 3322320 h 5852160"/>
                <a:gd name="connsiteX178" fmla="*/ 3870960 w 11281333"/>
                <a:gd name="connsiteY178" fmla="*/ 3312160 h 5852160"/>
                <a:gd name="connsiteX179" fmla="*/ 4084320 w 11281333"/>
                <a:gd name="connsiteY179" fmla="*/ 3291840 h 5852160"/>
                <a:gd name="connsiteX180" fmla="*/ 4318000 w 11281333"/>
                <a:gd name="connsiteY180" fmla="*/ 3302000 h 5852160"/>
                <a:gd name="connsiteX181" fmla="*/ 4348480 w 11281333"/>
                <a:gd name="connsiteY181" fmla="*/ 3312160 h 5852160"/>
                <a:gd name="connsiteX182" fmla="*/ 4399280 w 11281333"/>
                <a:gd name="connsiteY182" fmla="*/ 3332480 h 5852160"/>
                <a:gd name="connsiteX183" fmla="*/ 4439920 w 11281333"/>
                <a:gd name="connsiteY183" fmla="*/ 3352800 h 5852160"/>
                <a:gd name="connsiteX184" fmla="*/ 4572000 w 11281333"/>
                <a:gd name="connsiteY184" fmla="*/ 3464560 h 5852160"/>
                <a:gd name="connsiteX185" fmla="*/ 4592320 w 11281333"/>
                <a:gd name="connsiteY185" fmla="*/ 3515360 h 5852160"/>
                <a:gd name="connsiteX186" fmla="*/ 4602480 w 11281333"/>
                <a:gd name="connsiteY186" fmla="*/ 3545840 h 5852160"/>
                <a:gd name="connsiteX187" fmla="*/ 4622800 w 11281333"/>
                <a:gd name="connsiteY187" fmla="*/ 3586480 h 5852160"/>
                <a:gd name="connsiteX188" fmla="*/ 4643120 w 11281333"/>
                <a:gd name="connsiteY188" fmla="*/ 3647440 h 5852160"/>
                <a:gd name="connsiteX189" fmla="*/ 4653280 w 11281333"/>
                <a:gd name="connsiteY189" fmla="*/ 3718560 h 5852160"/>
                <a:gd name="connsiteX190" fmla="*/ 4673600 w 11281333"/>
                <a:gd name="connsiteY190" fmla="*/ 3840480 h 5852160"/>
                <a:gd name="connsiteX191" fmla="*/ 4693920 w 11281333"/>
                <a:gd name="connsiteY191" fmla="*/ 4003040 h 5852160"/>
                <a:gd name="connsiteX192" fmla="*/ 4724400 w 11281333"/>
                <a:gd name="connsiteY192" fmla="*/ 4135120 h 5852160"/>
                <a:gd name="connsiteX193" fmla="*/ 4744720 w 11281333"/>
                <a:gd name="connsiteY193" fmla="*/ 4257040 h 5852160"/>
                <a:gd name="connsiteX194" fmla="*/ 4754880 w 11281333"/>
                <a:gd name="connsiteY194" fmla="*/ 4287520 h 5852160"/>
                <a:gd name="connsiteX195" fmla="*/ 4775200 w 11281333"/>
                <a:gd name="connsiteY195" fmla="*/ 4368800 h 5852160"/>
                <a:gd name="connsiteX196" fmla="*/ 4785360 w 11281333"/>
                <a:gd name="connsiteY196" fmla="*/ 4399280 h 5852160"/>
                <a:gd name="connsiteX197" fmla="*/ 4805680 w 11281333"/>
                <a:gd name="connsiteY197" fmla="*/ 4429760 h 5852160"/>
                <a:gd name="connsiteX198" fmla="*/ 4815840 w 11281333"/>
                <a:gd name="connsiteY198" fmla="*/ 4470400 h 5852160"/>
                <a:gd name="connsiteX199" fmla="*/ 4846320 w 11281333"/>
                <a:gd name="connsiteY199" fmla="*/ 4511040 h 5852160"/>
                <a:gd name="connsiteX200" fmla="*/ 4886960 w 11281333"/>
                <a:gd name="connsiteY200" fmla="*/ 4572000 h 5852160"/>
                <a:gd name="connsiteX201" fmla="*/ 4907280 w 11281333"/>
                <a:gd name="connsiteY201" fmla="*/ 4602480 h 5852160"/>
                <a:gd name="connsiteX202" fmla="*/ 4937760 w 11281333"/>
                <a:gd name="connsiteY202" fmla="*/ 4622800 h 5852160"/>
                <a:gd name="connsiteX203" fmla="*/ 5039360 w 11281333"/>
                <a:gd name="connsiteY203" fmla="*/ 4714240 h 5852160"/>
                <a:gd name="connsiteX204" fmla="*/ 5069840 w 11281333"/>
                <a:gd name="connsiteY204" fmla="*/ 4724400 h 5852160"/>
                <a:gd name="connsiteX205" fmla="*/ 5252720 w 11281333"/>
                <a:gd name="connsiteY205" fmla="*/ 4826000 h 5852160"/>
                <a:gd name="connsiteX206" fmla="*/ 5293360 w 11281333"/>
                <a:gd name="connsiteY206" fmla="*/ 4836160 h 5852160"/>
                <a:gd name="connsiteX207" fmla="*/ 5364480 w 11281333"/>
                <a:gd name="connsiteY207" fmla="*/ 4866640 h 5852160"/>
                <a:gd name="connsiteX208" fmla="*/ 5577840 w 11281333"/>
                <a:gd name="connsiteY208" fmla="*/ 4897120 h 5852160"/>
                <a:gd name="connsiteX209" fmla="*/ 5740400 w 11281333"/>
                <a:gd name="connsiteY209" fmla="*/ 4907280 h 5852160"/>
                <a:gd name="connsiteX210" fmla="*/ 5872480 w 11281333"/>
                <a:gd name="connsiteY210" fmla="*/ 4917440 h 5852160"/>
                <a:gd name="connsiteX211" fmla="*/ 6116320 w 11281333"/>
                <a:gd name="connsiteY211" fmla="*/ 4897120 h 5852160"/>
                <a:gd name="connsiteX212" fmla="*/ 6339840 w 11281333"/>
                <a:gd name="connsiteY212" fmla="*/ 4815840 h 5852160"/>
                <a:gd name="connsiteX213" fmla="*/ 6390640 w 11281333"/>
                <a:gd name="connsiteY213" fmla="*/ 4785360 h 5852160"/>
                <a:gd name="connsiteX214" fmla="*/ 6482080 w 11281333"/>
                <a:gd name="connsiteY214" fmla="*/ 4724400 h 5852160"/>
                <a:gd name="connsiteX215" fmla="*/ 6522720 w 11281333"/>
                <a:gd name="connsiteY215" fmla="*/ 4693920 h 5852160"/>
                <a:gd name="connsiteX216" fmla="*/ 6553200 w 11281333"/>
                <a:gd name="connsiteY216" fmla="*/ 4653280 h 5852160"/>
                <a:gd name="connsiteX217" fmla="*/ 6604000 w 11281333"/>
                <a:gd name="connsiteY217" fmla="*/ 4602480 h 5852160"/>
                <a:gd name="connsiteX218" fmla="*/ 6654800 w 11281333"/>
                <a:gd name="connsiteY218" fmla="*/ 4521200 h 5852160"/>
                <a:gd name="connsiteX219" fmla="*/ 6685280 w 11281333"/>
                <a:gd name="connsiteY219" fmla="*/ 4480560 h 5852160"/>
                <a:gd name="connsiteX220" fmla="*/ 6736080 w 11281333"/>
                <a:gd name="connsiteY220" fmla="*/ 4378960 h 5852160"/>
                <a:gd name="connsiteX221" fmla="*/ 6766560 w 11281333"/>
                <a:gd name="connsiteY221" fmla="*/ 4328160 h 5852160"/>
                <a:gd name="connsiteX222" fmla="*/ 6776720 w 11281333"/>
                <a:gd name="connsiteY222" fmla="*/ 4267200 h 5852160"/>
                <a:gd name="connsiteX223" fmla="*/ 6786880 w 11281333"/>
                <a:gd name="connsiteY223" fmla="*/ 4236720 h 5852160"/>
                <a:gd name="connsiteX224" fmla="*/ 6807200 w 11281333"/>
                <a:gd name="connsiteY224" fmla="*/ 4145280 h 5852160"/>
                <a:gd name="connsiteX225" fmla="*/ 6817360 w 11281333"/>
                <a:gd name="connsiteY225" fmla="*/ 4053840 h 5852160"/>
                <a:gd name="connsiteX226" fmla="*/ 6817360 w 11281333"/>
                <a:gd name="connsiteY226" fmla="*/ 3505200 h 5852160"/>
                <a:gd name="connsiteX227" fmla="*/ 6807200 w 11281333"/>
                <a:gd name="connsiteY227" fmla="*/ 3454400 h 5852160"/>
                <a:gd name="connsiteX228" fmla="*/ 6776720 w 11281333"/>
                <a:gd name="connsiteY228" fmla="*/ 3352800 h 5852160"/>
                <a:gd name="connsiteX229" fmla="*/ 6756400 w 11281333"/>
                <a:gd name="connsiteY229" fmla="*/ 3302000 h 5852160"/>
                <a:gd name="connsiteX230" fmla="*/ 6736080 w 11281333"/>
                <a:gd name="connsiteY230" fmla="*/ 3271520 h 5852160"/>
                <a:gd name="connsiteX231" fmla="*/ 6705600 w 11281333"/>
                <a:gd name="connsiteY231" fmla="*/ 3200400 h 5852160"/>
                <a:gd name="connsiteX232" fmla="*/ 6695440 w 11281333"/>
                <a:gd name="connsiteY232" fmla="*/ 3169920 h 5852160"/>
                <a:gd name="connsiteX233" fmla="*/ 6675120 w 11281333"/>
                <a:gd name="connsiteY233" fmla="*/ 3139440 h 5852160"/>
                <a:gd name="connsiteX234" fmla="*/ 6593840 w 11281333"/>
                <a:gd name="connsiteY234" fmla="*/ 2997200 h 5852160"/>
                <a:gd name="connsiteX235" fmla="*/ 6522720 w 11281333"/>
                <a:gd name="connsiteY235" fmla="*/ 2895600 h 5852160"/>
                <a:gd name="connsiteX236" fmla="*/ 6421120 w 11281333"/>
                <a:gd name="connsiteY236" fmla="*/ 2753360 h 5852160"/>
                <a:gd name="connsiteX237" fmla="*/ 6319520 w 11281333"/>
                <a:gd name="connsiteY237" fmla="*/ 2651760 h 5852160"/>
                <a:gd name="connsiteX238" fmla="*/ 6248400 w 11281333"/>
                <a:gd name="connsiteY238" fmla="*/ 2580640 h 5852160"/>
                <a:gd name="connsiteX239" fmla="*/ 6207760 w 11281333"/>
                <a:gd name="connsiteY239" fmla="*/ 2540000 h 5852160"/>
                <a:gd name="connsiteX240" fmla="*/ 6167120 w 11281333"/>
                <a:gd name="connsiteY240" fmla="*/ 2489200 h 5852160"/>
                <a:gd name="connsiteX241" fmla="*/ 6126480 w 11281333"/>
                <a:gd name="connsiteY241" fmla="*/ 2458720 h 5852160"/>
                <a:gd name="connsiteX242" fmla="*/ 6065520 w 11281333"/>
                <a:gd name="connsiteY242" fmla="*/ 2397760 h 5852160"/>
                <a:gd name="connsiteX243" fmla="*/ 6035040 w 11281333"/>
                <a:gd name="connsiteY243" fmla="*/ 2377440 h 5852160"/>
                <a:gd name="connsiteX244" fmla="*/ 5963920 w 11281333"/>
                <a:gd name="connsiteY244" fmla="*/ 2306320 h 5852160"/>
                <a:gd name="connsiteX245" fmla="*/ 5933440 w 11281333"/>
                <a:gd name="connsiteY245" fmla="*/ 2286000 h 5852160"/>
                <a:gd name="connsiteX246" fmla="*/ 5902960 w 11281333"/>
                <a:gd name="connsiteY246" fmla="*/ 2255520 h 5852160"/>
                <a:gd name="connsiteX247" fmla="*/ 5852160 w 11281333"/>
                <a:gd name="connsiteY247" fmla="*/ 2225040 h 5852160"/>
                <a:gd name="connsiteX248" fmla="*/ 5821680 w 11281333"/>
                <a:gd name="connsiteY248" fmla="*/ 2194560 h 5852160"/>
                <a:gd name="connsiteX249" fmla="*/ 5781040 w 11281333"/>
                <a:gd name="connsiteY249" fmla="*/ 2174240 h 5852160"/>
                <a:gd name="connsiteX250" fmla="*/ 5689600 w 11281333"/>
                <a:gd name="connsiteY250" fmla="*/ 2103120 h 5852160"/>
                <a:gd name="connsiteX251" fmla="*/ 5628640 w 11281333"/>
                <a:gd name="connsiteY251" fmla="*/ 2072640 h 5852160"/>
                <a:gd name="connsiteX252" fmla="*/ 5577840 w 11281333"/>
                <a:gd name="connsiteY252" fmla="*/ 2042160 h 5852160"/>
                <a:gd name="connsiteX253" fmla="*/ 5527040 w 11281333"/>
                <a:gd name="connsiteY253" fmla="*/ 2021840 h 5852160"/>
                <a:gd name="connsiteX254" fmla="*/ 5445760 w 11281333"/>
                <a:gd name="connsiteY254" fmla="*/ 1981200 h 5852160"/>
                <a:gd name="connsiteX255" fmla="*/ 5354320 w 11281333"/>
                <a:gd name="connsiteY255" fmla="*/ 1960880 h 5852160"/>
                <a:gd name="connsiteX256" fmla="*/ 5313680 w 11281333"/>
                <a:gd name="connsiteY256" fmla="*/ 1950720 h 5852160"/>
                <a:gd name="connsiteX257" fmla="*/ 5232400 w 11281333"/>
                <a:gd name="connsiteY257" fmla="*/ 1940560 h 5852160"/>
                <a:gd name="connsiteX258" fmla="*/ 5171440 w 11281333"/>
                <a:gd name="connsiteY258" fmla="*/ 1930400 h 5852160"/>
                <a:gd name="connsiteX259" fmla="*/ 4856480 w 11281333"/>
                <a:gd name="connsiteY259" fmla="*/ 1940560 h 5852160"/>
                <a:gd name="connsiteX260" fmla="*/ 4775200 w 11281333"/>
                <a:gd name="connsiteY260" fmla="*/ 1950720 h 5852160"/>
                <a:gd name="connsiteX261" fmla="*/ 4653280 w 11281333"/>
                <a:gd name="connsiteY261" fmla="*/ 2001520 h 5852160"/>
                <a:gd name="connsiteX262" fmla="*/ 4622800 w 11281333"/>
                <a:gd name="connsiteY262" fmla="*/ 2011680 h 5852160"/>
                <a:gd name="connsiteX263" fmla="*/ 4572000 w 11281333"/>
                <a:gd name="connsiteY263" fmla="*/ 2042160 h 5852160"/>
                <a:gd name="connsiteX264" fmla="*/ 4460240 w 11281333"/>
                <a:gd name="connsiteY264" fmla="*/ 2082800 h 5852160"/>
                <a:gd name="connsiteX265" fmla="*/ 4429760 w 11281333"/>
                <a:gd name="connsiteY265" fmla="*/ 2092960 h 5852160"/>
                <a:gd name="connsiteX266" fmla="*/ 4307840 w 11281333"/>
                <a:gd name="connsiteY266" fmla="*/ 2143760 h 5852160"/>
                <a:gd name="connsiteX267" fmla="*/ 4277360 w 11281333"/>
                <a:gd name="connsiteY267" fmla="*/ 2153920 h 5852160"/>
                <a:gd name="connsiteX268" fmla="*/ 4155440 w 11281333"/>
                <a:gd name="connsiteY268" fmla="*/ 2174240 h 5852160"/>
                <a:gd name="connsiteX269" fmla="*/ 3921760 w 11281333"/>
                <a:gd name="connsiteY269" fmla="*/ 2164080 h 5852160"/>
                <a:gd name="connsiteX270" fmla="*/ 3830320 w 11281333"/>
                <a:gd name="connsiteY270" fmla="*/ 2133600 h 5852160"/>
                <a:gd name="connsiteX271" fmla="*/ 3799840 w 11281333"/>
                <a:gd name="connsiteY271" fmla="*/ 2123440 h 5852160"/>
                <a:gd name="connsiteX272" fmla="*/ 3749040 w 11281333"/>
                <a:gd name="connsiteY272" fmla="*/ 2103120 h 5852160"/>
                <a:gd name="connsiteX273" fmla="*/ 3627120 w 11281333"/>
                <a:gd name="connsiteY273" fmla="*/ 2032000 h 5852160"/>
                <a:gd name="connsiteX274" fmla="*/ 3495040 w 11281333"/>
                <a:gd name="connsiteY274" fmla="*/ 1849120 h 5852160"/>
                <a:gd name="connsiteX275" fmla="*/ 3484880 w 11281333"/>
                <a:gd name="connsiteY275" fmla="*/ 1808480 h 5852160"/>
                <a:gd name="connsiteX276" fmla="*/ 3464560 w 11281333"/>
                <a:gd name="connsiteY276" fmla="*/ 1757680 h 5852160"/>
                <a:gd name="connsiteX277" fmla="*/ 3444240 w 11281333"/>
                <a:gd name="connsiteY277" fmla="*/ 1696720 h 5852160"/>
                <a:gd name="connsiteX278" fmla="*/ 3434080 w 11281333"/>
                <a:gd name="connsiteY278" fmla="*/ 1666240 h 5852160"/>
                <a:gd name="connsiteX279" fmla="*/ 3413760 w 11281333"/>
                <a:gd name="connsiteY279" fmla="*/ 1595120 h 5852160"/>
                <a:gd name="connsiteX280" fmla="*/ 3403600 w 11281333"/>
                <a:gd name="connsiteY280" fmla="*/ 1544320 h 5852160"/>
                <a:gd name="connsiteX281" fmla="*/ 3393440 w 11281333"/>
                <a:gd name="connsiteY281" fmla="*/ 1503680 h 5852160"/>
                <a:gd name="connsiteX282" fmla="*/ 3393440 w 11281333"/>
                <a:gd name="connsiteY282" fmla="*/ 1198880 h 5852160"/>
                <a:gd name="connsiteX283" fmla="*/ 3403600 w 11281333"/>
                <a:gd name="connsiteY283" fmla="*/ 1168400 h 5852160"/>
                <a:gd name="connsiteX284" fmla="*/ 3423920 w 11281333"/>
                <a:gd name="connsiteY284" fmla="*/ 1097280 h 5852160"/>
                <a:gd name="connsiteX285" fmla="*/ 3454400 w 11281333"/>
                <a:gd name="connsiteY285" fmla="*/ 1026160 h 5852160"/>
                <a:gd name="connsiteX286" fmla="*/ 3474720 w 11281333"/>
                <a:gd name="connsiteY286" fmla="*/ 955040 h 5852160"/>
                <a:gd name="connsiteX287" fmla="*/ 3525520 w 11281333"/>
                <a:gd name="connsiteY287" fmla="*/ 853440 h 5852160"/>
                <a:gd name="connsiteX288" fmla="*/ 3596640 w 11281333"/>
                <a:gd name="connsiteY288" fmla="*/ 690880 h 5852160"/>
                <a:gd name="connsiteX289" fmla="*/ 3616960 w 11281333"/>
                <a:gd name="connsiteY289" fmla="*/ 650240 h 5852160"/>
                <a:gd name="connsiteX290" fmla="*/ 3647440 w 11281333"/>
                <a:gd name="connsiteY290" fmla="*/ 599440 h 5852160"/>
                <a:gd name="connsiteX291" fmla="*/ 3688080 w 11281333"/>
                <a:gd name="connsiteY291" fmla="*/ 538480 h 5852160"/>
                <a:gd name="connsiteX292" fmla="*/ 3769360 w 11281333"/>
                <a:gd name="connsiteY292" fmla="*/ 416560 h 5852160"/>
                <a:gd name="connsiteX293" fmla="*/ 3789680 w 11281333"/>
                <a:gd name="connsiteY293" fmla="*/ 386080 h 5852160"/>
                <a:gd name="connsiteX294" fmla="*/ 3820160 w 11281333"/>
                <a:gd name="connsiteY294" fmla="*/ 355600 h 5852160"/>
                <a:gd name="connsiteX295" fmla="*/ 3850640 w 11281333"/>
                <a:gd name="connsiteY295" fmla="*/ 314960 h 5852160"/>
                <a:gd name="connsiteX296" fmla="*/ 3952240 w 11281333"/>
                <a:gd name="connsiteY296" fmla="*/ 223520 h 5852160"/>
                <a:gd name="connsiteX297" fmla="*/ 3992880 w 11281333"/>
                <a:gd name="connsiteY297" fmla="*/ 182880 h 5852160"/>
                <a:gd name="connsiteX298" fmla="*/ 4064000 w 11281333"/>
                <a:gd name="connsiteY298" fmla="*/ 142240 h 5852160"/>
                <a:gd name="connsiteX299" fmla="*/ 4104640 w 11281333"/>
                <a:gd name="connsiteY299" fmla="*/ 111760 h 5852160"/>
                <a:gd name="connsiteX300" fmla="*/ 4175760 w 11281333"/>
                <a:gd name="connsiteY300" fmla="*/ 81280 h 5852160"/>
                <a:gd name="connsiteX301" fmla="*/ 4236720 w 11281333"/>
                <a:gd name="connsiteY301" fmla="*/ 50800 h 5852160"/>
                <a:gd name="connsiteX302" fmla="*/ 4277360 w 11281333"/>
                <a:gd name="connsiteY302" fmla="*/ 40640 h 5852160"/>
                <a:gd name="connsiteX303" fmla="*/ 4399280 w 11281333"/>
                <a:gd name="connsiteY303" fmla="*/ 10160 h 5852160"/>
                <a:gd name="connsiteX304" fmla="*/ 4521200 w 11281333"/>
                <a:gd name="connsiteY304" fmla="*/ 0 h 5852160"/>
                <a:gd name="connsiteX305" fmla="*/ 4856480 w 11281333"/>
                <a:gd name="connsiteY305" fmla="*/ 10160 h 5852160"/>
                <a:gd name="connsiteX306" fmla="*/ 4968240 w 11281333"/>
                <a:gd name="connsiteY306" fmla="*/ 30480 h 5852160"/>
                <a:gd name="connsiteX307" fmla="*/ 5049520 w 11281333"/>
                <a:gd name="connsiteY307" fmla="*/ 40640 h 5852160"/>
                <a:gd name="connsiteX308" fmla="*/ 5181600 w 11281333"/>
                <a:gd name="connsiteY308" fmla="*/ 60960 h 5852160"/>
                <a:gd name="connsiteX309" fmla="*/ 5222240 w 11281333"/>
                <a:gd name="connsiteY309" fmla="*/ 81280 h 5852160"/>
                <a:gd name="connsiteX310" fmla="*/ 5303520 w 11281333"/>
                <a:gd name="connsiteY310" fmla="*/ 101600 h 5852160"/>
                <a:gd name="connsiteX311" fmla="*/ 5435600 w 11281333"/>
                <a:gd name="connsiteY311" fmla="*/ 172720 h 5852160"/>
                <a:gd name="connsiteX312" fmla="*/ 5547360 w 11281333"/>
                <a:gd name="connsiteY312" fmla="*/ 284480 h 5852160"/>
                <a:gd name="connsiteX313" fmla="*/ 5588000 w 11281333"/>
                <a:gd name="connsiteY313" fmla="*/ 325120 h 5852160"/>
                <a:gd name="connsiteX314" fmla="*/ 5628640 w 11281333"/>
                <a:gd name="connsiteY314" fmla="*/ 375920 h 5852160"/>
                <a:gd name="connsiteX315" fmla="*/ 5699760 w 11281333"/>
                <a:gd name="connsiteY315" fmla="*/ 447040 h 5852160"/>
                <a:gd name="connsiteX316" fmla="*/ 5720080 w 11281333"/>
                <a:gd name="connsiteY316" fmla="*/ 477520 h 5852160"/>
                <a:gd name="connsiteX317" fmla="*/ 5760720 w 11281333"/>
                <a:gd name="connsiteY317" fmla="*/ 508000 h 5852160"/>
                <a:gd name="connsiteX318" fmla="*/ 5791200 w 11281333"/>
                <a:gd name="connsiteY318" fmla="*/ 548640 h 5852160"/>
                <a:gd name="connsiteX319" fmla="*/ 5852160 w 11281333"/>
                <a:gd name="connsiteY319" fmla="*/ 599440 h 5852160"/>
                <a:gd name="connsiteX320" fmla="*/ 5892800 w 11281333"/>
                <a:gd name="connsiteY320" fmla="*/ 640080 h 5852160"/>
                <a:gd name="connsiteX321" fmla="*/ 5943600 w 11281333"/>
                <a:gd name="connsiteY321" fmla="*/ 670560 h 5852160"/>
                <a:gd name="connsiteX322" fmla="*/ 6065520 w 11281333"/>
                <a:gd name="connsiteY322" fmla="*/ 772160 h 5852160"/>
                <a:gd name="connsiteX323" fmla="*/ 6096000 w 11281333"/>
                <a:gd name="connsiteY323" fmla="*/ 802640 h 5852160"/>
                <a:gd name="connsiteX324" fmla="*/ 6228080 w 11281333"/>
                <a:gd name="connsiteY324" fmla="*/ 894080 h 5852160"/>
                <a:gd name="connsiteX325" fmla="*/ 6258560 w 11281333"/>
                <a:gd name="connsiteY325" fmla="*/ 924560 h 5852160"/>
                <a:gd name="connsiteX326" fmla="*/ 6461760 w 11281333"/>
                <a:gd name="connsiteY326" fmla="*/ 1056640 h 5852160"/>
                <a:gd name="connsiteX327" fmla="*/ 6563360 w 11281333"/>
                <a:gd name="connsiteY327" fmla="*/ 1117600 h 5852160"/>
                <a:gd name="connsiteX328" fmla="*/ 6664960 w 11281333"/>
                <a:gd name="connsiteY328" fmla="*/ 1178560 h 5852160"/>
                <a:gd name="connsiteX329" fmla="*/ 6756400 w 11281333"/>
                <a:gd name="connsiteY329" fmla="*/ 1239520 h 5852160"/>
                <a:gd name="connsiteX330" fmla="*/ 7091680 w 11281333"/>
                <a:gd name="connsiteY330" fmla="*/ 1402080 h 5852160"/>
                <a:gd name="connsiteX331" fmla="*/ 7183120 w 11281333"/>
                <a:gd name="connsiteY331" fmla="*/ 1432560 h 5852160"/>
                <a:gd name="connsiteX332" fmla="*/ 7264400 w 11281333"/>
                <a:gd name="connsiteY332" fmla="*/ 1463040 h 5852160"/>
                <a:gd name="connsiteX333" fmla="*/ 7467600 w 11281333"/>
                <a:gd name="connsiteY333" fmla="*/ 1493520 h 5852160"/>
                <a:gd name="connsiteX334" fmla="*/ 7833360 w 11281333"/>
                <a:gd name="connsiteY334" fmla="*/ 1473200 h 5852160"/>
                <a:gd name="connsiteX335" fmla="*/ 7904480 w 11281333"/>
                <a:gd name="connsiteY335" fmla="*/ 1452880 h 5852160"/>
                <a:gd name="connsiteX336" fmla="*/ 8087360 w 11281333"/>
                <a:gd name="connsiteY336" fmla="*/ 1391920 h 5852160"/>
                <a:gd name="connsiteX337" fmla="*/ 8280400 w 11281333"/>
                <a:gd name="connsiteY337" fmla="*/ 1300480 h 5852160"/>
                <a:gd name="connsiteX338" fmla="*/ 8514080 w 11281333"/>
                <a:gd name="connsiteY338" fmla="*/ 1137920 h 5852160"/>
                <a:gd name="connsiteX339" fmla="*/ 8544560 w 11281333"/>
                <a:gd name="connsiteY339" fmla="*/ 1117600 h 5852160"/>
                <a:gd name="connsiteX340" fmla="*/ 8595360 w 11281333"/>
                <a:gd name="connsiteY340" fmla="*/ 1076960 h 5852160"/>
                <a:gd name="connsiteX341" fmla="*/ 8778240 w 11281333"/>
                <a:gd name="connsiteY341" fmla="*/ 934720 h 5852160"/>
                <a:gd name="connsiteX342" fmla="*/ 8900160 w 11281333"/>
                <a:gd name="connsiteY342" fmla="*/ 812800 h 5852160"/>
                <a:gd name="connsiteX343" fmla="*/ 8961120 w 11281333"/>
                <a:gd name="connsiteY343" fmla="*/ 751840 h 5852160"/>
                <a:gd name="connsiteX344" fmla="*/ 8991600 w 11281333"/>
                <a:gd name="connsiteY344" fmla="*/ 711200 h 5852160"/>
                <a:gd name="connsiteX345" fmla="*/ 9083040 w 11281333"/>
                <a:gd name="connsiteY345" fmla="*/ 619760 h 5852160"/>
                <a:gd name="connsiteX346" fmla="*/ 9144000 w 11281333"/>
                <a:gd name="connsiteY346" fmla="*/ 538480 h 5852160"/>
                <a:gd name="connsiteX347" fmla="*/ 9164320 w 11281333"/>
                <a:gd name="connsiteY347" fmla="*/ 508000 h 5852160"/>
                <a:gd name="connsiteX348" fmla="*/ 9235440 w 11281333"/>
                <a:gd name="connsiteY348" fmla="*/ 436880 h 5852160"/>
                <a:gd name="connsiteX349" fmla="*/ 9296400 w 11281333"/>
                <a:gd name="connsiteY349" fmla="*/ 365760 h 5852160"/>
                <a:gd name="connsiteX350" fmla="*/ 9428480 w 11281333"/>
                <a:gd name="connsiteY350" fmla="*/ 274320 h 5852160"/>
                <a:gd name="connsiteX351" fmla="*/ 9469120 w 11281333"/>
                <a:gd name="connsiteY351" fmla="*/ 243840 h 5852160"/>
                <a:gd name="connsiteX352" fmla="*/ 9509760 w 11281333"/>
                <a:gd name="connsiteY352" fmla="*/ 223520 h 5852160"/>
                <a:gd name="connsiteX353" fmla="*/ 9560560 w 11281333"/>
                <a:gd name="connsiteY353" fmla="*/ 193040 h 5852160"/>
                <a:gd name="connsiteX354" fmla="*/ 9601200 w 11281333"/>
                <a:gd name="connsiteY354" fmla="*/ 172720 h 5852160"/>
                <a:gd name="connsiteX355" fmla="*/ 9631680 w 11281333"/>
                <a:gd name="connsiteY355" fmla="*/ 152400 h 5852160"/>
                <a:gd name="connsiteX356" fmla="*/ 9672320 w 11281333"/>
                <a:gd name="connsiteY356" fmla="*/ 142240 h 5852160"/>
                <a:gd name="connsiteX357" fmla="*/ 9723120 w 11281333"/>
                <a:gd name="connsiteY357" fmla="*/ 121920 h 5852160"/>
                <a:gd name="connsiteX358" fmla="*/ 9773920 w 11281333"/>
                <a:gd name="connsiteY358" fmla="*/ 111760 h 5852160"/>
                <a:gd name="connsiteX359" fmla="*/ 9855200 w 11281333"/>
                <a:gd name="connsiteY359" fmla="*/ 91440 h 5852160"/>
                <a:gd name="connsiteX360" fmla="*/ 9885680 w 11281333"/>
                <a:gd name="connsiteY360" fmla="*/ 81280 h 5852160"/>
                <a:gd name="connsiteX361" fmla="*/ 9936480 w 11281333"/>
                <a:gd name="connsiteY361" fmla="*/ 71120 h 5852160"/>
                <a:gd name="connsiteX362" fmla="*/ 10139680 w 11281333"/>
                <a:gd name="connsiteY362" fmla="*/ 91440 h 5852160"/>
                <a:gd name="connsiteX363" fmla="*/ 10190480 w 11281333"/>
                <a:gd name="connsiteY363" fmla="*/ 111760 h 5852160"/>
                <a:gd name="connsiteX364" fmla="*/ 10251440 w 11281333"/>
                <a:gd name="connsiteY364" fmla="*/ 152400 h 5852160"/>
                <a:gd name="connsiteX365" fmla="*/ 10281920 w 11281333"/>
                <a:gd name="connsiteY365" fmla="*/ 172720 h 5852160"/>
                <a:gd name="connsiteX366" fmla="*/ 10322560 w 11281333"/>
                <a:gd name="connsiteY366" fmla="*/ 193040 h 5852160"/>
                <a:gd name="connsiteX367" fmla="*/ 10383520 w 11281333"/>
                <a:gd name="connsiteY367" fmla="*/ 233680 h 5852160"/>
                <a:gd name="connsiteX368" fmla="*/ 10434320 w 11281333"/>
                <a:gd name="connsiteY368" fmla="*/ 254000 h 5852160"/>
                <a:gd name="connsiteX369" fmla="*/ 10485120 w 11281333"/>
                <a:gd name="connsiteY369" fmla="*/ 314960 h 5852160"/>
                <a:gd name="connsiteX370" fmla="*/ 10556240 w 11281333"/>
                <a:gd name="connsiteY370" fmla="*/ 396240 h 5852160"/>
                <a:gd name="connsiteX371" fmla="*/ 10586720 w 11281333"/>
                <a:gd name="connsiteY371" fmla="*/ 467360 h 5852160"/>
                <a:gd name="connsiteX372" fmla="*/ 10617200 w 11281333"/>
                <a:gd name="connsiteY372" fmla="*/ 518160 h 5852160"/>
                <a:gd name="connsiteX373" fmla="*/ 10657840 w 11281333"/>
                <a:gd name="connsiteY373" fmla="*/ 640080 h 5852160"/>
                <a:gd name="connsiteX374" fmla="*/ 10688320 w 11281333"/>
                <a:gd name="connsiteY374" fmla="*/ 721360 h 5852160"/>
                <a:gd name="connsiteX375" fmla="*/ 10698480 w 11281333"/>
                <a:gd name="connsiteY375" fmla="*/ 822960 h 5852160"/>
                <a:gd name="connsiteX376" fmla="*/ 10708640 w 11281333"/>
                <a:gd name="connsiteY376" fmla="*/ 863600 h 5852160"/>
                <a:gd name="connsiteX377" fmla="*/ 10728960 w 11281333"/>
                <a:gd name="connsiteY377" fmla="*/ 1097280 h 5852160"/>
                <a:gd name="connsiteX378" fmla="*/ 10718800 w 11281333"/>
                <a:gd name="connsiteY378" fmla="*/ 1442720 h 5852160"/>
                <a:gd name="connsiteX379" fmla="*/ 10708640 w 11281333"/>
                <a:gd name="connsiteY379" fmla="*/ 1503680 h 5852160"/>
                <a:gd name="connsiteX380" fmla="*/ 10657840 w 11281333"/>
                <a:gd name="connsiteY380" fmla="*/ 1635760 h 5852160"/>
                <a:gd name="connsiteX381" fmla="*/ 10576560 w 11281333"/>
                <a:gd name="connsiteY381" fmla="*/ 1828800 h 5852160"/>
                <a:gd name="connsiteX382" fmla="*/ 10535920 w 11281333"/>
                <a:gd name="connsiteY382" fmla="*/ 1889760 h 5852160"/>
                <a:gd name="connsiteX383" fmla="*/ 10515600 w 11281333"/>
                <a:gd name="connsiteY383" fmla="*/ 1930400 h 5852160"/>
                <a:gd name="connsiteX384" fmla="*/ 10454640 w 11281333"/>
                <a:gd name="connsiteY384" fmla="*/ 2021840 h 5852160"/>
                <a:gd name="connsiteX385" fmla="*/ 10434320 w 11281333"/>
                <a:gd name="connsiteY385" fmla="*/ 2062480 h 5852160"/>
                <a:gd name="connsiteX386" fmla="*/ 10403840 w 11281333"/>
                <a:gd name="connsiteY386" fmla="*/ 2092960 h 5852160"/>
                <a:gd name="connsiteX387" fmla="*/ 10373360 w 11281333"/>
                <a:gd name="connsiteY387" fmla="*/ 2133600 h 5852160"/>
                <a:gd name="connsiteX388" fmla="*/ 10210800 w 11281333"/>
                <a:gd name="connsiteY388" fmla="*/ 2286000 h 5852160"/>
                <a:gd name="connsiteX389" fmla="*/ 10139680 w 11281333"/>
                <a:gd name="connsiteY389" fmla="*/ 2336800 h 5852160"/>
                <a:gd name="connsiteX390" fmla="*/ 10099040 w 11281333"/>
                <a:gd name="connsiteY390" fmla="*/ 2357120 h 5852160"/>
                <a:gd name="connsiteX391" fmla="*/ 10068560 w 11281333"/>
                <a:gd name="connsiteY391" fmla="*/ 2387600 h 5852160"/>
                <a:gd name="connsiteX392" fmla="*/ 10027920 w 11281333"/>
                <a:gd name="connsiteY392" fmla="*/ 2407920 h 5852160"/>
                <a:gd name="connsiteX393" fmla="*/ 9946640 w 11281333"/>
                <a:gd name="connsiteY393" fmla="*/ 2468880 h 5852160"/>
                <a:gd name="connsiteX394" fmla="*/ 9885680 w 11281333"/>
                <a:gd name="connsiteY394" fmla="*/ 2509520 h 5852160"/>
                <a:gd name="connsiteX395" fmla="*/ 9845040 w 11281333"/>
                <a:gd name="connsiteY395" fmla="*/ 2540000 h 5852160"/>
                <a:gd name="connsiteX396" fmla="*/ 9773920 w 11281333"/>
                <a:gd name="connsiteY396" fmla="*/ 2580640 h 5852160"/>
                <a:gd name="connsiteX397" fmla="*/ 9733280 w 11281333"/>
                <a:gd name="connsiteY397" fmla="*/ 2621280 h 5852160"/>
                <a:gd name="connsiteX398" fmla="*/ 9682480 w 11281333"/>
                <a:gd name="connsiteY398" fmla="*/ 2651760 h 5852160"/>
                <a:gd name="connsiteX399" fmla="*/ 9601200 w 11281333"/>
                <a:gd name="connsiteY399" fmla="*/ 2733040 h 5852160"/>
                <a:gd name="connsiteX400" fmla="*/ 9519920 w 11281333"/>
                <a:gd name="connsiteY400" fmla="*/ 2814320 h 5852160"/>
                <a:gd name="connsiteX401" fmla="*/ 9458960 w 11281333"/>
                <a:gd name="connsiteY401" fmla="*/ 2875280 h 5852160"/>
                <a:gd name="connsiteX402" fmla="*/ 9398000 w 11281333"/>
                <a:gd name="connsiteY402" fmla="*/ 2936240 h 5852160"/>
                <a:gd name="connsiteX403" fmla="*/ 9316720 w 11281333"/>
                <a:gd name="connsiteY403" fmla="*/ 3037840 h 5852160"/>
                <a:gd name="connsiteX404" fmla="*/ 9286240 w 11281333"/>
                <a:gd name="connsiteY404" fmla="*/ 3088640 h 5852160"/>
                <a:gd name="connsiteX405" fmla="*/ 9245600 w 11281333"/>
                <a:gd name="connsiteY405" fmla="*/ 3139440 h 5852160"/>
                <a:gd name="connsiteX406" fmla="*/ 9215120 w 11281333"/>
                <a:gd name="connsiteY406" fmla="*/ 3200400 h 5852160"/>
                <a:gd name="connsiteX407" fmla="*/ 9133840 w 11281333"/>
                <a:gd name="connsiteY407" fmla="*/ 3322320 h 5852160"/>
                <a:gd name="connsiteX408" fmla="*/ 9093200 w 11281333"/>
                <a:gd name="connsiteY408" fmla="*/ 3413760 h 5852160"/>
                <a:gd name="connsiteX409" fmla="*/ 9062720 w 11281333"/>
                <a:gd name="connsiteY409" fmla="*/ 3474720 h 5852160"/>
                <a:gd name="connsiteX410" fmla="*/ 9022080 w 11281333"/>
                <a:gd name="connsiteY410" fmla="*/ 3606800 h 5852160"/>
                <a:gd name="connsiteX411" fmla="*/ 9011920 w 11281333"/>
                <a:gd name="connsiteY411" fmla="*/ 3657600 h 5852160"/>
                <a:gd name="connsiteX412" fmla="*/ 8991600 w 11281333"/>
                <a:gd name="connsiteY412" fmla="*/ 3728720 h 5852160"/>
                <a:gd name="connsiteX413" fmla="*/ 9001760 w 11281333"/>
                <a:gd name="connsiteY413" fmla="*/ 3972560 h 5852160"/>
                <a:gd name="connsiteX414" fmla="*/ 9011920 w 11281333"/>
                <a:gd name="connsiteY414" fmla="*/ 4013200 h 5852160"/>
                <a:gd name="connsiteX415" fmla="*/ 9032240 w 11281333"/>
                <a:gd name="connsiteY415" fmla="*/ 4084320 h 5852160"/>
                <a:gd name="connsiteX416" fmla="*/ 9042400 w 11281333"/>
                <a:gd name="connsiteY416" fmla="*/ 4145280 h 5852160"/>
                <a:gd name="connsiteX417" fmla="*/ 9052560 w 11281333"/>
                <a:gd name="connsiteY417" fmla="*/ 4175760 h 5852160"/>
                <a:gd name="connsiteX418" fmla="*/ 9083040 w 11281333"/>
                <a:gd name="connsiteY418" fmla="*/ 4267200 h 5852160"/>
                <a:gd name="connsiteX419" fmla="*/ 9093200 w 11281333"/>
                <a:gd name="connsiteY419" fmla="*/ 4328160 h 5852160"/>
                <a:gd name="connsiteX420" fmla="*/ 9133840 w 11281333"/>
                <a:gd name="connsiteY420" fmla="*/ 4450080 h 5852160"/>
                <a:gd name="connsiteX421" fmla="*/ 9144000 w 11281333"/>
                <a:gd name="connsiteY421" fmla="*/ 4480560 h 5852160"/>
                <a:gd name="connsiteX422" fmla="*/ 9164320 w 11281333"/>
                <a:gd name="connsiteY422" fmla="*/ 4541520 h 5852160"/>
                <a:gd name="connsiteX423" fmla="*/ 9184640 w 11281333"/>
                <a:gd name="connsiteY423" fmla="*/ 4572000 h 5852160"/>
                <a:gd name="connsiteX424" fmla="*/ 9204960 w 11281333"/>
                <a:gd name="connsiteY424" fmla="*/ 4612640 h 5852160"/>
                <a:gd name="connsiteX425" fmla="*/ 9235440 w 11281333"/>
                <a:gd name="connsiteY425" fmla="*/ 4653280 h 5852160"/>
                <a:gd name="connsiteX426" fmla="*/ 9306560 w 11281333"/>
                <a:gd name="connsiteY426" fmla="*/ 4775200 h 5852160"/>
                <a:gd name="connsiteX427" fmla="*/ 9387840 w 11281333"/>
                <a:gd name="connsiteY427" fmla="*/ 4876800 h 5852160"/>
                <a:gd name="connsiteX428" fmla="*/ 9458960 w 11281333"/>
                <a:gd name="connsiteY428" fmla="*/ 4958080 h 5852160"/>
                <a:gd name="connsiteX429" fmla="*/ 9540240 w 11281333"/>
                <a:gd name="connsiteY429" fmla="*/ 5049520 h 5852160"/>
                <a:gd name="connsiteX430" fmla="*/ 9570720 w 11281333"/>
                <a:gd name="connsiteY430" fmla="*/ 5090160 h 5852160"/>
                <a:gd name="connsiteX431" fmla="*/ 9591040 w 11281333"/>
                <a:gd name="connsiteY431" fmla="*/ 5120640 h 5852160"/>
                <a:gd name="connsiteX432" fmla="*/ 9682480 w 11281333"/>
                <a:gd name="connsiteY432" fmla="*/ 5212080 h 5852160"/>
                <a:gd name="connsiteX433" fmla="*/ 9773920 w 11281333"/>
                <a:gd name="connsiteY433" fmla="*/ 5273040 h 5852160"/>
                <a:gd name="connsiteX434" fmla="*/ 9804400 w 11281333"/>
                <a:gd name="connsiteY434" fmla="*/ 5293360 h 5852160"/>
                <a:gd name="connsiteX435" fmla="*/ 9875520 w 11281333"/>
                <a:gd name="connsiteY435" fmla="*/ 5313680 h 5852160"/>
                <a:gd name="connsiteX436" fmla="*/ 9956800 w 11281333"/>
                <a:gd name="connsiteY436" fmla="*/ 5344160 h 5852160"/>
                <a:gd name="connsiteX437" fmla="*/ 10139680 w 11281333"/>
                <a:gd name="connsiteY437" fmla="*/ 5364480 h 5852160"/>
                <a:gd name="connsiteX438" fmla="*/ 10271760 w 11281333"/>
                <a:gd name="connsiteY438" fmla="*/ 5354320 h 5852160"/>
                <a:gd name="connsiteX439" fmla="*/ 10607040 w 11281333"/>
                <a:gd name="connsiteY439" fmla="*/ 5334000 h 5852160"/>
                <a:gd name="connsiteX440" fmla="*/ 10698480 w 11281333"/>
                <a:gd name="connsiteY440" fmla="*/ 5323840 h 5852160"/>
                <a:gd name="connsiteX441" fmla="*/ 11135360 w 11281333"/>
                <a:gd name="connsiteY441" fmla="*/ 5334000 h 5852160"/>
                <a:gd name="connsiteX442" fmla="*/ 11277600 w 11281333"/>
                <a:gd name="connsiteY442" fmla="*/ 5344160 h 5852160"/>
                <a:gd name="connsiteX0" fmla="*/ 0 w 11281333"/>
                <a:gd name="connsiteY0" fmla="*/ 650240 h 5852160"/>
                <a:gd name="connsiteX1" fmla="*/ 213360 w 11281333"/>
                <a:gd name="connsiteY1" fmla="*/ 396240 h 5852160"/>
                <a:gd name="connsiteX2" fmla="*/ 274320 w 11281333"/>
                <a:gd name="connsiteY2" fmla="*/ 345440 h 5852160"/>
                <a:gd name="connsiteX3" fmla="*/ 304800 w 11281333"/>
                <a:gd name="connsiteY3" fmla="*/ 314960 h 5852160"/>
                <a:gd name="connsiteX4" fmla="*/ 335280 w 11281333"/>
                <a:gd name="connsiteY4" fmla="*/ 294640 h 5852160"/>
                <a:gd name="connsiteX5" fmla="*/ 365760 w 11281333"/>
                <a:gd name="connsiteY5" fmla="*/ 264160 h 5852160"/>
                <a:gd name="connsiteX6" fmla="*/ 426720 w 11281333"/>
                <a:gd name="connsiteY6" fmla="*/ 223520 h 5852160"/>
                <a:gd name="connsiteX7" fmla="*/ 457200 w 11281333"/>
                <a:gd name="connsiteY7" fmla="*/ 203200 h 5852160"/>
                <a:gd name="connsiteX8" fmla="*/ 518160 w 11281333"/>
                <a:gd name="connsiteY8" fmla="*/ 182880 h 5852160"/>
                <a:gd name="connsiteX9" fmla="*/ 548640 w 11281333"/>
                <a:gd name="connsiteY9" fmla="*/ 162560 h 5852160"/>
                <a:gd name="connsiteX10" fmla="*/ 609600 w 11281333"/>
                <a:gd name="connsiteY10" fmla="*/ 142240 h 5852160"/>
                <a:gd name="connsiteX11" fmla="*/ 640080 w 11281333"/>
                <a:gd name="connsiteY11" fmla="*/ 132080 h 5852160"/>
                <a:gd name="connsiteX12" fmla="*/ 670560 w 11281333"/>
                <a:gd name="connsiteY12" fmla="*/ 111760 h 5852160"/>
                <a:gd name="connsiteX13" fmla="*/ 762000 w 11281333"/>
                <a:gd name="connsiteY13" fmla="*/ 81280 h 5852160"/>
                <a:gd name="connsiteX14" fmla="*/ 853440 w 11281333"/>
                <a:gd name="connsiteY14" fmla="*/ 50800 h 5852160"/>
                <a:gd name="connsiteX15" fmla="*/ 883920 w 11281333"/>
                <a:gd name="connsiteY15" fmla="*/ 40640 h 5852160"/>
                <a:gd name="connsiteX16" fmla="*/ 1158240 w 11281333"/>
                <a:gd name="connsiteY16" fmla="*/ 50800 h 5852160"/>
                <a:gd name="connsiteX17" fmla="*/ 1341120 w 11281333"/>
                <a:gd name="connsiteY17" fmla="*/ 91440 h 5852160"/>
                <a:gd name="connsiteX18" fmla="*/ 1402080 w 11281333"/>
                <a:gd name="connsiteY18" fmla="*/ 111760 h 5852160"/>
                <a:gd name="connsiteX19" fmla="*/ 1513840 w 11281333"/>
                <a:gd name="connsiteY19" fmla="*/ 142240 h 5852160"/>
                <a:gd name="connsiteX20" fmla="*/ 1574800 w 11281333"/>
                <a:gd name="connsiteY20" fmla="*/ 172720 h 5852160"/>
                <a:gd name="connsiteX21" fmla="*/ 1635760 w 11281333"/>
                <a:gd name="connsiteY21" fmla="*/ 213360 h 5852160"/>
                <a:gd name="connsiteX22" fmla="*/ 1696720 w 11281333"/>
                <a:gd name="connsiteY22" fmla="*/ 264160 h 5852160"/>
                <a:gd name="connsiteX23" fmla="*/ 1717040 w 11281333"/>
                <a:gd name="connsiteY23" fmla="*/ 294640 h 5852160"/>
                <a:gd name="connsiteX24" fmla="*/ 1747520 w 11281333"/>
                <a:gd name="connsiteY24" fmla="*/ 314960 h 5852160"/>
                <a:gd name="connsiteX25" fmla="*/ 1788160 w 11281333"/>
                <a:gd name="connsiteY25" fmla="*/ 375920 h 5852160"/>
                <a:gd name="connsiteX26" fmla="*/ 1808480 w 11281333"/>
                <a:gd name="connsiteY26" fmla="*/ 406400 h 5852160"/>
                <a:gd name="connsiteX27" fmla="*/ 1838960 w 11281333"/>
                <a:gd name="connsiteY27" fmla="*/ 497840 h 5852160"/>
                <a:gd name="connsiteX28" fmla="*/ 1849120 w 11281333"/>
                <a:gd name="connsiteY28" fmla="*/ 528320 h 5852160"/>
                <a:gd name="connsiteX29" fmla="*/ 1859280 w 11281333"/>
                <a:gd name="connsiteY29" fmla="*/ 558800 h 5852160"/>
                <a:gd name="connsiteX30" fmla="*/ 1869440 w 11281333"/>
                <a:gd name="connsiteY30" fmla="*/ 609600 h 5852160"/>
                <a:gd name="connsiteX31" fmla="*/ 1859280 w 11281333"/>
                <a:gd name="connsiteY31" fmla="*/ 782320 h 5852160"/>
                <a:gd name="connsiteX32" fmla="*/ 1849120 w 11281333"/>
                <a:gd name="connsiteY32" fmla="*/ 812800 h 5852160"/>
                <a:gd name="connsiteX33" fmla="*/ 1808480 w 11281333"/>
                <a:gd name="connsiteY33" fmla="*/ 873760 h 5852160"/>
                <a:gd name="connsiteX34" fmla="*/ 1778000 w 11281333"/>
                <a:gd name="connsiteY34" fmla="*/ 894080 h 5852160"/>
                <a:gd name="connsiteX35" fmla="*/ 1757680 w 11281333"/>
                <a:gd name="connsiteY35" fmla="*/ 955040 h 5852160"/>
                <a:gd name="connsiteX36" fmla="*/ 1727200 w 11281333"/>
                <a:gd name="connsiteY36" fmla="*/ 1016000 h 5852160"/>
                <a:gd name="connsiteX37" fmla="*/ 1737360 w 11281333"/>
                <a:gd name="connsiteY37" fmla="*/ 1229360 h 5852160"/>
                <a:gd name="connsiteX38" fmla="*/ 1767840 w 11281333"/>
                <a:gd name="connsiteY38" fmla="*/ 1330960 h 5852160"/>
                <a:gd name="connsiteX39" fmla="*/ 1798320 w 11281333"/>
                <a:gd name="connsiteY39" fmla="*/ 1351280 h 5852160"/>
                <a:gd name="connsiteX40" fmla="*/ 1828800 w 11281333"/>
                <a:gd name="connsiteY40" fmla="*/ 1381760 h 5852160"/>
                <a:gd name="connsiteX41" fmla="*/ 1859280 w 11281333"/>
                <a:gd name="connsiteY41" fmla="*/ 1391920 h 5852160"/>
                <a:gd name="connsiteX42" fmla="*/ 1889760 w 11281333"/>
                <a:gd name="connsiteY42" fmla="*/ 1412240 h 5852160"/>
                <a:gd name="connsiteX43" fmla="*/ 1920240 w 11281333"/>
                <a:gd name="connsiteY43" fmla="*/ 1422400 h 5852160"/>
                <a:gd name="connsiteX44" fmla="*/ 1950720 w 11281333"/>
                <a:gd name="connsiteY44" fmla="*/ 1442720 h 5852160"/>
                <a:gd name="connsiteX45" fmla="*/ 2011680 w 11281333"/>
                <a:gd name="connsiteY45" fmla="*/ 1463040 h 5852160"/>
                <a:gd name="connsiteX46" fmla="*/ 2042160 w 11281333"/>
                <a:gd name="connsiteY46" fmla="*/ 1483360 h 5852160"/>
                <a:gd name="connsiteX47" fmla="*/ 2103120 w 11281333"/>
                <a:gd name="connsiteY47" fmla="*/ 1503680 h 5852160"/>
                <a:gd name="connsiteX48" fmla="*/ 2164080 w 11281333"/>
                <a:gd name="connsiteY48" fmla="*/ 1534160 h 5852160"/>
                <a:gd name="connsiteX49" fmla="*/ 2225040 w 11281333"/>
                <a:gd name="connsiteY49" fmla="*/ 1564640 h 5852160"/>
                <a:gd name="connsiteX50" fmla="*/ 2255520 w 11281333"/>
                <a:gd name="connsiteY50" fmla="*/ 1595120 h 5852160"/>
                <a:gd name="connsiteX51" fmla="*/ 2377440 w 11281333"/>
                <a:gd name="connsiteY51" fmla="*/ 1696720 h 5852160"/>
                <a:gd name="connsiteX52" fmla="*/ 2397760 w 11281333"/>
                <a:gd name="connsiteY52" fmla="*/ 1737360 h 5852160"/>
                <a:gd name="connsiteX53" fmla="*/ 2418080 w 11281333"/>
                <a:gd name="connsiteY53" fmla="*/ 1767840 h 5852160"/>
                <a:gd name="connsiteX54" fmla="*/ 2428240 w 11281333"/>
                <a:gd name="connsiteY54" fmla="*/ 1798320 h 5852160"/>
                <a:gd name="connsiteX55" fmla="*/ 2448560 w 11281333"/>
                <a:gd name="connsiteY55" fmla="*/ 1838960 h 5852160"/>
                <a:gd name="connsiteX56" fmla="*/ 2468880 w 11281333"/>
                <a:gd name="connsiteY56" fmla="*/ 1930400 h 5852160"/>
                <a:gd name="connsiteX57" fmla="*/ 2458720 w 11281333"/>
                <a:gd name="connsiteY57" fmla="*/ 2143760 h 5852160"/>
                <a:gd name="connsiteX58" fmla="*/ 2448560 w 11281333"/>
                <a:gd name="connsiteY58" fmla="*/ 2204720 h 5852160"/>
                <a:gd name="connsiteX59" fmla="*/ 2377440 w 11281333"/>
                <a:gd name="connsiteY59" fmla="*/ 2296160 h 5852160"/>
                <a:gd name="connsiteX60" fmla="*/ 2346960 w 11281333"/>
                <a:gd name="connsiteY60" fmla="*/ 2336800 h 5852160"/>
                <a:gd name="connsiteX61" fmla="*/ 2265680 w 11281333"/>
                <a:gd name="connsiteY61" fmla="*/ 2397760 h 5852160"/>
                <a:gd name="connsiteX62" fmla="*/ 2194560 w 11281333"/>
                <a:gd name="connsiteY62" fmla="*/ 2458720 h 5852160"/>
                <a:gd name="connsiteX63" fmla="*/ 2123440 w 11281333"/>
                <a:gd name="connsiteY63" fmla="*/ 2509520 h 5852160"/>
                <a:gd name="connsiteX64" fmla="*/ 2082800 w 11281333"/>
                <a:gd name="connsiteY64" fmla="*/ 2529840 h 5852160"/>
                <a:gd name="connsiteX65" fmla="*/ 1991360 w 11281333"/>
                <a:gd name="connsiteY65" fmla="*/ 2580640 h 5852160"/>
                <a:gd name="connsiteX66" fmla="*/ 1899920 w 11281333"/>
                <a:gd name="connsiteY66" fmla="*/ 2631440 h 5852160"/>
                <a:gd name="connsiteX67" fmla="*/ 1859280 w 11281333"/>
                <a:gd name="connsiteY67" fmla="*/ 2661920 h 5852160"/>
                <a:gd name="connsiteX68" fmla="*/ 1828800 w 11281333"/>
                <a:gd name="connsiteY68" fmla="*/ 2672080 h 5852160"/>
                <a:gd name="connsiteX69" fmla="*/ 1757680 w 11281333"/>
                <a:gd name="connsiteY69" fmla="*/ 2702560 h 5852160"/>
                <a:gd name="connsiteX70" fmla="*/ 1666240 w 11281333"/>
                <a:gd name="connsiteY70" fmla="*/ 2753360 h 5852160"/>
                <a:gd name="connsiteX71" fmla="*/ 1635760 w 11281333"/>
                <a:gd name="connsiteY71" fmla="*/ 2763520 h 5852160"/>
                <a:gd name="connsiteX72" fmla="*/ 1584960 w 11281333"/>
                <a:gd name="connsiteY72" fmla="*/ 2794000 h 5852160"/>
                <a:gd name="connsiteX73" fmla="*/ 1483360 w 11281333"/>
                <a:gd name="connsiteY73" fmla="*/ 2834640 h 5852160"/>
                <a:gd name="connsiteX74" fmla="*/ 1432560 w 11281333"/>
                <a:gd name="connsiteY74" fmla="*/ 2854960 h 5852160"/>
                <a:gd name="connsiteX75" fmla="*/ 1361440 w 11281333"/>
                <a:gd name="connsiteY75" fmla="*/ 2885440 h 5852160"/>
                <a:gd name="connsiteX76" fmla="*/ 1320800 w 11281333"/>
                <a:gd name="connsiteY76" fmla="*/ 2905760 h 5852160"/>
                <a:gd name="connsiteX77" fmla="*/ 1270000 w 11281333"/>
                <a:gd name="connsiteY77" fmla="*/ 2926080 h 5852160"/>
                <a:gd name="connsiteX78" fmla="*/ 1178560 w 11281333"/>
                <a:gd name="connsiteY78" fmla="*/ 2976880 h 5852160"/>
                <a:gd name="connsiteX79" fmla="*/ 1066800 w 11281333"/>
                <a:gd name="connsiteY79" fmla="*/ 3037840 h 5852160"/>
                <a:gd name="connsiteX80" fmla="*/ 995680 w 11281333"/>
                <a:gd name="connsiteY80" fmla="*/ 3078480 h 5852160"/>
                <a:gd name="connsiteX81" fmla="*/ 914400 w 11281333"/>
                <a:gd name="connsiteY81" fmla="*/ 3139440 h 5852160"/>
                <a:gd name="connsiteX82" fmla="*/ 873760 w 11281333"/>
                <a:gd name="connsiteY82" fmla="*/ 3169920 h 5852160"/>
                <a:gd name="connsiteX83" fmla="*/ 782320 w 11281333"/>
                <a:gd name="connsiteY83" fmla="*/ 3230880 h 5852160"/>
                <a:gd name="connsiteX84" fmla="*/ 741680 w 11281333"/>
                <a:gd name="connsiteY84" fmla="*/ 3271520 h 5852160"/>
                <a:gd name="connsiteX85" fmla="*/ 599440 w 11281333"/>
                <a:gd name="connsiteY85" fmla="*/ 3403600 h 5852160"/>
                <a:gd name="connsiteX86" fmla="*/ 487680 w 11281333"/>
                <a:gd name="connsiteY86" fmla="*/ 3556000 h 5852160"/>
                <a:gd name="connsiteX87" fmla="*/ 457200 w 11281333"/>
                <a:gd name="connsiteY87" fmla="*/ 3596640 h 5852160"/>
                <a:gd name="connsiteX88" fmla="*/ 436880 w 11281333"/>
                <a:gd name="connsiteY88" fmla="*/ 3647440 h 5852160"/>
                <a:gd name="connsiteX89" fmla="*/ 406400 w 11281333"/>
                <a:gd name="connsiteY89" fmla="*/ 3688080 h 5852160"/>
                <a:gd name="connsiteX90" fmla="*/ 386080 w 11281333"/>
                <a:gd name="connsiteY90" fmla="*/ 3738880 h 5852160"/>
                <a:gd name="connsiteX91" fmla="*/ 335280 w 11281333"/>
                <a:gd name="connsiteY91" fmla="*/ 3840480 h 5852160"/>
                <a:gd name="connsiteX92" fmla="*/ 314960 w 11281333"/>
                <a:gd name="connsiteY92" fmla="*/ 3870960 h 5852160"/>
                <a:gd name="connsiteX93" fmla="*/ 284480 w 11281333"/>
                <a:gd name="connsiteY93" fmla="*/ 3952240 h 5852160"/>
                <a:gd name="connsiteX94" fmla="*/ 264160 w 11281333"/>
                <a:gd name="connsiteY94" fmla="*/ 4003040 h 5852160"/>
                <a:gd name="connsiteX95" fmla="*/ 254000 w 11281333"/>
                <a:gd name="connsiteY95" fmla="*/ 4053840 h 5852160"/>
                <a:gd name="connsiteX96" fmla="*/ 233680 w 11281333"/>
                <a:gd name="connsiteY96" fmla="*/ 4094480 h 5852160"/>
                <a:gd name="connsiteX97" fmla="*/ 213360 w 11281333"/>
                <a:gd name="connsiteY97" fmla="*/ 4196080 h 5852160"/>
                <a:gd name="connsiteX98" fmla="*/ 193040 w 11281333"/>
                <a:gd name="connsiteY98" fmla="*/ 4277360 h 5852160"/>
                <a:gd name="connsiteX99" fmla="*/ 182880 w 11281333"/>
                <a:gd name="connsiteY99" fmla="*/ 4318000 h 5852160"/>
                <a:gd name="connsiteX100" fmla="*/ 162560 w 11281333"/>
                <a:gd name="connsiteY100" fmla="*/ 4541520 h 5852160"/>
                <a:gd name="connsiteX101" fmla="*/ 182880 w 11281333"/>
                <a:gd name="connsiteY101" fmla="*/ 4765040 h 5852160"/>
                <a:gd name="connsiteX102" fmla="*/ 203200 w 11281333"/>
                <a:gd name="connsiteY102" fmla="*/ 4836160 h 5852160"/>
                <a:gd name="connsiteX103" fmla="*/ 213360 w 11281333"/>
                <a:gd name="connsiteY103" fmla="*/ 4886960 h 5852160"/>
                <a:gd name="connsiteX104" fmla="*/ 233680 w 11281333"/>
                <a:gd name="connsiteY104" fmla="*/ 4947920 h 5852160"/>
                <a:gd name="connsiteX105" fmla="*/ 243840 w 11281333"/>
                <a:gd name="connsiteY105" fmla="*/ 4978400 h 5852160"/>
                <a:gd name="connsiteX106" fmla="*/ 274320 w 11281333"/>
                <a:gd name="connsiteY106" fmla="*/ 5049520 h 5852160"/>
                <a:gd name="connsiteX107" fmla="*/ 294640 w 11281333"/>
                <a:gd name="connsiteY107" fmla="*/ 5120640 h 5852160"/>
                <a:gd name="connsiteX108" fmla="*/ 325120 w 11281333"/>
                <a:gd name="connsiteY108" fmla="*/ 5151120 h 5852160"/>
                <a:gd name="connsiteX109" fmla="*/ 386080 w 11281333"/>
                <a:gd name="connsiteY109" fmla="*/ 5242560 h 5852160"/>
                <a:gd name="connsiteX110" fmla="*/ 447040 w 11281333"/>
                <a:gd name="connsiteY110" fmla="*/ 5303520 h 5852160"/>
                <a:gd name="connsiteX111" fmla="*/ 497840 w 11281333"/>
                <a:gd name="connsiteY111" fmla="*/ 5364480 h 5852160"/>
                <a:gd name="connsiteX112" fmla="*/ 589280 w 11281333"/>
                <a:gd name="connsiteY112" fmla="*/ 5466080 h 5852160"/>
                <a:gd name="connsiteX113" fmla="*/ 619760 w 11281333"/>
                <a:gd name="connsiteY113" fmla="*/ 5496560 h 5852160"/>
                <a:gd name="connsiteX114" fmla="*/ 650240 w 11281333"/>
                <a:gd name="connsiteY114" fmla="*/ 5527040 h 5852160"/>
                <a:gd name="connsiteX115" fmla="*/ 680720 w 11281333"/>
                <a:gd name="connsiteY115" fmla="*/ 5547360 h 5852160"/>
                <a:gd name="connsiteX116" fmla="*/ 711200 w 11281333"/>
                <a:gd name="connsiteY116" fmla="*/ 5577840 h 5852160"/>
                <a:gd name="connsiteX117" fmla="*/ 741680 w 11281333"/>
                <a:gd name="connsiteY117" fmla="*/ 5598160 h 5852160"/>
                <a:gd name="connsiteX118" fmla="*/ 782320 w 11281333"/>
                <a:gd name="connsiteY118" fmla="*/ 5628640 h 5852160"/>
                <a:gd name="connsiteX119" fmla="*/ 822960 w 11281333"/>
                <a:gd name="connsiteY119" fmla="*/ 5648960 h 5852160"/>
                <a:gd name="connsiteX120" fmla="*/ 904240 w 11281333"/>
                <a:gd name="connsiteY120" fmla="*/ 5699760 h 5852160"/>
                <a:gd name="connsiteX121" fmla="*/ 934720 w 11281333"/>
                <a:gd name="connsiteY121" fmla="*/ 5709920 h 5852160"/>
                <a:gd name="connsiteX122" fmla="*/ 985520 w 11281333"/>
                <a:gd name="connsiteY122" fmla="*/ 5730240 h 5852160"/>
                <a:gd name="connsiteX123" fmla="*/ 1066800 w 11281333"/>
                <a:gd name="connsiteY123" fmla="*/ 5750560 h 5852160"/>
                <a:gd name="connsiteX124" fmla="*/ 1107440 w 11281333"/>
                <a:gd name="connsiteY124" fmla="*/ 5770880 h 5852160"/>
                <a:gd name="connsiteX125" fmla="*/ 1148080 w 11281333"/>
                <a:gd name="connsiteY125" fmla="*/ 5781040 h 5852160"/>
                <a:gd name="connsiteX126" fmla="*/ 1178560 w 11281333"/>
                <a:gd name="connsiteY126" fmla="*/ 5791200 h 5852160"/>
                <a:gd name="connsiteX127" fmla="*/ 1320800 w 11281333"/>
                <a:gd name="connsiteY127" fmla="*/ 5821680 h 5852160"/>
                <a:gd name="connsiteX128" fmla="*/ 1452880 w 11281333"/>
                <a:gd name="connsiteY128" fmla="*/ 5842000 h 5852160"/>
                <a:gd name="connsiteX129" fmla="*/ 1747520 w 11281333"/>
                <a:gd name="connsiteY129" fmla="*/ 5852160 h 5852160"/>
                <a:gd name="connsiteX130" fmla="*/ 2418080 w 11281333"/>
                <a:gd name="connsiteY130" fmla="*/ 5842000 h 5852160"/>
                <a:gd name="connsiteX131" fmla="*/ 2468880 w 11281333"/>
                <a:gd name="connsiteY131" fmla="*/ 5831840 h 5852160"/>
                <a:gd name="connsiteX132" fmla="*/ 2621280 w 11281333"/>
                <a:gd name="connsiteY132" fmla="*/ 5811520 h 5852160"/>
                <a:gd name="connsiteX133" fmla="*/ 2692400 w 11281333"/>
                <a:gd name="connsiteY133" fmla="*/ 5801360 h 5852160"/>
                <a:gd name="connsiteX134" fmla="*/ 2722880 w 11281333"/>
                <a:gd name="connsiteY134" fmla="*/ 5791200 h 5852160"/>
                <a:gd name="connsiteX135" fmla="*/ 2844800 w 11281333"/>
                <a:gd name="connsiteY135" fmla="*/ 5770880 h 5852160"/>
                <a:gd name="connsiteX136" fmla="*/ 2915920 w 11281333"/>
                <a:gd name="connsiteY136" fmla="*/ 5750560 h 5852160"/>
                <a:gd name="connsiteX137" fmla="*/ 2946400 w 11281333"/>
                <a:gd name="connsiteY137" fmla="*/ 5740400 h 5852160"/>
                <a:gd name="connsiteX138" fmla="*/ 2987040 w 11281333"/>
                <a:gd name="connsiteY138" fmla="*/ 5730240 h 5852160"/>
                <a:gd name="connsiteX139" fmla="*/ 3027680 w 11281333"/>
                <a:gd name="connsiteY139" fmla="*/ 5709920 h 5852160"/>
                <a:gd name="connsiteX140" fmla="*/ 3078480 w 11281333"/>
                <a:gd name="connsiteY140" fmla="*/ 5689600 h 5852160"/>
                <a:gd name="connsiteX141" fmla="*/ 3108960 w 11281333"/>
                <a:gd name="connsiteY141" fmla="*/ 5669280 h 5852160"/>
                <a:gd name="connsiteX142" fmla="*/ 3210560 w 11281333"/>
                <a:gd name="connsiteY142" fmla="*/ 5608320 h 5852160"/>
                <a:gd name="connsiteX143" fmla="*/ 3281680 w 11281333"/>
                <a:gd name="connsiteY143" fmla="*/ 5537200 h 5852160"/>
                <a:gd name="connsiteX144" fmla="*/ 3312160 w 11281333"/>
                <a:gd name="connsiteY144" fmla="*/ 5506720 h 5852160"/>
                <a:gd name="connsiteX145" fmla="*/ 3393440 w 11281333"/>
                <a:gd name="connsiteY145" fmla="*/ 5384800 h 5852160"/>
                <a:gd name="connsiteX146" fmla="*/ 3403600 w 11281333"/>
                <a:gd name="connsiteY146" fmla="*/ 5354320 h 5852160"/>
                <a:gd name="connsiteX147" fmla="*/ 3423920 w 11281333"/>
                <a:gd name="connsiteY147" fmla="*/ 5262880 h 5852160"/>
                <a:gd name="connsiteX148" fmla="*/ 3413760 w 11281333"/>
                <a:gd name="connsiteY148" fmla="*/ 4897120 h 5852160"/>
                <a:gd name="connsiteX149" fmla="*/ 3383280 w 11281333"/>
                <a:gd name="connsiteY149" fmla="*/ 4785360 h 5852160"/>
                <a:gd name="connsiteX150" fmla="*/ 3373120 w 11281333"/>
                <a:gd name="connsiteY150" fmla="*/ 4734560 h 5852160"/>
                <a:gd name="connsiteX151" fmla="*/ 3352800 w 11281333"/>
                <a:gd name="connsiteY151" fmla="*/ 4704080 h 5852160"/>
                <a:gd name="connsiteX152" fmla="*/ 3322320 w 11281333"/>
                <a:gd name="connsiteY152" fmla="*/ 4632960 h 5852160"/>
                <a:gd name="connsiteX153" fmla="*/ 3302000 w 11281333"/>
                <a:gd name="connsiteY153" fmla="*/ 4602480 h 5852160"/>
                <a:gd name="connsiteX154" fmla="*/ 3281680 w 11281333"/>
                <a:gd name="connsiteY154" fmla="*/ 4541520 h 5852160"/>
                <a:gd name="connsiteX155" fmla="*/ 3271520 w 11281333"/>
                <a:gd name="connsiteY155" fmla="*/ 4511040 h 5852160"/>
                <a:gd name="connsiteX156" fmla="*/ 3261360 w 11281333"/>
                <a:gd name="connsiteY156" fmla="*/ 4470400 h 5852160"/>
                <a:gd name="connsiteX157" fmla="*/ 3241040 w 11281333"/>
                <a:gd name="connsiteY157" fmla="*/ 4429760 h 5852160"/>
                <a:gd name="connsiteX158" fmla="*/ 3220720 w 11281333"/>
                <a:gd name="connsiteY158" fmla="*/ 4348480 h 5852160"/>
                <a:gd name="connsiteX159" fmla="*/ 3210560 w 11281333"/>
                <a:gd name="connsiteY159" fmla="*/ 4318000 h 5852160"/>
                <a:gd name="connsiteX160" fmla="*/ 3220720 w 11281333"/>
                <a:gd name="connsiteY160" fmla="*/ 4053840 h 5852160"/>
                <a:gd name="connsiteX161" fmla="*/ 3230880 w 11281333"/>
                <a:gd name="connsiteY161" fmla="*/ 4023360 h 5852160"/>
                <a:gd name="connsiteX162" fmla="*/ 3261360 w 11281333"/>
                <a:gd name="connsiteY162" fmla="*/ 3921760 h 5852160"/>
                <a:gd name="connsiteX163" fmla="*/ 3302000 w 11281333"/>
                <a:gd name="connsiteY163" fmla="*/ 3850640 h 5852160"/>
                <a:gd name="connsiteX164" fmla="*/ 3322320 w 11281333"/>
                <a:gd name="connsiteY164" fmla="*/ 3820160 h 5852160"/>
                <a:gd name="connsiteX165" fmla="*/ 3332480 w 11281333"/>
                <a:gd name="connsiteY165" fmla="*/ 3789680 h 5852160"/>
                <a:gd name="connsiteX166" fmla="*/ 3352800 w 11281333"/>
                <a:gd name="connsiteY166" fmla="*/ 3759200 h 5852160"/>
                <a:gd name="connsiteX167" fmla="*/ 3373120 w 11281333"/>
                <a:gd name="connsiteY167" fmla="*/ 3718560 h 5852160"/>
                <a:gd name="connsiteX168" fmla="*/ 3413760 w 11281333"/>
                <a:gd name="connsiteY168" fmla="*/ 3677920 h 5852160"/>
                <a:gd name="connsiteX169" fmla="*/ 3434080 w 11281333"/>
                <a:gd name="connsiteY169" fmla="*/ 3637280 h 5852160"/>
                <a:gd name="connsiteX170" fmla="*/ 3454400 w 11281333"/>
                <a:gd name="connsiteY170" fmla="*/ 3606800 h 5852160"/>
                <a:gd name="connsiteX171" fmla="*/ 3484880 w 11281333"/>
                <a:gd name="connsiteY171" fmla="*/ 3556000 h 5852160"/>
                <a:gd name="connsiteX172" fmla="*/ 3576320 w 11281333"/>
                <a:gd name="connsiteY172" fmla="*/ 3464560 h 5852160"/>
                <a:gd name="connsiteX173" fmla="*/ 3637280 w 11281333"/>
                <a:gd name="connsiteY173" fmla="*/ 3413760 h 5852160"/>
                <a:gd name="connsiteX174" fmla="*/ 3708400 w 11281333"/>
                <a:gd name="connsiteY174" fmla="*/ 3373120 h 5852160"/>
                <a:gd name="connsiteX175" fmla="*/ 3738880 w 11281333"/>
                <a:gd name="connsiteY175" fmla="*/ 3352800 h 5852160"/>
                <a:gd name="connsiteX176" fmla="*/ 3769360 w 11281333"/>
                <a:gd name="connsiteY176" fmla="*/ 3342640 h 5852160"/>
                <a:gd name="connsiteX177" fmla="*/ 3820160 w 11281333"/>
                <a:gd name="connsiteY177" fmla="*/ 3322320 h 5852160"/>
                <a:gd name="connsiteX178" fmla="*/ 3870960 w 11281333"/>
                <a:gd name="connsiteY178" fmla="*/ 3312160 h 5852160"/>
                <a:gd name="connsiteX179" fmla="*/ 4084320 w 11281333"/>
                <a:gd name="connsiteY179" fmla="*/ 3291840 h 5852160"/>
                <a:gd name="connsiteX180" fmla="*/ 4318000 w 11281333"/>
                <a:gd name="connsiteY180" fmla="*/ 3302000 h 5852160"/>
                <a:gd name="connsiteX181" fmla="*/ 4348480 w 11281333"/>
                <a:gd name="connsiteY181" fmla="*/ 3312160 h 5852160"/>
                <a:gd name="connsiteX182" fmla="*/ 4399280 w 11281333"/>
                <a:gd name="connsiteY182" fmla="*/ 3332480 h 5852160"/>
                <a:gd name="connsiteX183" fmla="*/ 4439920 w 11281333"/>
                <a:gd name="connsiteY183" fmla="*/ 3352800 h 5852160"/>
                <a:gd name="connsiteX184" fmla="*/ 4572000 w 11281333"/>
                <a:gd name="connsiteY184" fmla="*/ 3464560 h 5852160"/>
                <a:gd name="connsiteX185" fmla="*/ 4592320 w 11281333"/>
                <a:gd name="connsiteY185" fmla="*/ 3515360 h 5852160"/>
                <a:gd name="connsiteX186" fmla="*/ 4602480 w 11281333"/>
                <a:gd name="connsiteY186" fmla="*/ 3545840 h 5852160"/>
                <a:gd name="connsiteX187" fmla="*/ 4622800 w 11281333"/>
                <a:gd name="connsiteY187" fmla="*/ 3586480 h 5852160"/>
                <a:gd name="connsiteX188" fmla="*/ 4643120 w 11281333"/>
                <a:gd name="connsiteY188" fmla="*/ 3647440 h 5852160"/>
                <a:gd name="connsiteX189" fmla="*/ 4653280 w 11281333"/>
                <a:gd name="connsiteY189" fmla="*/ 3718560 h 5852160"/>
                <a:gd name="connsiteX190" fmla="*/ 4673600 w 11281333"/>
                <a:gd name="connsiteY190" fmla="*/ 3840480 h 5852160"/>
                <a:gd name="connsiteX191" fmla="*/ 4693920 w 11281333"/>
                <a:gd name="connsiteY191" fmla="*/ 4003040 h 5852160"/>
                <a:gd name="connsiteX192" fmla="*/ 4724400 w 11281333"/>
                <a:gd name="connsiteY192" fmla="*/ 4135120 h 5852160"/>
                <a:gd name="connsiteX193" fmla="*/ 4744720 w 11281333"/>
                <a:gd name="connsiteY193" fmla="*/ 4257040 h 5852160"/>
                <a:gd name="connsiteX194" fmla="*/ 4754880 w 11281333"/>
                <a:gd name="connsiteY194" fmla="*/ 4287520 h 5852160"/>
                <a:gd name="connsiteX195" fmla="*/ 4775200 w 11281333"/>
                <a:gd name="connsiteY195" fmla="*/ 4368800 h 5852160"/>
                <a:gd name="connsiteX196" fmla="*/ 4785360 w 11281333"/>
                <a:gd name="connsiteY196" fmla="*/ 4399280 h 5852160"/>
                <a:gd name="connsiteX197" fmla="*/ 4805680 w 11281333"/>
                <a:gd name="connsiteY197" fmla="*/ 4429760 h 5852160"/>
                <a:gd name="connsiteX198" fmla="*/ 4815840 w 11281333"/>
                <a:gd name="connsiteY198" fmla="*/ 4470400 h 5852160"/>
                <a:gd name="connsiteX199" fmla="*/ 4846320 w 11281333"/>
                <a:gd name="connsiteY199" fmla="*/ 4511040 h 5852160"/>
                <a:gd name="connsiteX200" fmla="*/ 4886960 w 11281333"/>
                <a:gd name="connsiteY200" fmla="*/ 4572000 h 5852160"/>
                <a:gd name="connsiteX201" fmla="*/ 4907280 w 11281333"/>
                <a:gd name="connsiteY201" fmla="*/ 4602480 h 5852160"/>
                <a:gd name="connsiteX202" fmla="*/ 4937760 w 11281333"/>
                <a:gd name="connsiteY202" fmla="*/ 4622800 h 5852160"/>
                <a:gd name="connsiteX203" fmla="*/ 5039360 w 11281333"/>
                <a:gd name="connsiteY203" fmla="*/ 4714240 h 5852160"/>
                <a:gd name="connsiteX204" fmla="*/ 5069840 w 11281333"/>
                <a:gd name="connsiteY204" fmla="*/ 4724400 h 5852160"/>
                <a:gd name="connsiteX205" fmla="*/ 5252720 w 11281333"/>
                <a:gd name="connsiteY205" fmla="*/ 4826000 h 5852160"/>
                <a:gd name="connsiteX206" fmla="*/ 5293360 w 11281333"/>
                <a:gd name="connsiteY206" fmla="*/ 4836160 h 5852160"/>
                <a:gd name="connsiteX207" fmla="*/ 5364480 w 11281333"/>
                <a:gd name="connsiteY207" fmla="*/ 4866640 h 5852160"/>
                <a:gd name="connsiteX208" fmla="*/ 5577840 w 11281333"/>
                <a:gd name="connsiteY208" fmla="*/ 4897120 h 5852160"/>
                <a:gd name="connsiteX209" fmla="*/ 5740400 w 11281333"/>
                <a:gd name="connsiteY209" fmla="*/ 4907280 h 5852160"/>
                <a:gd name="connsiteX210" fmla="*/ 5872480 w 11281333"/>
                <a:gd name="connsiteY210" fmla="*/ 4917440 h 5852160"/>
                <a:gd name="connsiteX211" fmla="*/ 6116320 w 11281333"/>
                <a:gd name="connsiteY211" fmla="*/ 4897120 h 5852160"/>
                <a:gd name="connsiteX212" fmla="*/ 6339840 w 11281333"/>
                <a:gd name="connsiteY212" fmla="*/ 4815840 h 5852160"/>
                <a:gd name="connsiteX213" fmla="*/ 6390640 w 11281333"/>
                <a:gd name="connsiteY213" fmla="*/ 4785360 h 5852160"/>
                <a:gd name="connsiteX214" fmla="*/ 6482080 w 11281333"/>
                <a:gd name="connsiteY214" fmla="*/ 4724400 h 5852160"/>
                <a:gd name="connsiteX215" fmla="*/ 6522720 w 11281333"/>
                <a:gd name="connsiteY215" fmla="*/ 4693920 h 5852160"/>
                <a:gd name="connsiteX216" fmla="*/ 6553200 w 11281333"/>
                <a:gd name="connsiteY216" fmla="*/ 4653280 h 5852160"/>
                <a:gd name="connsiteX217" fmla="*/ 6604000 w 11281333"/>
                <a:gd name="connsiteY217" fmla="*/ 4602480 h 5852160"/>
                <a:gd name="connsiteX218" fmla="*/ 6654800 w 11281333"/>
                <a:gd name="connsiteY218" fmla="*/ 4521200 h 5852160"/>
                <a:gd name="connsiteX219" fmla="*/ 6685280 w 11281333"/>
                <a:gd name="connsiteY219" fmla="*/ 4480560 h 5852160"/>
                <a:gd name="connsiteX220" fmla="*/ 6736080 w 11281333"/>
                <a:gd name="connsiteY220" fmla="*/ 4378960 h 5852160"/>
                <a:gd name="connsiteX221" fmla="*/ 6766560 w 11281333"/>
                <a:gd name="connsiteY221" fmla="*/ 4328160 h 5852160"/>
                <a:gd name="connsiteX222" fmla="*/ 6776720 w 11281333"/>
                <a:gd name="connsiteY222" fmla="*/ 4267200 h 5852160"/>
                <a:gd name="connsiteX223" fmla="*/ 6786880 w 11281333"/>
                <a:gd name="connsiteY223" fmla="*/ 4236720 h 5852160"/>
                <a:gd name="connsiteX224" fmla="*/ 6807200 w 11281333"/>
                <a:gd name="connsiteY224" fmla="*/ 4145280 h 5852160"/>
                <a:gd name="connsiteX225" fmla="*/ 6817360 w 11281333"/>
                <a:gd name="connsiteY225" fmla="*/ 3505200 h 5852160"/>
                <a:gd name="connsiteX226" fmla="*/ 6807200 w 11281333"/>
                <a:gd name="connsiteY226" fmla="*/ 3454400 h 5852160"/>
                <a:gd name="connsiteX227" fmla="*/ 6776720 w 11281333"/>
                <a:gd name="connsiteY227" fmla="*/ 3352800 h 5852160"/>
                <a:gd name="connsiteX228" fmla="*/ 6756400 w 11281333"/>
                <a:gd name="connsiteY228" fmla="*/ 3302000 h 5852160"/>
                <a:gd name="connsiteX229" fmla="*/ 6736080 w 11281333"/>
                <a:gd name="connsiteY229" fmla="*/ 3271520 h 5852160"/>
                <a:gd name="connsiteX230" fmla="*/ 6705600 w 11281333"/>
                <a:gd name="connsiteY230" fmla="*/ 3200400 h 5852160"/>
                <a:gd name="connsiteX231" fmla="*/ 6695440 w 11281333"/>
                <a:gd name="connsiteY231" fmla="*/ 3169920 h 5852160"/>
                <a:gd name="connsiteX232" fmla="*/ 6675120 w 11281333"/>
                <a:gd name="connsiteY232" fmla="*/ 3139440 h 5852160"/>
                <a:gd name="connsiteX233" fmla="*/ 6593840 w 11281333"/>
                <a:gd name="connsiteY233" fmla="*/ 2997200 h 5852160"/>
                <a:gd name="connsiteX234" fmla="*/ 6522720 w 11281333"/>
                <a:gd name="connsiteY234" fmla="*/ 2895600 h 5852160"/>
                <a:gd name="connsiteX235" fmla="*/ 6421120 w 11281333"/>
                <a:gd name="connsiteY235" fmla="*/ 2753360 h 5852160"/>
                <a:gd name="connsiteX236" fmla="*/ 6319520 w 11281333"/>
                <a:gd name="connsiteY236" fmla="*/ 2651760 h 5852160"/>
                <a:gd name="connsiteX237" fmla="*/ 6248400 w 11281333"/>
                <a:gd name="connsiteY237" fmla="*/ 2580640 h 5852160"/>
                <a:gd name="connsiteX238" fmla="*/ 6207760 w 11281333"/>
                <a:gd name="connsiteY238" fmla="*/ 2540000 h 5852160"/>
                <a:gd name="connsiteX239" fmla="*/ 6167120 w 11281333"/>
                <a:gd name="connsiteY239" fmla="*/ 2489200 h 5852160"/>
                <a:gd name="connsiteX240" fmla="*/ 6126480 w 11281333"/>
                <a:gd name="connsiteY240" fmla="*/ 2458720 h 5852160"/>
                <a:gd name="connsiteX241" fmla="*/ 6065520 w 11281333"/>
                <a:gd name="connsiteY241" fmla="*/ 2397760 h 5852160"/>
                <a:gd name="connsiteX242" fmla="*/ 6035040 w 11281333"/>
                <a:gd name="connsiteY242" fmla="*/ 2377440 h 5852160"/>
                <a:gd name="connsiteX243" fmla="*/ 5963920 w 11281333"/>
                <a:gd name="connsiteY243" fmla="*/ 2306320 h 5852160"/>
                <a:gd name="connsiteX244" fmla="*/ 5933440 w 11281333"/>
                <a:gd name="connsiteY244" fmla="*/ 2286000 h 5852160"/>
                <a:gd name="connsiteX245" fmla="*/ 5902960 w 11281333"/>
                <a:gd name="connsiteY245" fmla="*/ 2255520 h 5852160"/>
                <a:gd name="connsiteX246" fmla="*/ 5852160 w 11281333"/>
                <a:gd name="connsiteY246" fmla="*/ 2225040 h 5852160"/>
                <a:gd name="connsiteX247" fmla="*/ 5821680 w 11281333"/>
                <a:gd name="connsiteY247" fmla="*/ 2194560 h 5852160"/>
                <a:gd name="connsiteX248" fmla="*/ 5781040 w 11281333"/>
                <a:gd name="connsiteY248" fmla="*/ 2174240 h 5852160"/>
                <a:gd name="connsiteX249" fmla="*/ 5689600 w 11281333"/>
                <a:gd name="connsiteY249" fmla="*/ 2103120 h 5852160"/>
                <a:gd name="connsiteX250" fmla="*/ 5628640 w 11281333"/>
                <a:gd name="connsiteY250" fmla="*/ 2072640 h 5852160"/>
                <a:gd name="connsiteX251" fmla="*/ 5577840 w 11281333"/>
                <a:gd name="connsiteY251" fmla="*/ 2042160 h 5852160"/>
                <a:gd name="connsiteX252" fmla="*/ 5527040 w 11281333"/>
                <a:gd name="connsiteY252" fmla="*/ 2021840 h 5852160"/>
                <a:gd name="connsiteX253" fmla="*/ 5445760 w 11281333"/>
                <a:gd name="connsiteY253" fmla="*/ 1981200 h 5852160"/>
                <a:gd name="connsiteX254" fmla="*/ 5354320 w 11281333"/>
                <a:gd name="connsiteY254" fmla="*/ 1960880 h 5852160"/>
                <a:gd name="connsiteX255" fmla="*/ 5313680 w 11281333"/>
                <a:gd name="connsiteY255" fmla="*/ 1950720 h 5852160"/>
                <a:gd name="connsiteX256" fmla="*/ 5232400 w 11281333"/>
                <a:gd name="connsiteY256" fmla="*/ 1940560 h 5852160"/>
                <a:gd name="connsiteX257" fmla="*/ 5171440 w 11281333"/>
                <a:gd name="connsiteY257" fmla="*/ 1930400 h 5852160"/>
                <a:gd name="connsiteX258" fmla="*/ 4856480 w 11281333"/>
                <a:gd name="connsiteY258" fmla="*/ 1940560 h 5852160"/>
                <a:gd name="connsiteX259" fmla="*/ 4775200 w 11281333"/>
                <a:gd name="connsiteY259" fmla="*/ 1950720 h 5852160"/>
                <a:gd name="connsiteX260" fmla="*/ 4653280 w 11281333"/>
                <a:gd name="connsiteY260" fmla="*/ 2001520 h 5852160"/>
                <a:gd name="connsiteX261" fmla="*/ 4622800 w 11281333"/>
                <a:gd name="connsiteY261" fmla="*/ 2011680 h 5852160"/>
                <a:gd name="connsiteX262" fmla="*/ 4572000 w 11281333"/>
                <a:gd name="connsiteY262" fmla="*/ 2042160 h 5852160"/>
                <a:gd name="connsiteX263" fmla="*/ 4460240 w 11281333"/>
                <a:gd name="connsiteY263" fmla="*/ 2082800 h 5852160"/>
                <a:gd name="connsiteX264" fmla="*/ 4429760 w 11281333"/>
                <a:gd name="connsiteY264" fmla="*/ 2092960 h 5852160"/>
                <a:gd name="connsiteX265" fmla="*/ 4307840 w 11281333"/>
                <a:gd name="connsiteY265" fmla="*/ 2143760 h 5852160"/>
                <a:gd name="connsiteX266" fmla="*/ 4277360 w 11281333"/>
                <a:gd name="connsiteY266" fmla="*/ 2153920 h 5852160"/>
                <a:gd name="connsiteX267" fmla="*/ 4155440 w 11281333"/>
                <a:gd name="connsiteY267" fmla="*/ 2174240 h 5852160"/>
                <a:gd name="connsiteX268" fmla="*/ 3921760 w 11281333"/>
                <a:gd name="connsiteY268" fmla="*/ 2164080 h 5852160"/>
                <a:gd name="connsiteX269" fmla="*/ 3830320 w 11281333"/>
                <a:gd name="connsiteY269" fmla="*/ 2133600 h 5852160"/>
                <a:gd name="connsiteX270" fmla="*/ 3799840 w 11281333"/>
                <a:gd name="connsiteY270" fmla="*/ 2123440 h 5852160"/>
                <a:gd name="connsiteX271" fmla="*/ 3749040 w 11281333"/>
                <a:gd name="connsiteY271" fmla="*/ 2103120 h 5852160"/>
                <a:gd name="connsiteX272" fmla="*/ 3627120 w 11281333"/>
                <a:gd name="connsiteY272" fmla="*/ 2032000 h 5852160"/>
                <a:gd name="connsiteX273" fmla="*/ 3495040 w 11281333"/>
                <a:gd name="connsiteY273" fmla="*/ 1849120 h 5852160"/>
                <a:gd name="connsiteX274" fmla="*/ 3484880 w 11281333"/>
                <a:gd name="connsiteY274" fmla="*/ 1808480 h 5852160"/>
                <a:gd name="connsiteX275" fmla="*/ 3464560 w 11281333"/>
                <a:gd name="connsiteY275" fmla="*/ 1757680 h 5852160"/>
                <a:gd name="connsiteX276" fmla="*/ 3444240 w 11281333"/>
                <a:gd name="connsiteY276" fmla="*/ 1696720 h 5852160"/>
                <a:gd name="connsiteX277" fmla="*/ 3434080 w 11281333"/>
                <a:gd name="connsiteY277" fmla="*/ 1666240 h 5852160"/>
                <a:gd name="connsiteX278" fmla="*/ 3413760 w 11281333"/>
                <a:gd name="connsiteY278" fmla="*/ 1595120 h 5852160"/>
                <a:gd name="connsiteX279" fmla="*/ 3403600 w 11281333"/>
                <a:gd name="connsiteY279" fmla="*/ 1544320 h 5852160"/>
                <a:gd name="connsiteX280" fmla="*/ 3393440 w 11281333"/>
                <a:gd name="connsiteY280" fmla="*/ 1503680 h 5852160"/>
                <a:gd name="connsiteX281" fmla="*/ 3393440 w 11281333"/>
                <a:gd name="connsiteY281" fmla="*/ 1198880 h 5852160"/>
                <a:gd name="connsiteX282" fmla="*/ 3403600 w 11281333"/>
                <a:gd name="connsiteY282" fmla="*/ 1168400 h 5852160"/>
                <a:gd name="connsiteX283" fmla="*/ 3423920 w 11281333"/>
                <a:gd name="connsiteY283" fmla="*/ 1097280 h 5852160"/>
                <a:gd name="connsiteX284" fmla="*/ 3454400 w 11281333"/>
                <a:gd name="connsiteY284" fmla="*/ 1026160 h 5852160"/>
                <a:gd name="connsiteX285" fmla="*/ 3474720 w 11281333"/>
                <a:gd name="connsiteY285" fmla="*/ 955040 h 5852160"/>
                <a:gd name="connsiteX286" fmla="*/ 3525520 w 11281333"/>
                <a:gd name="connsiteY286" fmla="*/ 853440 h 5852160"/>
                <a:gd name="connsiteX287" fmla="*/ 3596640 w 11281333"/>
                <a:gd name="connsiteY287" fmla="*/ 690880 h 5852160"/>
                <a:gd name="connsiteX288" fmla="*/ 3616960 w 11281333"/>
                <a:gd name="connsiteY288" fmla="*/ 650240 h 5852160"/>
                <a:gd name="connsiteX289" fmla="*/ 3647440 w 11281333"/>
                <a:gd name="connsiteY289" fmla="*/ 599440 h 5852160"/>
                <a:gd name="connsiteX290" fmla="*/ 3688080 w 11281333"/>
                <a:gd name="connsiteY290" fmla="*/ 538480 h 5852160"/>
                <a:gd name="connsiteX291" fmla="*/ 3769360 w 11281333"/>
                <a:gd name="connsiteY291" fmla="*/ 416560 h 5852160"/>
                <a:gd name="connsiteX292" fmla="*/ 3789680 w 11281333"/>
                <a:gd name="connsiteY292" fmla="*/ 386080 h 5852160"/>
                <a:gd name="connsiteX293" fmla="*/ 3820160 w 11281333"/>
                <a:gd name="connsiteY293" fmla="*/ 355600 h 5852160"/>
                <a:gd name="connsiteX294" fmla="*/ 3850640 w 11281333"/>
                <a:gd name="connsiteY294" fmla="*/ 314960 h 5852160"/>
                <a:gd name="connsiteX295" fmla="*/ 3952240 w 11281333"/>
                <a:gd name="connsiteY295" fmla="*/ 223520 h 5852160"/>
                <a:gd name="connsiteX296" fmla="*/ 3992880 w 11281333"/>
                <a:gd name="connsiteY296" fmla="*/ 182880 h 5852160"/>
                <a:gd name="connsiteX297" fmla="*/ 4064000 w 11281333"/>
                <a:gd name="connsiteY297" fmla="*/ 142240 h 5852160"/>
                <a:gd name="connsiteX298" fmla="*/ 4104640 w 11281333"/>
                <a:gd name="connsiteY298" fmla="*/ 111760 h 5852160"/>
                <a:gd name="connsiteX299" fmla="*/ 4175760 w 11281333"/>
                <a:gd name="connsiteY299" fmla="*/ 81280 h 5852160"/>
                <a:gd name="connsiteX300" fmla="*/ 4236720 w 11281333"/>
                <a:gd name="connsiteY300" fmla="*/ 50800 h 5852160"/>
                <a:gd name="connsiteX301" fmla="*/ 4277360 w 11281333"/>
                <a:gd name="connsiteY301" fmla="*/ 40640 h 5852160"/>
                <a:gd name="connsiteX302" fmla="*/ 4399280 w 11281333"/>
                <a:gd name="connsiteY302" fmla="*/ 10160 h 5852160"/>
                <a:gd name="connsiteX303" fmla="*/ 4521200 w 11281333"/>
                <a:gd name="connsiteY303" fmla="*/ 0 h 5852160"/>
                <a:gd name="connsiteX304" fmla="*/ 4856480 w 11281333"/>
                <a:gd name="connsiteY304" fmla="*/ 10160 h 5852160"/>
                <a:gd name="connsiteX305" fmla="*/ 4968240 w 11281333"/>
                <a:gd name="connsiteY305" fmla="*/ 30480 h 5852160"/>
                <a:gd name="connsiteX306" fmla="*/ 5049520 w 11281333"/>
                <a:gd name="connsiteY306" fmla="*/ 40640 h 5852160"/>
                <a:gd name="connsiteX307" fmla="*/ 5181600 w 11281333"/>
                <a:gd name="connsiteY307" fmla="*/ 60960 h 5852160"/>
                <a:gd name="connsiteX308" fmla="*/ 5222240 w 11281333"/>
                <a:gd name="connsiteY308" fmla="*/ 81280 h 5852160"/>
                <a:gd name="connsiteX309" fmla="*/ 5303520 w 11281333"/>
                <a:gd name="connsiteY309" fmla="*/ 101600 h 5852160"/>
                <a:gd name="connsiteX310" fmla="*/ 5435600 w 11281333"/>
                <a:gd name="connsiteY310" fmla="*/ 172720 h 5852160"/>
                <a:gd name="connsiteX311" fmla="*/ 5547360 w 11281333"/>
                <a:gd name="connsiteY311" fmla="*/ 284480 h 5852160"/>
                <a:gd name="connsiteX312" fmla="*/ 5588000 w 11281333"/>
                <a:gd name="connsiteY312" fmla="*/ 325120 h 5852160"/>
                <a:gd name="connsiteX313" fmla="*/ 5628640 w 11281333"/>
                <a:gd name="connsiteY313" fmla="*/ 375920 h 5852160"/>
                <a:gd name="connsiteX314" fmla="*/ 5699760 w 11281333"/>
                <a:gd name="connsiteY314" fmla="*/ 447040 h 5852160"/>
                <a:gd name="connsiteX315" fmla="*/ 5720080 w 11281333"/>
                <a:gd name="connsiteY315" fmla="*/ 477520 h 5852160"/>
                <a:gd name="connsiteX316" fmla="*/ 5760720 w 11281333"/>
                <a:gd name="connsiteY316" fmla="*/ 508000 h 5852160"/>
                <a:gd name="connsiteX317" fmla="*/ 5791200 w 11281333"/>
                <a:gd name="connsiteY317" fmla="*/ 548640 h 5852160"/>
                <a:gd name="connsiteX318" fmla="*/ 5852160 w 11281333"/>
                <a:gd name="connsiteY318" fmla="*/ 599440 h 5852160"/>
                <a:gd name="connsiteX319" fmla="*/ 5892800 w 11281333"/>
                <a:gd name="connsiteY319" fmla="*/ 640080 h 5852160"/>
                <a:gd name="connsiteX320" fmla="*/ 5943600 w 11281333"/>
                <a:gd name="connsiteY320" fmla="*/ 670560 h 5852160"/>
                <a:gd name="connsiteX321" fmla="*/ 6065520 w 11281333"/>
                <a:gd name="connsiteY321" fmla="*/ 772160 h 5852160"/>
                <a:gd name="connsiteX322" fmla="*/ 6096000 w 11281333"/>
                <a:gd name="connsiteY322" fmla="*/ 802640 h 5852160"/>
                <a:gd name="connsiteX323" fmla="*/ 6228080 w 11281333"/>
                <a:gd name="connsiteY323" fmla="*/ 894080 h 5852160"/>
                <a:gd name="connsiteX324" fmla="*/ 6258560 w 11281333"/>
                <a:gd name="connsiteY324" fmla="*/ 924560 h 5852160"/>
                <a:gd name="connsiteX325" fmla="*/ 6461760 w 11281333"/>
                <a:gd name="connsiteY325" fmla="*/ 1056640 h 5852160"/>
                <a:gd name="connsiteX326" fmla="*/ 6563360 w 11281333"/>
                <a:gd name="connsiteY326" fmla="*/ 1117600 h 5852160"/>
                <a:gd name="connsiteX327" fmla="*/ 6664960 w 11281333"/>
                <a:gd name="connsiteY327" fmla="*/ 1178560 h 5852160"/>
                <a:gd name="connsiteX328" fmla="*/ 6756400 w 11281333"/>
                <a:gd name="connsiteY328" fmla="*/ 1239520 h 5852160"/>
                <a:gd name="connsiteX329" fmla="*/ 7091680 w 11281333"/>
                <a:gd name="connsiteY329" fmla="*/ 1402080 h 5852160"/>
                <a:gd name="connsiteX330" fmla="*/ 7183120 w 11281333"/>
                <a:gd name="connsiteY330" fmla="*/ 1432560 h 5852160"/>
                <a:gd name="connsiteX331" fmla="*/ 7264400 w 11281333"/>
                <a:gd name="connsiteY331" fmla="*/ 1463040 h 5852160"/>
                <a:gd name="connsiteX332" fmla="*/ 7467600 w 11281333"/>
                <a:gd name="connsiteY332" fmla="*/ 1493520 h 5852160"/>
                <a:gd name="connsiteX333" fmla="*/ 7833360 w 11281333"/>
                <a:gd name="connsiteY333" fmla="*/ 1473200 h 5852160"/>
                <a:gd name="connsiteX334" fmla="*/ 7904480 w 11281333"/>
                <a:gd name="connsiteY334" fmla="*/ 1452880 h 5852160"/>
                <a:gd name="connsiteX335" fmla="*/ 8087360 w 11281333"/>
                <a:gd name="connsiteY335" fmla="*/ 1391920 h 5852160"/>
                <a:gd name="connsiteX336" fmla="*/ 8280400 w 11281333"/>
                <a:gd name="connsiteY336" fmla="*/ 1300480 h 5852160"/>
                <a:gd name="connsiteX337" fmla="*/ 8514080 w 11281333"/>
                <a:gd name="connsiteY337" fmla="*/ 1137920 h 5852160"/>
                <a:gd name="connsiteX338" fmla="*/ 8544560 w 11281333"/>
                <a:gd name="connsiteY338" fmla="*/ 1117600 h 5852160"/>
                <a:gd name="connsiteX339" fmla="*/ 8595360 w 11281333"/>
                <a:gd name="connsiteY339" fmla="*/ 1076960 h 5852160"/>
                <a:gd name="connsiteX340" fmla="*/ 8778240 w 11281333"/>
                <a:gd name="connsiteY340" fmla="*/ 934720 h 5852160"/>
                <a:gd name="connsiteX341" fmla="*/ 8900160 w 11281333"/>
                <a:gd name="connsiteY341" fmla="*/ 812800 h 5852160"/>
                <a:gd name="connsiteX342" fmla="*/ 8961120 w 11281333"/>
                <a:gd name="connsiteY342" fmla="*/ 751840 h 5852160"/>
                <a:gd name="connsiteX343" fmla="*/ 8991600 w 11281333"/>
                <a:gd name="connsiteY343" fmla="*/ 711200 h 5852160"/>
                <a:gd name="connsiteX344" fmla="*/ 9083040 w 11281333"/>
                <a:gd name="connsiteY344" fmla="*/ 619760 h 5852160"/>
                <a:gd name="connsiteX345" fmla="*/ 9144000 w 11281333"/>
                <a:gd name="connsiteY345" fmla="*/ 538480 h 5852160"/>
                <a:gd name="connsiteX346" fmla="*/ 9164320 w 11281333"/>
                <a:gd name="connsiteY346" fmla="*/ 508000 h 5852160"/>
                <a:gd name="connsiteX347" fmla="*/ 9235440 w 11281333"/>
                <a:gd name="connsiteY347" fmla="*/ 436880 h 5852160"/>
                <a:gd name="connsiteX348" fmla="*/ 9296400 w 11281333"/>
                <a:gd name="connsiteY348" fmla="*/ 365760 h 5852160"/>
                <a:gd name="connsiteX349" fmla="*/ 9428480 w 11281333"/>
                <a:gd name="connsiteY349" fmla="*/ 274320 h 5852160"/>
                <a:gd name="connsiteX350" fmla="*/ 9469120 w 11281333"/>
                <a:gd name="connsiteY350" fmla="*/ 243840 h 5852160"/>
                <a:gd name="connsiteX351" fmla="*/ 9509760 w 11281333"/>
                <a:gd name="connsiteY351" fmla="*/ 223520 h 5852160"/>
                <a:gd name="connsiteX352" fmla="*/ 9560560 w 11281333"/>
                <a:gd name="connsiteY352" fmla="*/ 193040 h 5852160"/>
                <a:gd name="connsiteX353" fmla="*/ 9601200 w 11281333"/>
                <a:gd name="connsiteY353" fmla="*/ 172720 h 5852160"/>
                <a:gd name="connsiteX354" fmla="*/ 9631680 w 11281333"/>
                <a:gd name="connsiteY354" fmla="*/ 152400 h 5852160"/>
                <a:gd name="connsiteX355" fmla="*/ 9672320 w 11281333"/>
                <a:gd name="connsiteY355" fmla="*/ 142240 h 5852160"/>
                <a:gd name="connsiteX356" fmla="*/ 9723120 w 11281333"/>
                <a:gd name="connsiteY356" fmla="*/ 121920 h 5852160"/>
                <a:gd name="connsiteX357" fmla="*/ 9773920 w 11281333"/>
                <a:gd name="connsiteY357" fmla="*/ 111760 h 5852160"/>
                <a:gd name="connsiteX358" fmla="*/ 9855200 w 11281333"/>
                <a:gd name="connsiteY358" fmla="*/ 91440 h 5852160"/>
                <a:gd name="connsiteX359" fmla="*/ 9885680 w 11281333"/>
                <a:gd name="connsiteY359" fmla="*/ 81280 h 5852160"/>
                <a:gd name="connsiteX360" fmla="*/ 9936480 w 11281333"/>
                <a:gd name="connsiteY360" fmla="*/ 71120 h 5852160"/>
                <a:gd name="connsiteX361" fmla="*/ 10139680 w 11281333"/>
                <a:gd name="connsiteY361" fmla="*/ 91440 h 5852160"/>
                <a:gd name="connsiteX362" fmla="*/ 10190480 w 11281333"/>
                <a:gd name="connsiteY362" fmla="*/ 111760 h 5852160"/>
                <a:gd name="connsiteX363" fmla="*/ 10251440 w 11281333"/>
                <a:gd name="connsiteY363" fmla="*/ 152400 h 5852160"/>
                <a:gd name="connsiteX364" fmla="*/ 10281920 w 11281333"/>
                <a:gd name="connsiteY364" fmla="*/ 172720 h 5852160"/>
                <a:gd name="connsiteX365" fmla="*/ 10322560 w 11281333"/>
                <a:gd name="connsiteY365" fmla="*/ 193040 h 5852160"/>
                <a:gd name="connsiteX366" fmla="*/ 10383520 w 11281333"/>
                <a:gd name="connsiteY366" fmla="*/ 233680 h 5852160"/>
                <a:gd name="connsiteX367" fmla="*/ 10434320 w 11281333"/>
                <a:gd name="connsiteY367" fmla="*/ 254000 h 5852160"/>
                <a:gd name="connsiteX368" fmla="*/ 10485120 w 11281333"/>
                <a:gd name="connsiteY368" fmla="*/ 314960 h 5852160"/>
                <a:gd name="connsiteX369" fmla="*/ 10556240 w 11281333"/>
                <a:gd name="connsiteY369" fmla="*/ 396240 h 5852160"/>
                <a:gd name="connsiteX370" fmla="*/ 10586720 w 11281333"/>
                <a:gd name="connsiteY370" fmla="*/ 467360 h 5852160"/>
                <a:gd name="connsiteX371" fmla="*/ 10617200 w 11281333"/>
                <a:gd name="connsiteY371" fmla="*/ 518160 h 5852160"/>
                <a:gd name="connsiteX372" fmla="*/ 10657840 w 11281333"/>
                <a:gd name="connsiteY372" fmla="*/ 640080 h 5852160"/>
                <a:gd name="connsiteX373" fmla="*/ 10688320 w 11281333"/>
                <a:gd name="connsiteY373" fmla="*/ 721360 h 5852160"/>
                <a:gd name="connsiteX374" fmla="*/ 10698480 w 11281333"/>
                <a:gd name="connsiteY374" fmla="*/ 822960 h 5852160"/>
                <a:gd name="connsiteX375" fmla="*/ 10708640 w 11281333"/>
                <a:gd name="connsiteY375" fmla="*/ 863600 h 5852160"/>
                <a:gd name="connsiteX376" fmla="*/ 10728960 w 11281333"/>
                <a:gd name="connsiteY376" fmla="*/ 1097280 h 5852160"/>
                <a:gd name="connsiteX377" fmla="*/ 10718800 w 11281333"/>
                <a:gd name="connsiteY377" fmla="*/ 1442720 h 5852160"/>
                <a:gd name="connsiteX378" fmla="*/ 10708640 w 11281333"/>
                <a:gd name="connsiteY378" fmla="*/ 1503680 h 5852160"/>
                <a:gd name="connsiteX379" fmla="*/ 10657840 w 11281333"/>
                <a:gd name="connsiteY379" fmla="*/ 1635760 h 5852160"/>
                <a:gd name="connsiteX380" fmla="*/ 10576560 w 11281333"/>
                <a:gd name="connsiteY380" fmla="*/ 1828800 h 5852160"/>
                <a:gd name="connsiteX381" fmla="*/ 10535920 w 11281333"/>
                <a:gd name="connsiteY381" fmla="*/ 1889760 h 5852160"/>
                <a:gd name="connsiteX382" fmla="*/ 10515600 w 11281333"/>
                <a:gd name="connsiteY382" fmla="*/ 1930400 h 5852160"/>
                <a:gd name="connsiteX383" fmla="*/ 10454640 w 11281333"/>
                <a:gd name="connsiteY383" fmla="*/ 2021840 h 5852160"/>
                <a:gd name="connsiteX384" fmla="*/ 10434320 w 11281333"/>
                <a:gd name="connsiteY384" fmla="*/ 2062480 h 5852160"/>
                <a:gd name="connsiteX385" fmla="*/ 10403840 w 11281333"/>
                <a:gd name="connsiteY385" fmla="*/ 2092960 h 5852160"/>
                <a:gd name="connsiteX386" fmla="*/ 10373360 w 11281333"/>
                <a:gd name="connsiteY386" fmla="*/ 2133600 h 5852160"/>
                <a:gd name="connsiteX387" fmla="*/ 10210800 w 11281333"/>
                <a:gd name="connsiteY387" fmla="*/ 2286000 h 5852160"/>
                <a:gd name="connsiteX388" fmla="*/ 10139680 w 11281333"/>
                <a:gd name="connsiteY388" fmla="*/ 2336800 h 5852160"/>
                <a:gd name="connsiteX389" fmla="*/ 10099040 w 11281333"/>
                <a:gd name="connsiteY389" fmla="*/ 2357120 h 5852160"/>
                <a:gd name="connsiteX390" fmla="*/ 10068560 w 11281333"/>
                <a:gd name="connsiteY390" fmla="*/ 2387600 h 5852160"/>
                <a:gd name="connsiteX391" fmla="*/ 10027920 w 11281333"/>
                <a:gd name="connsiteY391" fmla="*/ 2407920 h 5852160"/>
                <a:gd name="connsiteX392" fmla="*/ 9946640 w 11281333"/>
                <a:gd name="connsiteY392" fmla="*/ 2468880 h 5852160"/>
                <a:gd name="connsiteX393" fmla="*/ 9885680 w 11281333"/>
                <a:gd name="connsiteY393" fmla="*/ 2509520 h 5852160"/>
                <a:gd name="connsiteX394" fmla="*/ 9845040 w 11281333"/>
                <a:gd name="connsiteY394" fmla="*/ 2540000 h 5852160"/>
                <a:gd name="connsiteX395" fmla="*/ 9773920 w 11281333"/>
                <a:gd name="connsiteY395" fmla="*/ 2580640 h 5852160"/>
                <a:gd name="connsiteX396" fmla="*/ 9733280 w 11281333"/>
                <a:gd name="connsiteY396" fmla="*/ 2621280 h 5852160"/>
                <a:gd name="connsiteX397" fmla="*/ 9682480 w 11281333"/>
                <a:gd name="connsiteY397" fmla="*/ 2651760 h 5852160"/>
                <a:gd name="connsiteX398" fmla="*/ 9601200 w 11281333"/>
                <a:gd name="connsiteY398" fmla="*/ 2733040 h 5852160"/>
                <a:gd name="connsiteX399" fmla="*/ 9519920 w 11281333"/>
                <a:gd name="connsiteY399" fmla="*/ 2814320 h 5852160"/>
                <a:gd name="connsiteX400" fmla="*/ 9458960 w 11281333"/>
                <a:gd name="connsiteY400" fmla="*/ 2875280 h 5852160"/>
                <a:gd name="connsiteX401" fmla="*/ 9398000 w 11281333"/>
                <a:gd name="connsiteY401" fmla="*/ 2936240 h 5852160"/>
                <a:gd name="connsiteX402" fmla="*/ 9316720 w 11281333"/>
                <a:gd name="connsiteY402" fmla="*/ 3037840 h 5852160"/>
                <a:gd name="connsiteX403" fmla="*/ 9286240 w 11281333"/>
                <a:gd name="connsiteY403" fmla="*/ 3088640 h 5852160"/>
                <a:gd name="connsiteX404" fmla="*/ 9245600 w 11281333"/>
                <a:gd name="connsiteY404" fmla="*/ 3139440 h 5852160"/>
                <a:gd name="connsiteX405" fmla="*/ 9215120 w 11281333"/>
                <a:gd name="connsiteY405" fmla="*/ 3200400 h 5852160"/>
                <a:gd name="connsiteX406" fmla="*/ 9133840 w 11281333"/>
                <a:gd name="connsiteY406" fmla="*/ 3322320 h 5852160"/>
                <a:gd name="connsiteX407" fmla="*/ 9093200 w 11281333"/>
                <a:gd name="connsiteY407" fmla="*/ 3413760 h 5852160"/>
                <a:gd name="connsiteX408" fmla="*/ 9062720 w 11281333"/>
                <a:gd name="connsiteY408" fmla="*/ 3474720 h 5852160"/>
                <a:gd name="connsiteX409" fmla="*/ 9022080 w 11281333"/>
                <a:gd name="connsiteY409" fmla="*/ 3606800 h 5852160"/>
                <a:gd name="connsiteX410" fmla="*/ 9011920 w 11281333"/>
                <a:gd name="connsiteY410" fmla="*/ 3657600 h 5852160"/>
                <a:gd name="connsiteX411" fmla="*/ 8991600 w 11281333"/>
                <a:gd name="connsiteY411" fmla="*/ 3728720 h 5852160"/>
                <a:gd name="connsiteX412" fmla="*/ 9001760 w 11281333"/>
                <a:gd name="connsiteY412" fmla="*/ 3972560 h 5852160"/>
                <a:gd name="connsiteX413" fmla="*/ 9011920 w 11281333"/>
                <a:gd name="connsiteY413" fmla="*/ 4013200 h 5852160"/>
                <a:gd name="connsiteX414" fmla="*/ 9032240 w 11281333"/>
                <a:gd name="connsiteY414" fmla="*/ 4084320 h 5852160"/>
                <a:gd name="connsiteX415" fmla="*/ 9042400 w 11281333"/>
                <a:gd name="connsiteY415" fmla="*/ 4145280 h 5852160"/>
                <a:gd name="connsiteX416" fmla="*/ 9052560 w 11281333"/>
                <a:gd name="connsiteY416" fmla="*/ 4175760 h 5852160"/>
                <a:gd name="connsiteX417" fmla="*/ 9083040 w 11281333"/>
                <a:gd name="connsiteY417" fmla="*/ 4267200 h 5852160"/>
                <a:gd name="connsiteX418" fmla="*/ 9093200 w 11281333"/>
                <a:gd name="connsiteY418" fmla="*/ 4328160 h 5852160"/>
                <a:gd name="connsiteX419" fmla="*/ 9133840 w 11281333"/>
                <a:gd name="connsiteY419" fmla="*/ 4450080 h 5852160"/>
                <a:gd name="connsiteX420" fmla="*/ 9144000 w 11281333"/>
                <a:gd name="connsiteY420" fmla="*/ 4480560 h 5852160"/>
                <a:gd name="connsiteX421" fmla="*/ 9164320 w 11281333"/>
                <a:gd name="connsiteY421" fmla="*/ 4541520 h 5852160"/>
                <a:gd name="connsiteX422" fmla="*/ 9184640 w 11281333"/>
                <a:gd name="connsiteY422" fmla="*/ 4572000 h 5852160"/>
                <a:gd name="connsiteX423" fmla="*/ 9204960 w 11281333"/>
                <a:gd name="connsiteY423" fmla="*/ 4612640 h 5852160"/>
                <a:gd name="connsiteX424" fmla="*/ 9235440 w 11281333"/>
                <a:gd name="connsiteY424" fmla="*/ 4653280 h 5852160"/>
                <a:gd name="connsiteX425" fmla="*/ 9306560 w 11281333"/>
                <a:gd name="connsiteY425" fmla="*/ 4775200 h 5852160"/>
                <a:gd name="connsiteX426" fmla="*/ 9387840 w 11281333"/>
                <a:gd name="connsiteY426" fmla="*/ 4876800 h 5852160"/>
                <a:gd name="connsiteX427" fmla="*/ 9458960 w 11281333"/>
                <a:gd name="connsiteY427" fmla="*/ 4958080 h 5852160"/>
                <a:gd name="connsiteX428" fmla="*/ 9540240 w 11281333"/>
                <a:gd name="connsiteY428" fmla="*/ 5049520 h 5852160"/>
                <a:gd name="connsiteX429" fmla="*/ 9570720 w 11281333"/>
                <a:gd name="connsiteY429" fmla="*/ 5090160 h 5852160"/>
                <a:gd name="connsiteX430" fmla="*/ 9591040 w 11281333"/>
                <a:gd name="connsiteY430" fmla="*/ 5120640 h 5852160"/>
                <a:gd name="connsiteX431" fmla="*/ 9682480 w 11281333"/>
                <a:gd name="connsiteY431" fmla="*/ 5212080 h 5852160"/>
                <a:gd name="connsiteX432" fmla="*/ 9773920 w 11281333"/>
                <a:gd name="connsiteY432" fmla="*/ 5273040 h 5852160"/>
                <a:gd name="connsiteX433" fmla="*/ 9804400 w 11281333"/>
                <a:gd name="connsiteY433" fmla="*/ 5293360 h 5852160"/>
                <a:gd name="connsiteX434" fmla="*/ 9875520 w 11281333"/>
                <a:gd name="connsiteY434" fmla="*/ 5313680 h 5852160"/>
                <a:gd name="connsiteX435" fmla="*/ 9956800 w 11281333"/>
                <a:gd name="connsiteY435" fmla="*/ 5344160 h 5852160"/>
                <a:gd name="connsiteX436" fmla="*/ 10139680 w 11281333"/>
                <a:gd name="connsiteY436" fmla="*/ 5364480 h 5852160"/>
                <a:gd name="connsiteX437" fmla="*/ 10271760 w 11281333"/>
                <a:gd name="connsiteY437" fmla="*/ 5354320 h 5852160"/>
                <a:gd name="connsiteX438" fmla="*/ 10607040 w 11281333"/>
                <a:gd name="connsiteY438" fmla="*/ 5334000 h 5852160"/>
                <a:gd name="connsiteX439" fmla="*/ 10698480 w 11281333"/>
                <a:gd name="connsiteY439" fmla="*/ 5323840 h 5852160"/>
                <a:gd name="connsiteX440" fmla="*/ 11135360 w 11281333"/>
                <a:gd name="connsiteY440" fmla="*/ 5334000 h 5852160"/>
                <a:gd name="connsiteX441" fmla="*/ 11277600 w 11281333"/>
                <a:gd name="connsiteY441" fmla="*/ 5344160 h 5852160"/>
                <a:gd name="connsiteX0" fmla="*/ 0 w 11281333"/>
                <a:gd name="connsiteY0" fmla="*/ 650240 h 5852160"/>
                <a:gd name="connsiteX1" fmla="*/ 213360 w 11281333"/>
                <a:gd name="connsiteY1" fmla="*/ 396240 h 5852160"/>
                <a:gd name="connsiteX2" fmla="*/ 274320 w 11281333"/>
                <a:gd name="connsiteY2" fmla="*/ 345440 h 5852160"/>
                <a:gd name="connsiteX3" fmla="*/ 304800 w 11281333"/>
                <a:gd name="connsiteY3" fmla="*/ 314960 h 5852160"/>
                <a:gd name="connsiteX4" fmla="*/ 335280 w 11281333"/>
                <a:gd name="connsiteY4" fmla="*/ 294640 h 5852160"/>
                <a:gd name="connsiteX5" fmla="*/ 365760 w 11281333"/>
                <a:gd name="connsiteY5" fmla="*/ 264160 h 5852160"/>
                <a:gd name="connsiteX6" fmla="*/ 426720 w 11281333"/>
                <a:gd name="connsiteY6" fmla="*/ 223520 h 5852160"/>
                <a:gd name="connsiteX7" fmla="*/ 457200 w 11281333"/>
                <a:gd name="connsiteY7" fmla="*/ 203200 h 5852160"/>
                <a:gd name="connsiteX8" fmla="*/ 518160 w 11281333"/>
                <a:gd name="connsiteY8" fmla="*/ 182880 h 5852160"/>
                <a:gd name="connsiteX9" fmla="*/ 548640 w 11281333"/>
                <a:gd name="connsiteY9" fmla="*/ 162560 h 5852160"/>
                <a:gd name="connsiteX10" fmla="*/ 609600 w 11281333"/>
                <a:gd name="connsiteY10" fmla="*/ 142240 h 5852160"/>
                <a:gd name="connsiteX11" fmla="*/ 640080 w 11281333"/>
                <a:gd name="connsiteY11" fmla="*/ 132080 h 5852160"/>
                <a:gd name="connsiteX12" fmla="*/ 670560 w 11281333"/>
                <a:gd name="connsiteY12" fmla="*/ 111760 h 5852160"/>
                <a:gd name="connsiteX13" fmla="*/ 762000 w 11281333"/>
                <a:gd name="connsiteY13" fmla="*/ 81280 h 5852160"/>
                <a:gd name="connsiteX14" fmla="*/ 853440 w 11281333"/>
                <a:gd name="connsiteY14" fmla="*/ 50800 h 5852160"/>
                <a:gd name="connsiteX15" fmla="*/ 883920 w 11281333"/>
                <a:gd name="connsiteY15" fmla="*/ 40640 h 5852160"/>
                <a:gd name="connsiteX16" fmla="*/ 1158240 w 11281333"/>
                <a:gd name="connsiteY16" fmla="*/ 50800 h 5852160"/>
                <a:gd name="connsiteX17" fmla="*/ 1341120 w 11281333"/>
                <a:gd name="connsiteY17" fmla="*/ 91440 h 5852160"/>
                <a:gd name="connsiteX18" fmla="*/ 1402080 w 11281333"/>
                <a:gd name="connsiteY18" fmla="*/ 111760 h 5852160"/>
                <a:gd name="connsiteX19" fmla="*/ 1513840 w 11281333"/>
                <a:gd name="connsiteY19" fmla="*/ 142240 h 5852160"/>
                <a:gd name="connsiteX20" fmla="*/ 1574800 w 11281333"/>
                <a:gd name="connsiteY20" fmla="*/ 172720 h 5852160"/>
                <a:gd name="connsiteX21" fmla="*/ 1635760 w 11281333"/>
                <a:gd name="connsiteY21" fmla="*/ 213360 h 5852160"/>
                <a:gd name="connsiteX22" fmla="*/ 1696720 w 11281333"/>
                <a:gd name="connsiteY22" fmla="*/ 264160 h 5852160"/>
                <a:gd name="connsiteX23" fmla="*/ 1717040 w 11281333"/>
                <a:gd name="connsiteY23" fmla="*/ 294640 h 5852160"/>
                <a:gd name="connsiteX24" fmla="*/ 1747520 w 11281333"/>
                <a:gd name="connsiteY24" fmla="*/ 314960 h 5852160"/>
                <a:gd name="connsiteX25" fmla="*/ 1788160 w 11281333"/>
                <a:gd name="connsiteY25" fmla="*/ 375920 h 5852160"/>
                <a:gd name="connsiteX26" fmla="*/ 1808480 w 11281333"/>
                <a:gd name="connsiteY26" fmla="*/ 406400 h 5852160"/>
                <a:gd name="connsiteX27" fmla="*/ 1838960 w 11281333"/>
                <a:gd name="connsiteY27" fmla="*/ 497840 h 5852160"/>
                <a:gd name="connsiteX28" fmla="*/ 1849120 w 11281333"/>
                <a:gd name="connsiteY28" fmla="*/ 528320 h 5852160"/>
                <a:gd name="connsiteX29" fmla="*/ 1859280 w 11281333"/>
                <a:gd name="connsiteY29" fmla="*/ 558800 h 5852160"/>
                <a:gd name="connsiteX30" fmla="*/ 1869440 w 11281333"/>
                <a:gd name="connsiteY30" fmla="*/ 609600 h 5852160"/>
                <a:gd name="connsiteX31" fmla="*/ 1859280 w 11281333"/>
                <a:gd name="connsiteY31" fmla="*/ 782320 h 5852160"/>
                <a:gd name="connsiteX32" fmla="*/ 1849120 w 11281333"/>
                <a:gd name="connsiteY32" fmla="*/ 812800 h 5852160"/>
                <a:gd name="connsiteX33" fmla="*/ 1808480 w 11281333"/>
                <a:gd name="connsiteY33" fmla="*/ 873760 h 5852160"/>
                <a:gd name="connsiteX34" fmla="*/ 1778000 w 11281333"/>
                <a:gd name="connsiteY34" fmla="*/ 894080 h 5852160"/>
                <a:gd name="connsiteX35" fmla="*/ 1757680 w 11281333"/>
                <a:gd name="connsiteY35" fmla="*/ 955040 h 5852160"/>
                <a:gd name="connsiteX36" fmla="*/ 1727200 w 11281333"/>
                <a:gd name="connsiteY36" fmla="*/ 1016000 h 5852160"/>
                <a:gd name="connsiteX37" fmla="*/ 1737360 w 11281333"/>
                <a:gd name="connsiteY37" fmla="*/ 1229360 h 5852160"/>
                <a:gd name="connsiteX38" fmla="*/ 1767840 w 11281333"/>
                <a:gd name="connsiteY38" fmla="*/ 1330960 h 5852160"/>
                <a:gd name="connsiteX39" fmla="*/ 1798320 w 11281333"/>
                <a:gd name="connsiteY39" fmla="*/ 1351280 h 5852160"/>
                <a:gd name="connsiteX40" fmla="*/ 1828800 w 11281333"/>
                <a:gd name="connsiteY40" fmla="*/ 1381760 h 5852160"/>
                <a:gd name="connsiteX41" fmla="*/ 1859280 w 11281333"/>
                <a:gd name="connsiteY41" fmla="*/ 1391920 h 5852160"/>
                <a:gd name="connsiteX42" fmla="*/ 1889760 w 11281333"/>
                <a:gd name="connsiteY42" fmla="*/ 1412240 h 5852160"/>
                <a:gd name="connsiteX43" fmla="*/ 1920240 w 11281333"/>
                <a:gd name="connsiteY43" fmla="*/ 1422400 h 5852160"/>
                <a:gd name="connsiteX44" fmla="*/ 1950720 w 11281333"/>
                <a:gd name="connsiteY44" fmla="*/ 1442720 h 5852160"/>
                <a:gd name="connsiteX45" fmla="*/ 2011680 w 11281333"/>
                <a:gd name="connsiteY45" fmla="*/ 1463040 h 5852160"/>
                <a:gd name="connsiteX46" fmla="*/ 2042160 w 11281333"/>
                <a:gd name="connsiteY46" fmla="*/ 1483360 h 5852160"/>
                <a:gd name="connsiteX47" fmla="*/ 2103120 w 11281333"/>
                <a:gd name="connsiteY47" fmla="*/ 1503680 h 5852160"/>
                <a:gd name="connsiteX48" fmla="*/ 2164080 w 11281333"/>
                <a:gd name="connsiteY48" fmla="*/ 1534160 h 5852160"/>
                <a:gd name="connsiteX49" fmla="*/ 2225040 w 11281333"/>
                <a:gd name="connsiteY49" fmla="*/ 1564640 h 5852160"/>
                <a:gd name="connsiteX50" fmla="*/ 2255520 w 11281333"/>
                <a:gd name="connsiteY50" fmla="*/ 1595120 h 5852160"/>
                <a:gd name="connsiteX51" fmla="*/ 2377440 w 11281333"/>
                <a:gd name="connsiteY51" fmla="*/ 1696720 h 5852160"/>
                <a:gd name="connsiteX52" fmla="*/ 2397760 w 11281333"/>
                <a:gd name="connsiteY52" fmla="*/ 1737360 h 5852160"/>
                <a:gd name="connsiteX53" fmla="*/ 2418080 w 11281333"/>
                <a:gd name="connsiteY53" fmla="*/ 1767840 h 5852160"/>
                <a:gd name="connsiteX54" fmla="*/ 2428240 w 11281333"/>
                <a:gd name="connsiteY54" fmla="*/ 1798320 h 5852160"/>
                <a:gd name="connsiteX55" fmla="*/ 2448560 w 11281333"/>
                <a:gd name="connsiteY55" fmla="*/ 1838960 h 5852160"/>
                <a:gd name="connsiteX56" fmla="*/ 2468880 w 11281333"/>
                <a:gd name="connsiteY56" fmla="*/ 1930400 h 5852160"/>
                <a:gd name="connsiteX57" fmla="*/ 2458720 w 11281333"/>
                <a:gd name="connsiteY57" fmla="*/ 2143760 h 5852160"/>
                <a:gd name="connsiteX58" fmla="*/ 2448560 w 11281333"/>
                <a:gd name="connsiteY58" fmla="*/ 2204720 h 5852160"/>
                <a:gd name="connsiteX59" fmla="*/ 2377440 w 11281333"/>
                <a:gd name="connsiteY59" fmla="*/ 2296160 h 5852160"/>
                <a:gd name="connsiteX60" fmla="*/ 2346960 w 11281333"/>
                <a:gd name="connsiteY60" fmla="*/ 2336800 h 5852160"/>
                <a:gd name="connsiteX61" fmla="*/ 2265680 w 11281333"/>
                <a:gd name="connsiteY61" fmla="*/ 2397760 h 5852160"/>
                <a:gd name="connsiteX62" fmla="*/ 2194560 w 11281333"/>
                <a:gd name="connsiteY62" fmla="*/ 2458720 h 5852160"/>
                <a:gd name="connsiteX63" fmla="*/ 2123440 w 11281333"/>
                <a:gd name="connsiteY63" fmla="*/ 2509520 h 5852160"/>
                <a:gd name="connsiteX64" fmla="*/ 2082800 w 11281333"/>
                <a:gd name="connsiteY64" fmla="*/ 2529840 h 5852160"/>
                <a:gd name="connsiteX65" fmla="*/ 1991360 w 11281333"/>
                <a:gd name="connsiteY65" fmla="*/ 2580640 h 5852160"/>
                <a:gd name="connsiteX66" fmla="*/ 1899920 w 11281333"/>
                <a:gd name="connsiteY66" fmla="*/ 2631440 h 5852160"/>
                <a:gd name="connsiteX67" fmla="*/ 1859280 w 11281333"/>
                <a:gd name="connsiteY67" fmla="*/ 2661920 h 5852160"/>
                <a:gd name="connsiteX68" fmla="*/ 1828800 w 11281333"/>
                <a:gd name="connsiteY68" fmla="*/ 2672080 h 5852160"/>
                <a:gd name="connsiteX69" fmla="*/ 1757680 w 11281333"/>
                <a:gd name="connsiteY69" fmla="*/ 2702560 h 5852160"/>
                <a:gd name="connsiteX70" fmla="*/ 1666240 w 11281333"/>
                <a:gd name="connsiteY70" fmla="*/ 2753360 h 5852160"/>
                <a:gd name="connsiteX71" fmla="*/ 1635760 w 11281333"/>
                <a:gd name="connsiteY71" fmla="*/ 2763520 h 5852160"/>
                <a:gd name="connsiteX72" fmla="*/ 1584960 w 11281333"/>
                <a:gd name="connsiteY72" fmla="*/ 2794000 h 5852160"/>
                <a:gd name="connsiteX73" fmla="*/ 1483360 w 11281333"/>
                <a:gd name="connsiteY73" fmla="*/ 2834640 h 5852160"/>
                <a:gd name="connsiteX74" fmla="*/ 1432560 w 11281333"/>
                <a:gd name="connsiteY74" fmla="*/ 2854960 h 5852160"/>
                <a:gd name="connsiteX75" fmla="*/ 1361440 w 11281333"/>
                <a:gd name="connsiteY75" fmla="*/ 2885440 h 5852160"/>
                <a:gd name="connsiteX76" fmla="*/ 1320800 w 11281333"/>
                <a:gd name="connsiteY76" fmla="*/ 2905760 h 5852160"/>
                <a:gd name="connsiteX77" fmla="*/ 1270000 w 11281333"/>
                <a:gd name="connsiteY77" fmla="*/ 2926080 h 5852160"/>
                <a:gd name="connsiteX78" fmla="*/ 1178560 w 11281333"/>
                <a:gd name="connsiteY78" fmla="*/ 2976880 h 5852160"/>
                <a:gd name="connsiteX79" fmla="*/ 1066800 w 11281333"/>
                <a:gd name="connsiteY79" fmla="*/ 3037840 h 5852160"/>
                <a:gd name="connsiteX80" fmla="*/ 995680 w 11281333"/>
                <a:gd name="connsiteY80" fmla="*/ 3078480 h 5852160"/>
                <a:gd name="connsiteX81" fmla="*/ 914400 w 11281333"/>
                <a:gd name="connsiteY81" fmla="*/ 3139440 h 5852160"/>
                <a:gd name="connsiteX82" fmla="*/ 873760 w 11281333"/>
                <a:gd name="connsiteY82" fmla="*/ 3169920 h 5852160"/>
                <a:gd name="connsiteX83" fmla="*/ 782320 w 11281333"/>
                <a:gd name="connsiteY83" fmla="*/ 3230880 h 5852160"/>
                <a:gd name="connsiteX84" fmla="*/ 741680 w 11281333"/>
                <a:gd name="connsiteY84" fmla="*/ 3271520 h 5852160"/>
                <a:gd name="connsiteX85" fmla="*/ 599440 w 11281333"/>
                <a:gd name="connsiteY85" fmla="*/ 3403600 h 5852160"/>
                <a:gd name="connsiteX86" fmla="*/ 487680 w 11281333"/>
                <a:gd name="connsiteY86" fmla="*/ 3556000 h 5852160"/>
                <a:gd name="connsiteX87" fmla="*/ 457200 w 11281333"/>
                <a:gd name="connsiteY87" fmla="*/ 3596640 h 5852160"/>
                <a:gd name="connsiteX88" fmla="*/ 436880 w 11281333"/>
                <a:gd name="connsiteY88" fmla="*/ 3647440 h 5852160"/>
                <a:gd name="connsiteX89" fmla="*/ 406400 w 11281333"/>
                <a:gd name="connsiteY89" fmla="*/ 3688080 h 5852160"/>
                <a:gd name="connsiteX90" fmla="*/ 386080 w 11281333"/>
                <a:gd name="connsiteY90" fmla="*/ 3738880 h 5852160"/>
                <a:gd name="connsiteX91" fmla="*/ 335280 w 11281333"/>
                <a:gd name="connsiteY91" fmla="*/ 3840480 h 5852160"/>
                <a:gd name="connsiteX92" fmla="*/ 314960 w 11281333"/>
                <a:gd name="connsiteY92" fmla="*/ 3870960 h 5852160"/>
                <a:gd name="connsiteX93" fmla="*/ 284480 w 11281333"/>
                <a:gd name="connsiteY93" fmla="*/ 3952240 h 5852160"/>
                <a:gd name="connsiteX94" fmla="*/ 264160 w 11281333"/>
                <a:gd name="connsiteY94" fmla="*/ 4003040 h 5852160"/>
                <a:gd name="connsiteX95" fmla="*/ 254000 w 11281333"/>
                <a:gd name="connsiteY95" fmla="*/ 4053840 h 5852160"/>
                <a:gd name="connsiteX96" fmla="*/ 233680 w 11281333"/>
                <a:gd name="connsiteY96" fmla="*/ 4094480 h 5852160"/>
                <a:gd name="connsiteX97" fmla="*/ 213360 w 11281333"/>
                <a:gd name="connsiteY97" fmla="*/ 4196080 h 5852160"/>
                <a:gd name="connsiteX98" fmla="*/ 193040 w 11281333"/>
                <a:gd name="connsiteY98" fmla="*/ 4277360 h 5852160"/>
                <a:gd name="connsiteX99" fmla="*/ 182880 w 11281333"/>
                <a:gd name="connsiteY99" fmla="*/ 4318000 h 5852160"/>
                <a:gd name="connsiteX100" fmla="*/ 162560 w 11281333"/>
                <a:gd name="connsiteY100" fmla="*/ 4541520 h 5852160"/>
                <a:gd name="connsiteX101" fmla="*/ 182880 w 11281333"/>
                <a:gd name="connsiteY101" fmla="*/ 4765040 h 5852160"/>
                <a:gd name="connsiteX102" fmla="*/ 203200 w 11281333"/>
                <a:gd name="connsiteY102" fmla="*/ 4836160 h 5852160"/>
                <a:gd name="connsiteX103" fmla="*/ 213360 w 11281333"/>
                <a:gd name="connsiteY103" fmla="*/ 4886960 h 5852160"/>
                <a:gd name="connsiteX104" fmla="*/ 233680 w 11281333"/>
                <a:gd name="connsiteY104" fmla="*/ 4947920 h 5852160"/>
                <a:gd name="connsiteX105" fmla="*/ 243840 w 11281333"/>
                <a:gd name="connsiteY105" fmla="*/ 4978400 h 5852160"/>
                <a:gd name="connsiteX106" fmla="*/ 274320 w 11281333"/>
                <a:gd name="connsiteY106" fmla="*/ 5049520 h 5852160"/>
                <a:gd name="connsiteX107" fmla="*/ 294640 w 11281333"/>
                <a:gd name="connsiteY107" fmla="*/ 5120640 h 5852160"/>
                <a:gd name="connsiteX108" fmla="*/ 325120 w 11281333"/>
                <a:gd name="connsiteY108" fmla="*/ 5151120 h 5852160"/>
                <a:gd name="connsiteX109" fmla="*/ 386080 w 11281333"/>
                <a:gd name="connsiteY109" fmla="*/ 5242560 h 5852160"/>
                <a:gd name="connsiteX110" fmla="*/ 447040 w 11281333"/>
                <a:gd name="connsiteY110" fmla="*/ 5303520 h 5852160"/>
                <a:gd name="connsiteX111" fmla="*/ 497840 w 11281333"/>
                <a:gd name="connsiteY111" fmla="*/ 5364480 h 5852160"/>
                <a:gd name="connsiteX112" fmla="*/ 589280 w 11281333"/>
                <a:gd name="connsiteY112" fmla="*/ 5466080 h 5852160"/>
                <a:gd name="connsiteX113" fmla="*/ 619760 w 11281333"/>
                <a:gd name="connsiteY113" fmla="*/ 5496560 h 5852160"/>
                <a:gd name="connsiteX114" fmla="*/ 650240 w 11281333"/>
                <a:gd name="connsiteY114" fmla="*/ 5527040 h 5852160"/>
                <a:gd name="connsiteX115" fmla="*/ 680720 w 11281333"/>
                <a:gd name="connsiteY115" fmla="*/ 5547360 h 5852160"/>
                <a:gd name="connsiteX116" fmla="*/ 711200 w 11281333"/>
                <a:gd name="connsiteY116" fmla="*/ 5577840 h 5852160"/>
                <a:gd name="connsiteX117" fmla="*/ 741680 w 11281333"/>
                <a:gd name="connsiteY117" fmla="*/ 5598160 h 5852160"/>
                <a:gd name="connsiteX118" fmla="*/ 782320 w 11281333"/>
                <a:gd name="connsiteY118" fmla="*/ 5628640 h 5852160"/>
                <a:gd name="connsiteX119" fmla="*/ 822960 w 11281333"/>
                <a:gd name="connsiteY119" fmla="*/ 5648960 h 5852160"/>
                <a:gd name="connsiteX120" fmla="*/ 904240 w 11281333"/>
                <a:gd name="connsiteY120" fmla="*/ 5699760 h 5852160"/>
                <a:gd name="connsiteX121" fmla="*/ 934720 w 11281333"/>
                <a:gd name="connsiteY121" fmla="*/ 5709920 h 5852160"/>
                <a:gd name="connsiteX122" fmla="*/ 985520 w 11281333"/>
                <a:gd name="connsiteY122" fmla="*/ 5730240 h 5852160"/>
                <a:gd name="connsiteX123" fmla="*/ 1066800 w 11281333"/>
                <a:gd name="connsiteY123" fmla="*/ 5750560 h 5852160"/>
                <a:gd name="connsiteX124" fmla="*/ 1107440 w 11281333"/>
                <a:gd name="connsiteY124" fmla="*/ 5770880 h 5852160"/>
                <a:gd name="connsiteX125" fmla="*/ 1148080 w 11281333"/>
                <a:gd name="connsiteY125" fmla="*/ 5781040 h 5852160"/>
                <a:gd name="connsiteX126" fmla="*/ 1178560 w 11281333"/>
                <a:gd name="connsiteY126" fmla="*/ 5791200 h 5852160"/>
                <a:gd name="connsiteX127" fmla="*/ 1320800 w 11281333"/>
                <a:gd name="connsiteY127" fmla="*/ 5821680 h 5852160"/>
                <a:gd name="connsiteX128" fmla="*/ 1452880 w 11281333"/>
                <a:gd name="connsiteY128" fmla="*/ 5842000 h 5852160"/>
                <a:gd name="connsiteX129" fmla="*/ 1747520 w 11281333"/>
                <a:gd name="connsiteY129" fmla="*/ 5852160 h 5852160"/>
                <a:gd name="connsiteX130" fmla="*/ 2418080 w 11281333"/>
                <a:gd name="connsiteY130" fmla="*/ 5842000 h 5852160"/>
                <a:gd name="connsiteX131" fmla="*/ 2468880 w 11281333"/>
                <a:gd name="connsiteY131" fmla="*/ 5831840 h 5852160"/>
                <a:gd name="connsiteX132" fmla="*/ 2621280 w 11281333"/>
                <a:gd name="connsiteY132" fmla="*/ 5811520 h 5852160"/>
                <a:gd name="connsiteX133" fmla="*/ 2692400 w 11281333"/>
                <a:gd name="connsiteY133" fmla="*/ 5801360 h 5852160"/>
                <a:gd name="connsiteX134" fmla="*/ 2722880 w 11281333"/>
                <a:gd name="connsiteY134" fmla="*/ 5791200 h 5852160"/>
                <a:gd name="connsiteX135" fmla="*/ 2844800 w 11281333"/>
                <a:gd name="connsiteY135" fmla="*/ 5770880 h 5852160"/>
                <a:gd name="connsiteX136" fmla="*/ 2915920 w 11281333"/>
                <a:gd name="connsiteY136" fmla="*/ 5750560 h 5852160"/>
                <a:gd name="connsiteX137" fmla="*/ 2946400 w 11281333"/>
                <a:gd name="connsiteY137" fmla="*/ 5740400 h 5852160"/>
                <a:gd name="connsiteX138" fmla="*/ 2987040 w 11281333"/>
                <a:gd name="connsiteY138" fmla="*/ 5730240 h 5852160"/>
                <a:gd name="connsiteX139" fmla="*/ 3027680 w 11281333"/>
                <a:gd name="connsiteY139" fmla="*/ 5709920 h 5852160"/>
                <a:gd name="connsiteX140" fmla="*/ 3078480 w 11281333"/>
                <a:gd name="connsiteY140" fmla="*/ 5689600 h 5852160"/>
                <a:gd name="connsiteX141" fmla="*/ 3108960 w 11281333"/>
                <a:gd name="connsiteY141" fmla="*/ 5669280 h 5852160"/>
                <a:gd name="connsiteX142" fmla="*/ 3210560 w 11281333"/>
                <a:gd name="connsiteY142" fmla="*/ 5608320 h 5852160"/>
                <a:gd name="connsiteX143" fmla="*/ 3281680 w 11281333"/>
                <a:gd name="connsiteY143" fmla="*/ 5537200 h 5852160"/>
                <a:gd name="connsiteX144" fmla="*/ 3312160 w 11281333"/>
                <a:gd name="connsiteY144" fmla="*/ 5506720 h 5852160"/>
                <a:gd name="connsiteX145" fmla="*/ 3393440 w 11281333"/>
                <a:gd name="connsiteY145" fmla="*/ 5384800 h 5852160"/>
                <a:gd name="connsiteX146" fmla="*/ 3403600 w 11281333"/>
                <a:gd name="connsiteY146" fmla="*/ 5354320 h 5852160"/>
                <a:gd name="connsiteX147" fmla="*/ 3423920 w 11281333"/>
                <a:gd name="connsiteY147" fmla="*/ 5262880 h 5852160"/>
                <a:gd name="connsiteX148" fmla="*/ 3413760 w 11281333"/>
                <a:gd name="connsiteY148" fmla="*/ 4897120 h 5852160"/>
                <a:gd name="connsiteX149" fmla="*/ 3383280 w 11281333"/>
                <a:gd name="connsiteY149" fmla="*/ 4785360 h 5852160"/>
                <a:gd name="connsiteX150" fmla="*/ 3373120 w 11281333"/>
                <a:gd name="connsiteY150" fmla="*/ 4734560 h 5852160"/>
                <a:gd name="connsiteX151" fmla="*/ 3352800 w 11281333"/>
                <a:gd name="connsiteY151" fmla="*/ 4704080 h 5852160"/>
                <a:gd name="connsiteX152" fmla="*/ 3322320 w 11281333"/>
                <a:gd name="connsiteY152" fmla="*/ 4632960 h 5852160"/>
                <a:gd name="connsiteX153" fmla="*/ 3302000 w 11281333"/>
                <a:gd name="connsiteY153" fmla="*/ 4602480 h 5852160"/>
                <a:gd name="connsiteX154" fmla="*/ 3281680 w 11281333"/>
                <a:gd name="connsiteY154" fmla="*/ 4541520 h 5852160"/>
                <a:gd name="connsiteX155" fmla="*/ 3271520 w 11281333"/>
                <a:gd name="connsiteY155" fmla="*/ 4511040 h 5852160"/>
                <a:gd name="connsiteX156" fmla="*/ 3261360 w 11281333"/>
                <a:gd name="connsiteY156" fmla="*/ 4470400 h 5852160"/>
                <a:gd name="connsiteX157" fmla="*/ 3241040 w 11281333"/>
                <a:gd name="connsiteY157" fmla="*/ 4429760 h 5852160"/>
                <a:gd name="connsiteX158" fmla="*/ 3220720 w 11281333"/>
                <a:gd name="connsiteY158" fmla="*/ 4348480 h 5852160"/>
                <a:gd name="connsiteX159" fmla="*/ 3210560 w 11281333"/>
                <a:gd name="connsiteY159" fmla="*/ 4318000 h 5852160"/>
                <a:gd name="connsiteX160" fmla="*/ 3220720 w 11281333"/>
                <a:gd name="connsiteY160" fmla="*/ 4053840 h 5852160"/>
                <a:gd name="connsiteX161" fmla="*/ 3230880 w 11281333"/>
                <a:gd name="connsiteY161" fmla="*/ 4023360 h 5852160"/>
                <a:gd name="connsiteX162" fmla="*/ 3261360 w 11281333"/>
                <a:gd name="connsiteY162" fmla="*/ 3921760 h 5852160"/>
                <a:gd name="connsiteX163" fmla="*/ 3302000 w 11281333"/>
                <a:gd name="connsiteY163" fmla="*/ 3850640 h 5852160"/>
                <a:gd name="connsiteX164" fmla="*/ 3322320 w 11281333"/>
                <a:gd name="connsiteY164" fmla="*/ 3820160 h 5852160"/>
                <a:gd name="connsiteX165" fmla="*/ 3332480 w 11281333"/>
                <a:gd name="connsiteY165" fmla="*/ 3789680 h 5852160"/>
                <a:gd name="connsiteX166" fmla="*/ 3352800 w 11281333"/>
                <a:gd name="connsiteY166" fmla="*/ 3759200 h 5852160"/>
                <a:gd name="connsiteX167" fmla="*/ 3373120 w 11281333"/>
                <a:gd name="connsiteY167" fmla="*/ 3718560 h 5852160"/>
                <a:gd name="connsiteX168" fmla="*/ 3413760 w 11281333"/>
                <a:gd name="connsiteY168" fmla="*/ 3677920 h 5852160"/>
                <a:gd name="connsiteX169" fmla="*/ 3434080 w 11281333"/>
                <a:gd name="connsiteY169" fmla="*/ 3637280 h 5852160"/>
                <a:gd name="connsiteX170" fmla="*/ 3454400 w 11281333"/>
                <a:gd name="connsiteY170" fmla="*/ 3606800 h 5852160"/>
                <a:gd name="connsiteX171" fmla="*/ 3484880 w 11281333"/>
                <a:gd name="connsiteY171" fmla="*/ 3556000 h 5852160"/>
                <a:gd name="connsiteX172" fmla="*/ 3576320 w 11281333"/>
                <a:gd name="connsiteY172" fmla="*/ 3464560 h 5852160"/>
                <a:gd name="connsiteX173" fmla="*/ 3637280 w 11281333"/>
                <a:gd name="connsiteY173" fmla="*/ 3413760 h 5852160"/>
                <a:gd name="connsiteX174" fmla="*/ 3708400 w 11281333"/>
                <a:gd name="connsiteY174" fmla="*/ 3373120 h 5852160"/>
                <a:gd name="connsiteX175" fmla="*/ 3738880 w 11281333"/>
                <a:gd name="connsiteY175" fmla="*/ 3352800 h 5852160"/>
                <a:gd name="connsiteX176" fmla="*/ 3769360 w 11281333"/>
                <a:gd name="connsiteY176" fmla="*/ 3342640 h 5852160"/>
                <a:gd name="connsiteX177" fmla="*/ 3820160 w 11281333"/>
                <a:gd name="connsiteY177" fmla="*/ 3322320 h 5852160"/>
                <a:gd name="connsiteX178" fmla="*/ 3870960 w 11281333"/>
                <a:gd name="connsiteY178" fmla="*/ 3312160 h 5852160"/>
                <a:gd name="connsiteX179" fmla="*/ 4084320 w 11281333"/>
                <a:gd name="connsiteY179" fmla="*/ 3291840 h 5852160"/>
                <a:gd name="connsiteX180" fmla="*/ 4318000 w 11281333"/>
                <a:gd name="connsiteY180" fmla="*/ 3302000 h 5852160"/>
                <a:gd name="connsiteX181" fmla="*/ 4348480 w 11281333"/>
                <a:gd name="connsiteY181" fmla="*/ 3312160 h 5852160"/>
                <a:gd name="connsiteX182" fmla="*/ 4399280 w 11281333"/>
                <a:gd name="connsiteY182" fmla="*/ 3332480 h 5852160"/>
                <a:gd name="connsiteX183" fmla="*/ 4439920 w 11281333"/>
                <a:gd name="connsiteY183" fmla="*/ 3352800 h 5852160"/>
                <a:gd name="connsiteX184" fmla="*/ 4572000 w 11281333"/>
                <a:gd name="connsiteY184" fmla="*/ 3464560 h 5852160"/>
                <a:gd name="connsiteX185" fmla="*/ 4592320 w 11281333"/>
                <a:gd name="connsiteY185" fmla="*/ 3515360 h 5852160"/>
                <a:gd name="connsiteX186" fmla="*/ 4602480 w 11281333"/>
                <a:gd name="connsiteY186" fmla="*/ 3545840 h 5852160"/>
                <a:gd name="connsiteX187" fmla="*/ 4622800 w 11281333"/>
                <a:gd name="connsiteY187" fmla="*/ 3586480 h 5852160"/>
                <a:gd name="connsiteX188" fmla="*/ 4643120 w 11281333"/>
                <a:gd name="connsiteY188" fmla="*/ 3647440 h 5852160"/>
                <a:gd name="connsiteX189" fmla="*/ 4653280 w 11281333"/>
                <a:gd name="connsiteY189" fmla="*/ 3718560 h 5852160"/>
                <a:gd name="connsiteX190" fmla="*/ 4673600 w 11281333"/>
                <a:gd name="connsiteY190" fmla="*/ 3840480 h 5852160"/>
                <a:gd name="connsiteX191" fmla="*/ 4693920 w 11281333"/>
                <a:gd name="connsiteY191" fmla="*/ 4003040 h 5852160"/>
                <a:gd name="connsiteX192" fmla="*/ 4724400 w 11281333"/>
                <a:gd name="connsiteY192" fmla="*/ 4135120 h 5852160"/>
                <a:gd name="connsiteX193" fmla="*/ 4744720 w 11281333"/>
                <a:gd name="connsiteY193" fmla="*/ 4257040 h 5852160"/>
                <a:gd name="connsiteX194" fmla="*/ 4754880 w 11281333"/>
                <a:gd name="connsiteY194" fmla="*/ 4287520 h 5852160"/>
                <a:gd name="connsiteX195" fmla="*/ 4775200 w 11281333"/>
                <a:gd name="connsiteY195" fmla="*/ 4368800 h 5852160"/>
                <a:gd name="connsiteX196" fmla="*/ 4785360 w 11281333"/>
                <a:gd name="connsiteY196" fmla="*/ 4399280 h 5852160"/>
                <a:gd name="connsiteX197" fmla="*/ 4805680 w 11281333"/>
                <a:gd name="connsiteY197" fmla="*/ 4429760 h 5852160"/>
                <a:gd name="connsiteX198" fmla="*/ 4815840 w 11281333"/>
                <a:gd name="connsiteY198" fmla="*/ 4470400 h 5852160"/>
                <a:gd name="connsiteX199" fmla="*/ 4846320 w 11281333"/>
                <a:gd name="connsiteY199" fmla="*/ 4511040 h 5852160"/>
                <a:gd name="connsiteX200" fmla="*/ 4886960 w 11281333"/>
                <a:gd name="connsiteY200" fmla="*/ 4572000 h 5852160"/>
                <a:gd name="connsiteX201" fmla="*/ 4907280 w 11281333"/>
                <a:gd name="connsiteY201" fmla="*/ 4602480 h 5852160"/>
                <a:gd name="connsiteX202" fmla="*/ 4937760 w 11281333"/>
                <a:gd name="connsiteY202" fmla="*/ 4622800 h 5852160"/>
                <a:gd name="connsiteX203" fmla="*/ 5039360 w 11281333"/>
                <a:gd name="connsiteY203" fmla="*/ 4714240 h 5852160"/>
                <a:gd name="connsiteX204" fmla="*/ 5069840 w 11281333"/>
                <a:gd name="connsiteY204" fmla="*/ 4724400 h 5852160"/>
                <a:gd name="connsiteX205" fmla="*/ 5252720 w 11281333"/>
                <a:gd name="connsiteY205" fmla="*/ 4826000 h 5852160"/>
                <a:gd name="connsiteX206" fmla="*/ 5293360 w 11281333"/>
                <a:gd name="connsiteY206" fmla="*/ 4836160 h 5852160"/>
                <a:gd name="connsiteX207" fmla="*/ 5364480 w 11281333"/>
                <a:gd name="connsiteY207" fmla="*/ 4866640 h 5852160"/>
                <a:gd name="connsiteX208" fmla="*/ 5577840 w 11281333"/>
                <a:gd name="connsiteY208" fmla="*/ 4897120 h 5852160"/>
                <a:gd name="connsiteX209" fmla="*/ 5740400 w 11281333"/>
                <a:gd name="connsiteY209" fmla="*/ 4907280 h 5852160"/>
                <a:gd name="connsiteX210" fmla="*/ 5872480 w 11281333"/>
                <a:gd name="connsiteY210" fmla="*/ 4917440 h 5852160"/>
                <a:gd name="connsiteX211" fmla="*/ 6116320 w 11281333"/>
                <a:gd name="connsiteY211" fmla="*/ 4897120 h 5852160"/>
                <a:gd name="connsiteX212" fmla="*/ 6339840 w 11281333"/>
                <a:gd name="connsiteY212" fmla="*/ 4815840 h 5852160"/>
                <a:gd name="connsiteX213" fmla="*/ 6390640 w 11281333"/>
                <a:gd name="connsiteY213" fmla="*/ 4785360 h 5852160"/>
                <a:gd name="connsiteX214" fmla="*/ 6482080 w 11281333"/>
                <a:gd name="connsiteY214" fmla="*/ 4724400 h 5852160"/>
                <a:gd name="connsiteX215" fmla="*/ 6522720 w 11281333"/>
                <a:gd name="connsiteY215" fmla="*/ 4693920 h 5852160"/>
                <a:gd name="connsiteX216" fmla="*/ 6553200 w 11281333"/>
                <a:gd name="connsiteY216" fmla="*/ 4653280 h 5852160"/>
                <a:gd name="connsiteX217" fmla="*/ 6604000 w 11281333"/>
                <a:gd name="connsiteY217" fmla="*/ 4602480 h 5852160"/>
                <a:gd name="connsiteX218" fmla="*/ 6654800 w 11281333"/>
                <a:gd name="connsiteY218" fmla="*/ 4521200 h 5852160"/>
                <a:gd name="connsiteX219" fmla="*/ 6685280 w 11281333"/>
                <a:gd name="connsiteY219" fmla="*/ 4480560 h 5852160"/>
                <a:gd name="connsiteX220" fmla="*/ 6736080 w 11281333"/>
                <a:gd name="connsiteY220" fmla="*/ 4378960 h 5852160"/>
                <a:gd name="connsiteX221" fmla="*/ 6766560 w 11281333"/>
                <a:gd name="connsiteY221" fmla="*/ 4328160 h 5852160"/>
                <a:gd name="connsiteX222" fmla="*/ 6776720 w 11281333"/>
                <a:gd name="connsiteY222" fmla="*/ 4267200 h 5852160"/>
                <a:gd name="connsiteX223" fmla="*/ 6786880 w 11281333"/>
                <a:gd name="connsiteY223" fmla="*/ 4236720 h 5852160"/>
                <a:gd name="connsiteX224" fmla="*/ 6817360 w 11281333"/>
                <a:gd name="connsiteY224" fmla="*/ 3505200 h 5852160"/>
                <a:gd name="connsiteX225" fmla="*/ 6807200 w 11281333"/>
                <a:gd name="connsiteY225" fmla="*/ 3454400 h 5852160"/>
                <a:gd name="connsiteX226" fmla="*/ 6776720 w 11281333"/>
                <a:gd name="connsiteY226" fmla="*/ 3352800 h 5852160"/>
                <a:gd name="connsiteX227" fmla="*/ 6756400 w 11281333"/>
                <a:gd name="connsiteY227" fmla="*/ 3302000 h 5852160"/>
                <a:gd name="connsiteX228" fmla="*/ 6736080 w 11281333"/>
                <a:gd name="connsiteY228" fmla="*/ 3271520 h 5852160"/>
                <a:gd name="connsiteX229" fmla="*/ 6705600 w 11281333"/>
                <a:gd name="connsiteY229" fmla="*/ 3200400 h 5852160"/>
                <a:gd name="connsiteX230" fmla="*/ 6695440 w 11281333"/>
                <a:gd name="connsiteY230" fmla="*/ 3169920 h 5852160"/>
                <a:gd name="connsiteX231" fmla="*/ 6675120 w 11281333"/>
                <a:gd name="connsiteY231" fmla="*/ 3139440 h 5852160"/>
                <a:gd name="connsiteX232" fmla="*/ 6593840 w 11281333"/>
                <a:gd name="connsiteY232" fmla="*/ 2997200 h 5852160"/>
                <a:gd name="connsiteX233" fmla="*/ 6522720 w 11281333"/>
                <a:gd name="connsiteY233" fmla="*/ 2895600 h 5852160"/>
                <a:gd name="connsiteX234" fmla="*/ 6421120 w 11281333"/>
                <a:gd name="connsiteY234" fmla="*/ 2753360 h 5852160"/>
                <a:gd name="connsiteX235" fmla="*/ 6319520 w 11281333"/>
                <a:gd name="connsiteY235" fmla="*/ 2651760 h 5852160"/>
                <a:gd name="connsiteX236" fmla="*/ 6248400 w 11281333"/>
                <a:gd name="connsiteY236" fmla="*/ 2580640 h 5852160"/>
                <a:gd name="connsiteX237" fmla="*/ 6207760 w 11281333"/>
                <a:gd name="connsiteY237" fmla="*/ 2540000 h 5852160"/>
                <a:gd name="connsiteX238" fmla="*/ 6167120 w 11281333"/>
                <a:gd name="connsiteY238" fmla="*/ 2489200 h 5852160"/>
                <a:gd name="connsiteX239" fmla="*/ 6126480 w 11281333"/>
                <a:gd name="connsiteY239" fmla="*/ 2458720 h 5852160"/>
                <a:gd name="connsiteX240" fmla="*/ 6065520 w 11281333"/>
                <a:gd name="connsiteY240" fmla="*/ 2397760 h 5852160"/>
                <a:gd name="connsiteX241" fmla="*/ 6035040 w 11281333"/>
                <a:gd name="connsiteY241" fmla="*/ 2377440 h 5852160"/>
                <a:gd name="connsiteX242" fmla="*/ 5963920 w 11281333"/>
                <a:gd name="connsiteY242" fmla="*/ 2306320 h 5852160"/>
                <a:gd name="connsiteX243" fmla="*/ 5933440 w 11281333"/>
                <a:gd name="connsiteY243" fmla="*/ 2286000 h 5852160"/>
                <a:gd name="connsiteX244" fmla="*/ 5902960 w 11281333"/>
                <a:gd name="connsiteY244" fmla="*/ 2255520 h 5852160"/>
                <a:gd name="connsiteX245" fmla="*/ 5852160 w 11281333"/>
                <a:gd name="connsiteY245" fmla="*/ 2225040 h 5852160"/>
                <a:gd name="connsiteX246" fmla="*/ 5821680 w 11281333"/>
                <a:gd name="connsiteY246" fmla="*/ 2194560 h 5852160"/>
                <a:gd name="connsiteX247" fmla="*/ 5781040 w 11281333"/>
                <a:gd name="connsiteY247" fmla="*/ 2174240 h 5852160"/>
                <a:gd name="connsiteX248" fmla="*/ 5689600 w 11281333"/>
                <a:gd name="connsiteY248" fmla="*/ 2103120 h 5852160"/>
                <a:gd name="connsiteX249" fmla="*/ 5628640 w 11281333"/>
                <a:gd name="connsiteY249" fmla="*/ 2072640 h 5852160"/>
                <a:gd name="connsiteX250" fmla="*/ 5577840 w 11281333"/>
                <a:gd name="connsiteY250" fmla="*/ 2042160 h 5852160"/>
                <a:gd name="connsiteX251" fmla="*/ 5527040 w 11281333"/>
                <a:gd name="connsiteY251" fmla="*/ 2021840 h 5852160"/>
                <a:gd name="connsiteX252" fmla="*/ 5445760 w 11281333"/>
                <a:gd name="connsiteY252" fmla="*/ 1981200 h 5852160"/>
                <a:gd name="connsiteX253" fmla="*/ 5354320 w 11281333"/>
                <a:gd name="connsiteY253" fmla="*/ 1960880 h 5852160"/>
                <a:gd name="connsiteX254" fmla="*/ 5313680 w 11281333"/>
                <a:gd name="connsiteY254" fmla="*/ 1950720 h 5852160"/>
                <a:gd name="connsiteX255" fmla="*/ 5232400 w 11281333"/>
                <a:gd name="connsiteY255" fmla="*/ 1940560 h 5852160"/>
                <a:gd name="connsiteX256" fmla="*/ 5171440 w 11281333"/>
                <a:gd name="connsiteY256" fmla="*/ 1930400 h 5852160"/>
                <a:gd name="connsiteX257" fmla="*/ 4856480 w 11281333"/>
                <a:gd name="connsiteY257" fmla="*/ 1940560 h 5852160"/>
                <a:gd name="connsiteX258" fmla="*/ 4775200 w 11281333"/>
                <a:gd name="connsiteY258" fmla="*/ 1950720 h 5852160"/>
                <a:gd name="connsiteX259" fmla="*/ 4653280 w 11281333"/>
                <a:gd name="connsiteY259" fmla="*/ 2001520 h 5852160"/>
                <a:gd name="connsiteX260" fmla="*/ 4622800 w 11281333"/>
                <a:gd name="connsiteY260" fmla="*/ 2011680 h 5852160"/>
                <a:gd name="connsiteX261" fmla="*/ 4572000 w 11281333"/>
                <a:gd name="connsiteY261" fmla="*/ 2042160 h 5852160"/>
                <a:gd name="connsiteX262" fmla="*/ 4460240 w 11281333"/>
                <a:gd name="connsiteY262" fmla="*/ 2082800 h 5852160"/>
                <a:gd name="connsiteX263" fmla="*/ 4429760 w 11281333"/>
                <a:gd name="connsiteY263" fmla="*/ 2092960 h 5852160"/>
                <a:gd name="connsiteX264" fmla="*/ 4307840 w 11281333"/>
                <a:gd name="connsiteY264" fmla="*/ 2143760 h 5852160"/>
                <a:gd name="connsiteX265" fmla="*/ 4277360 w 11281333"/>
                <a:gd name="connsiteY265" fmla="*/ 2153920 h 5852160"/>
                <a:gd name="connsiteX266" fmla="*/ 4155440 w 11281333"/>
                <a:gd name="connsiteY266" fmla="*/ 2174240 h 5852160"/>
                <a:gd name="connsiteX267" fmla="*/ 3921760 w 11281333"/>
                <a:gd name="connsiteY267" fmla="*/ 2164080 h 5852160"/>
                <a:gd name="connsiteX268" fmla="*/ 3830320 w 11281333"/>
                <a:gd name="connsiteY268" fmla="*/ 2133600 h 5852160"/>
                <a:gd name="connsiteX269" fmla="*/ 3799840 w 11281333"/>
                <a:gd name="connsiteY269" fmla="*/ 2123440 h 5852160"/>
                <a:gd name="connsiteX270" fmla="*/ 3749040 w 11281333"/>
                <a:gd name="connsiteY270" fmla="*/ 2103120 h 5852160"/>
                <a:gd name="connsiteX271" fmla="*/ 3627120 w 11281333"/>
                <a:gd name="connsiteY271" fmla="*/ 2032000 h 5852160"/>
                <a:gd name="connsiteX272" fmla="*/ 3495040 w 11281333"/>
                <a:gd name="connsiteY272" fmla="*/ 1849120 h 5852160"/>
                <a:gd name="connsiteX273" fmla="*/ 3484880 w 11281333"/>
                <a:gd name="connsiteY273" fmla="*/ 1808480 h 5852160"/>
                <a:gd name="connsiteX274" fmla="*/ 3464560 w 11281333"/>
                <a:gd name="connsiteY274" fmla="*/ 1757680 h 5852160"/>
                <a:gd name="connsiteX275" fmla="*/ 3444240 w 11281333"/>
                <a:gd name="connsiteY275" fmla="*/ 1696720 h 5852160"/>
                <a:gd name="connsiteX276" fmla="*/ 3434080 w 11281333"/>
                <a:gd name="connsiteY276" fmla="*/ 1666240 h 5852160"/>
                <a:gd name="connsiteX277" fmla="*/ 3413760 w 11281333"/>
                <a:gd name="connsiteY277" fmla="*/ 1595120 h 5852160"/>
                <a:gd name="connsiteX278" fmla="*/ 3403600 w 11281333"/>
                <a:gd name="connsiteY278" fmla="*/ 1544320 h 5852160"/>
                <a:gd name="connsiteX279" fmla="*/ 3393440 w 11281333"/>
                <a:gd name="connsiteY279" fmla="*/ 1503680 h 5852160"/>
                <a:gd name="connsiteX280" fmla="*/ 3393440 w 11281333"/>
                <a:gd name="connsiteY280" fmla="*/ 1198880 h 5852160"/>
                <a:gd name="connsiteX281" fmla="*/ 3403600 w 11281333"/>
                <a:gd name="connsiteY281" fmla="*/ 1168400 h 5852160"/>
                <a:gd name="connsiteX282" fmla="*/ 3423920 w 11281333"/>
                <a:gd name="connsiteY282" fmla="*/ 1097280 h 5852160"/>
                <a:gd name="connsiteX283" fmla="*/ 3454400 w 11281333"/>
                <a:gd name="connsiteY283" fmla="*/ 1026160 h 5852160"/>
                <a:gd name="connsiteX284" fmla="*/ 3474720 w 11281333"/>
                <a:gd name="connsiteY284" fmla="*/ 955040 h 5852160"/>
                <a:gd name="connsiteX285" fmla="*/ 3525520 w 11281333"/>
                <a:gd name="connsiteY285" fmla="*/ 853440 h 5852160"/>
                <a:gd name="connsiteX286" fmla="*/ 3596640 w 11281333"/>
                <a:gd name="connsiteY286" fmla="*/ 690880 h 5852160"/>
                <a:gd name="connsiteX287" fmla="*/ 3616960 w 11281333"/>
                <a:gd name="connsiteY287" fmla="*/ 650240 h 5852160"/>
                <a:gd name="connsiteX288" fmla="*/ 3647440 w 11281333"/>
                <a:gd name="connsiteY288" fmla="*/ 599440 h 5852160"/>
                <a:gd name="connsiteX289" fmla="*/ 3688080 w 11281333"/>
                <a:gd name="connsiteY289" fmla="*/ 538480 h 5852160"/>
                <a:gd name="connsiteX290" fmla="*/ 3769360 w 11281333"/>
                <a:gd name="connsiteY290" fmla="*/ 416560 h 5852160"/>
                <a:gd name="connsiteX291" fmla="*/ 3789680 w 11281333"/>
                <a:gd name="connsiteY291" fmla="*/ 386080 h 5852160"/>
                <a:gd name="connsiteX292" fmla="*/ 3820160 w 11281333"/>
                <a:gd name="connsiteY292" fmla="*/ 355600 h 5852160"/>
                <a:gd name="connsiteX293" fmla="*/ 3850640 w 11281333"/>
                <a:gd name="connsiteY293" fmla="*/ 314960 h 5852160"/>
                <a:gd name="connsiteX294" fmla="*/ 3952240 w 11281333"/>
                <a:gd name="connsiteY294" fmla="*/ 223520 h 5852160"/>
                <a:gd name="connsiteX295" fmla="*/ 3992880 w 11281333"/>
                <a:gd name="connsiteY295" fmla="*/ 182880 h 5852160"/>
                <a:gd name="connsiteX296" fmla="*/ 4064000 w 11281333"/>
                <a:gd name="connsiteY296" fmla="*/ 142240 h 5852160"/>
                <a:gd name="connsiteX297" fmla="*/ 4104640 w 11281333"/>
                <a:gd name="connsiteY297" fmla="*/ 111760 h 5852160"/>
                <a:gd name="connsiteX298" fmla="*/ 4175760 w 11281333"/>
                <a:gd name="connsiteY298" fmla="*/ 81280 h 5852160"/>
                <a:gd name="connsiteX299" fmla="*/ 4236720 w 11281333"/>
                <a:gd name="connsiteY299" fmla="*/ 50800 h 5852160"/>
                <a:gd name="connsiteX300" fmla="*/ 4277360 w 11281333"/>
                <a:gd name="connsiteY300" fmla="*/ 40640 h 5852160"/>
                <a:gd name="connsiteX301" fmla="*/ 4399280 w 11281333"/>
                <a:gd name="connsiteY301" fmla="*/ 10160 h 5852160"/>
                <a:gd name="connsiteX302" fmla="*/ 4521200 w 11281333"/>
                <a:gd name="connsiteY302" fmla="*/ 0 h 5852160"/>
                <a:gd name="connsiteX303" fmla="*/ 4856480 w 11281333"/>
                <a:gd name="connsiteY303" fmla="*/ 10160 h 5852160"/>
                <a:gd name="connsiteX304" fmla="*/ 4968240 w 11281333"/>
                <a:gd name="connsiteY304" fmla="*/ 30480 h 5852160"/>
                <a:gd name="connsiteX305" fmla="*/ 5049520 w 11281333"/>
                <a:gd name="connsiteY305" fmla="*/ 40640 h 5852160"/>
                <a:gd name="connsiteX306" fmla="*/ 5181600 w 11281333"/>
                <a:gd name="connsiteY306" fmla="*/ 60960 h 5852160"/>
                <a:gd name="connsiteX307" fmla="*/ 5222240 w 11281333"/>
                <a:gd name="connsiteY307" fmla="*/ 81280 h 5852160"/>
                <a:gd name="connsiteX308" fmla="*/ 5303520 w 11281333"/>
                <a:gd name="connsiteY308" fmla="*/ 101600 h 5852160"/>
                <a:gd name="connsiteX309" fmla="*/ 5435600 w 11281333"/>
                <a:gd name="connsiteY309" fmla="*/ 172720 h 5852160"/>
                <a:gd name="connsiteX310" fmla="*/ 5547360 w 11281333"/>
                <a:gd name="connsiteY310" fmla="*/ 284480 h 5852160"/>
                <a:gd name="connsiteX311" fmla="*/ 5588000 w 11281333"/>
                <a:gd name="connsiteY311" fmla="*/ 325120 h 5852160"/>
                <a:gd name="connsiteX312" fmla="*/ 5628640 w 11281333"/>
                <a:gd name="connsiteY312" fmla="*/ 375920 h 5852160"/>
                <a:gd name="connsiteX313" fmla="*/ 5699760 w 11281333"/>
                <a:gd name="connsiteY313" fmla="*/ 447040 h 5852160"/>
                <a:gd name="connsiteX314" fmla="*/ 5720080 w 11281333"/>
                <a:gd name="connsiteY314" fmla="*/ 477520 h 5852160"/>
                <a:gd name="connsiteX315" fmla="*/ 5760720 w 11281333"/>
                <a:gd name="connsiteY315" fmla="*/ 508000 h 5852160"/>
                <a:gd name="connsiteX316" fmla="*/ 5791200 w 11281333"/>
                <a:gd name="connsiteY316" fmla="*/ 548640 h 5852160"/>
                <a:gd name="connsiteX317" fmla="*/ 5852160 w 11281333"/>
                <a:gd name="connsiteY317" fmla="*/ 599440 h 5852160"/>
                <a:gd name="connsiteX318" fmla="*/ 5892800 w 11281333"/>
                <a:gd name="connsiteY318" fmla="*/ 640080 h 5852160"/>
                <a:gd name="connsiteX319" fmla="*/ 5943600 w 11281333"/>
                <a:gd name="connsiteY319" fmla="*/ 670560 h 5852160"/>
                <a:gd name="connsiteX320" fmla="*/ 6065520 w 11281333"/>
                <a:gd name="connsiteY320" fmla="*/ 772160 h 5852160"/>
                <a:gd name="connsiteX321" fmla="*/ 6096000 w 11281333"/>
                <a:gd name="connsiteY321" fmla="*/ 802640 h 5852160"/>
                <a:gd name="connsiteX322" fmla="*/ 6228080 w 11281333"/>
                <a:gd name="connsiteY322" fmla="*/ 894080 h 5852160"/>
                <a:gd name="connsiteX323" fmla="*/ 6258560 w 11281333"/>
                <a:gd name="connsiteY323" fmla="*/ 924560 h 5852160"/>
                <a:gd name="connsiteX324" fmla="*/ 6461760 w 11281333"/>
                <a:gd name="connsiteY324" fmla="*/ 1056640 h 5852160"/>
                <a:gd name="connsiteX325" fmla="*/ 6563360 w 11281333"/>
                <a:gd name="connsiteY325" fmla="*/ 1117600 h 5852160"/>
                <a:gd name="connsiteX326" fmla="*/ 6664960 w 11281333"/>
                <a:gd name="connsiteY326" fmla="*/ 1178560 h 5852160"/>
                <a:gd name="connsiteX327" fmla="*/ 6756400 w 11281333"/>
                <a:gd name="connsiteY327" fmla="*/ 1239520 h 5852160"/>
                <a:gd name="connsiteX328" fmla="*/ 7091680 w 11281333"/>
                <a:gd name="connsiteY328" fmla="*/ 1402080 h 5852160"/>
                <a:gd name="connsiteX329" fmla="*/ 7183120 w 11281333"/>
                <a:gd name="connsiteY329" fmla="*/ 1432560 h 5852160"/>
                <a:gd name="connsiteX330" fmla="*/ 7264400 w 11281333"/>
                <a:gd name="connsiteY330" fmla="*/ 1463040 h 5852160"/>
                <a:gd name="connsiteX331" fmla="*/ 7467600 w 11281333"/>
                <a:gd name="connsiteY331" fmla="*/ 1493520 h 5852160"/>
                <a:gd name="connsiteX332" fmla="*/ 7833360 w 11281333"/>
                <a:gd name="connsiteY332" fmla="*/ 1473200 h 5852160"/>
                <a:gd name="connsiteX333" fmla="*/ 7904480 w 11281333"/>
                <a:gd name="connsiteY333" fmla="*/ 1452880 h 5852160"/>
                <a:gd name="connsiteX334" fmla="*/ 8087360 w 11281333"/>
                <a:gd name="connsiteY334" fmla="*/ 1391920 h 5852160"/>
                <a:gd name="connsiteX335" fmla="*/ 8280400 w 11281333"/>
                <a:gd name="connsiteY335" fmla="*/ 1300480 h 5852160"/>
                <a:gd name="connsiteX336" fmla="*/ 8514080 w 11281333"/>
                <a:gd name="connsiteY336" fmla="*/ 1137920 h 5852160"/>
                <a:gd name="connsiteX337" fmla="*/ 8544560 w 11281333"/>
                <a:gd name="connsiteY337" fmla="*/ 1117600 h 5852160"/>
                <a:gd name="connsiteX338" fmla="*/ 8595360 w 11281333"/>
                <a:gd name="connsiteY338" fmla="*/ 1076960 h 5852160"/>
                <a:gd name="connsiteX339" fmla="*/ 8778240 w 11281333"/>
                <a:gd name="connsiteY339" fmla="*/ 934720 h 5852160"/>
                <a:gd name="connsiteX340" fmla="*/ 8900160 w 11281333"/>
                <a:gd name="connsiteY340" fmla="*/ 812800 h 5852160"/>
                <a:gd name="connsiteX341" fmla="*/ 8961120 w 11281333"/>
                <a:gd name="connsiteY341" fmla="*/ 751840 h 5852160"/>
                <a:gd name="connsiteX342" fmla="*/ 8991600 w 11281333"/>
                <a:gd name="connsiteY342" fmla="*/ 711200 h 5852160"/>
                <a:gd name="connsiteX343" fmla="*/ 9083040 w 11281333"/>
                <a:gd name="connsiteY343" fmla="*/ 619760 h 5852160"/>
                <a:gd name="connsiteX344" fmla="*/ 9144000 w 11281333"/>
                <a:gd name="connsiteY344" fmla="*/ 538480 h 5852160"/>
                <a:gd name="connsiteX345" fmla="*/ 9164320 w 11281333"/>
                <a:gd name="connsiteY345" fmla="*/ 508000 h 5852160"/>
                <a:gd name="connsiteX346" fmla="*/ 9235440 w 11281333"/>
                <a:gd name="connsiteY346" fmla="*/ 436880 h 5852160"/>
                <a:gd name="connsiteX347" fmla="*/ 9296400 w 11281333"/>
                <a:gd name="connsiteY347" fmla="*/ 365760 h 5852160"/>
                <a:gd name="connsiteX348" fmla="*/ 9428480 w 11281333"/>
                <a:gd name="connsiteY348" fmla="*/ 274320 h 5852160"/>
                <a:gd name="connsiteX349" fmla="*/ 9469120 w 11281333"/>
                <a:gd name="connsiteY349" fmla="*/ 243840 h 5852160"/>
                <a:gd name="connsiteX350" fmla="*/ 9509760 w 11281333"/>
                <a:gd name="connsiteY350" fmla="*/ 223520 h 5852160"/>
                <a:gd name="connsiteX351" fmla="*/ 9560560 w 11281333"/>
                <a:gd name="connsiteY351" fmla="*/ 193040 h 5852160"/>
                <a:gd name="connsiteX352" fmla="*/ 9601200 w 11281333"/>
                <a:gd name="connsiteY352" fmla="*/ 172720 h 5852160"/>
                <a:gd name="connsiteX353" fmla="*/ 9631680 w 11281333"/>
                <a:gd name="connsiteY353" fmla="*/ 152400 h 5852160"/>
                <a:gd name="connsiteX354" fmla="*/ 9672320 w 11281333"/>
                <a:gd name="connsiteY354" fmla="*/ 142240 h 5852160"/>
                <a:gd name="connsiteX355" fmla="*/ 9723120 w 11281333"/>
                <a:gd name="connsiteY355" fmla="*/ 121920 h 5852160"/>
                <a:gd name="connsiteX356" fmla="*/ 9773920 w 11281333"/>
                <a:gd name="connsiteY356" fmla="*/ 111760 h 5852160"/>
                <a:gd name="connsiteX357" fmla="*/ 9855200 w 11281333"/>
                <a:gd name="connsiteY357" fmla="*/ 91440 h 5852160"/>
                <a:gd name="connsiteX358" fmla="*/ 9885680 w 11281333"/>
                <a:gd name="connsiteY358" fmla="*/ 81280 h 5852160"/>
                <a:gd name="connsiteX359" fmla="*/ 9936480 w 11281333"/>
                <a:gd name="connsiteY359" fmla="*/ 71120 h 5852160"/>
                <a:gd name="connsiteX360" fmla="*/ 10139680 w 11281333"/>
                <a:gd name="connsiteY360" fmla="*/ 91440 h 5852160"/>
                <a:gd name="connsiteX361" fmla="*/ 10190480 w 11281333"/>
                <a:gd name="connsiteY361" fmla="*/ 111760 h 5852160"/>
                <a:gd name="connsiteX362" fmla="*/ 10251440 w 11281333"/>
                <a:gd name="connsiteY362" fmla="*/ 152400 h 5852160"/>
                <a:gd name="connsiteX363" fmla="*/ 10281920 w 11281333"/>
                <a:gd name="connsiteY363" fmla="*/ 172720 h 5852160"/>
                <a:gd name="connsiteX364" fmla="*/ 10322560 w 11281333"/>
                <a:gd name="connsiteY364" fmla="*/ 193040 h 5852160"/>
                <a:gd name="connsiteX365" fmla="*/ 10383520 w 11281333"/>
                <a:gd name="connsiteY365" fmla="*/ 233680 h 5852160"/>
                <a:gd name="connsiteX366" fmla="*/ 10434320 w 11281333"/>
                <a:gd name="connsiteY366" fmla="*/ 254000 h 5852160"/>
                <a:gd name="connsiteX367" fmla="*/ 10485120 w 11281333"/>
                <a:gd name="connsiteY367" fmla="*/ 314960 h 5852160"/>
                <a:gd name="connsiteX368" fmla="*/ 10556240 w 11281333"/>
                <a:gd name="connsiteY368" fmla="*/ 396240 h 5852160"/>
                <a:gd name="connsiteX369" fmla="*/ 10586720 w 11281333"/>
                <a:gd name="connsiteY369" fmla="*/ 467360 h 5852160"/>
                <a:gd name="connsiteX370" fmla="*/ 10617200 w 11281333"/>
                <a:gd name="connsiteY370" fmla="*/ 518160 h 5852160"/>
                <a:gd name="connsiteX371" fmla="*/ 10657840 w 11281333"/>
                <a:gd name="connsiteY371" fmla="*/ 640080 h 5852160"/>
                <a:gd name="connsiteX372" fmla="*/ 10688320 w 11281333"/>
                <a:gd name="connsiteY372" fmla="*/ 721360 h 5852160"/>
                <a:gd name="connsiteX373" fmla="*/ 10698480 w 11281333"/>
                <a:gd name="connsiteY373" fmla="*/ 822960 h 5852160"/>
                <a:gd name="connsiteX374" fmla="*/ 10708640 w 11281333"/>
                <a:gd name="connsiteY374" fmla="*/ 863600 h 5852160"/>
                <a:gd name="connsiteX375" fmla="*/ 10728960 w 11281333"/>
                <a:gd name="connsiteY375" fmla="*/ 1097280 h 5852160"/>
                <a:gd name="connsiteX376" fmla="*/ 10718800 w 11281333"/>
                <a:gd name="connsiteY376" fmla="*/ 1442720 h 5852160"/>
                <a:gd name="connsiteX377" fmla="*/ 10708640 w 11281333"/>
                <a:gd name="connsiteY377" fmla="*/ 1503680 h 5852160"/>
                <a:gd name="connsiteX378" fmla="*/ 10657840 w 11281333"/>
                <a:gd name="connsiteY378" fmla="*/ 1635760 h 5852160"/>
                <a:gd name="connsiteX379" fmla="*/ 10576560 w 11281333"/>
                <a:gd name="connsiteY379" fmla="*/ 1828800 h 5852160"/>
                <a:gd name="connsiteX380" fmla="*/ 10535920 w 11281333"/>
                <a:gd name="connsiteY380" fmla="*/ 1889760 h 5852160"/>
                <a:gd name="connsiteX381" fmla="*/ 10515600 w 11281333"/>
                <a:gd name="connsiteY381" fmla="*/ 1930400 h 5852160"/>
                <a:gd name="connsiteX382" fmla="*/ 10454640 w 11281333"/>
                <a:gd name="connsiteY382" fmla="*/ 2021840 h 5852160"/>
                <a:gd name="connsiteX383" fmla="*/ 10434320 w 11281333"/>
                <a:gd name="connsiteY383" fmla="*/ 2062480 h 5852160"/>
                <a:gd name="connsiteX384" fmla="*/ 10403840 w 11281333"/>
                <a:gd name="connsiteY384" fmla="*/ 2092960 h 5852160"/>
                <a:gd name="connsiteX385" fmla="*/ 10373360 w 11281333"/>
                <a:gd name="connsiteY385" fmla="*/ 2133600 h 5852160"/>
                <a:gd name="connsiteX386" fmla="*/ 10210800 w 11281333"/>
                <a:gd name="connsiteY386" fmla="*/ 2286000 h 5852160"/>
                <a:gd name="connsiteX387" fmla="*/ 10139680 w 11281333"/>
                <a:gd name="connsiteY387" fmla="*/ 2336800 h 5852160"/>
                <a:gd name="connsiteX388" fmla="*/ 10099040 w 11281333"/>
                <a:gd name="connsiteY388" fmla="*/ 2357120 h 5852160"/>
                <a:gd name="connsiteX389" fmla="*/ 10068560 w 11281333"/>
                <a:gd name="connsiteY389" fmla="*/ 2387600 h 5852160"/>
                <a:gd name="connsiteX390" fmla="*/ 10027920 w 11281333"/>
                <a:gd name="connsiteY390" fmla="*/ 2407920 h 5852160"/>
                <a:gd name="connsiteX391" fmla="*/ 9946640 w 11281333"/>
                <a:gd name="connsiteY391" fmla="*/ 2468880 h 5852160"/>
                <a:gd name="connsiteX392" fmla="*/ 9885680 w 11281333"/>
                <a:gd name="connsiteY392" fmla="*/ 2509520 h 5852160"/>
                <a:gd name="connsiteX393" fmla="*/ 9845040 w 11281333"/>
                <a:gd name="connsiteY393" fmla="*/ 2540000 h 5852160"/>
                <a:gd name="connsiteX394" fmla="*/ 9773920 w 11281333"/>
                <a:gd name="connsiteY394" fmla="*/ 2580640 h 5852160"/>
                <a:gd name="connsiteX395" fmla="*/ 9733280 w 11281333"/>
                <a:gd name="connsiteY395" fmla="*/ 2621280 h 5852160"/>
                <a:gd name="connsiteX396" fmla="*/ 9682480 w 11281333"/>
                <a:gd name="connsiteY396" fmla="*/ 2651760 h 5852160"/>
                <a:gd name="connsiteX397" fmla="*/ 9601200 w 11281333"/>
                <a:gd name="connsiteY397" fmla="*/ 2733040 h 5852160"/>
                <a:gd name="connsiteX398" fmla="*/ 9519920 w 11281333"/>
                <a:gd name="connsiteY398" fmla="*/ 2814320 h 5852160"/>
                <a:gd name="connsiteX399" fmla="*/ 9458960 w 11281333"/>
                <a:gd name="connsiteY399" fmla="*/ 2875280 h 5852160"/>
                <a:gd name="connsiteX400" fmla="*/ 9398000 w 11281333"/>
                <a:gd name="connsiteY400" fmla="*/ 2936240 h 5852160"/>
                <a:gd name="connsiteX401" fmla="*/ 9316720 w 11281333"/>
                <a:gd name="connsiteY401" fmla="*/ 3037840 h 5852160"/>
                <a:gd name="connsiteX402" fmla="*/ 9286240 w 11281333"/>
                <a:gd name="connsiteY402" fmla="*/ 3088640 h 5852160"/>
                <a:gd name="connsiteX403" fmla="*/ 9245600 w 11281333"/>
                <a:gd name="connsiteY403" fmla="*/ 3139440 h 5852160"/>
                <a:gd name="connsiteX404" fmla="*/ 9215120 w 11281333"/>
                <a:gd name="connsiteY404" fmla="*/ 3200400 h 5852160"/>
                <a:gd name="connsiteX405" fmla="*/ 9133840 w 11281333"/>
                <a:gd name="connsiteY405" fmla="*/ 3322320 h 5852160"/>
                <a:gd name="connsiteX406" fmla="*/ 9093200 w 11281333"/>
                <a:gd name="connsiteY406" fmla="*/ 3413760 h 5852160"/>
                <a:gd name="connsiteX407" fmla="*/ 9062720 w 11281333"/>
                <a:gd name="connsiteY407" fmla="*/ 3474720 h 5852160"/>
                <a:gd name="connsiteX408" fmla="*/ 9022080 w 11281333"/>
                <a:gd name="connsiteY408" fmla="*/ 3606800 h 5852160"/>
                <a:gd name="connsiteX409" fmla="*/ 9011920 w 11281333"/>
                <a:gd name="connsiteY409" fmla="*/ 3657600 h 5852160"/>
                <a:gd name="connsiteX410" fmla="*/ 8991600 w 11281333"/>
                <a:gd name="connsiteY410" fmla="*/ 3728720 h 5852160"/>
                <a:gd name="connsiteX411" fmla="*/ 9001760 w 11281333"/>
                <a:gd name="connsiteY411" fmla="*/ 3972560 h 5852160"/>
                <a:gd name="connsiteX412" fmla="*/ 9011920 w 11281333"/>
                <a:gd name="connsiteY412" fmla="*/ 4013200 h 5852160"/>
                <a:gd name="connsiteX413" fmla="*/ 9032240 w 11281333"/>
                <a:gd name="connsiteY413" fmla="*/ 4084320 h 5852160"/>
                <a:gd name="connsiteX414" fmla="*/ 9042400 w 11281333"/>
                <a:gd name="connsiteY414" fmla="*/ 4145280 h 5852160"/>
                <a:gd name="connsiteX415" fmla="*/ 9052560 w 11281333"/>
                <a:gd name="connsiteY415" fmla="*/ 4175760 h 5852160"/>
                <a:gd name="connsiteX416" fmla="*/ 9083040 w 11281333"/>
                <a:gd name="connsiteY416" fmla="*/ 4267200 h 5852160"/>
                <a:gd name="connsiteX417" fmla="*/ 9093200 w 11281333"/>
                <a:gd name="connsiteY417" fmla="*/ 4328160 h 5852160"/>
                <a:gd name="connsiteX418" fmla="*/ 9133840 w 11281333"/>
                <a:gd name="connsiteY418" fmla="*/ 4450080 h 5852160"/>
                <a:gd name="connsiteX419" fmla="*/ 9144000 w 11281333"/>
                <a:gd name="connsiteY419" fmla="*/ 4480560 h 5852160"/>
                <a:gd name="connsiteX420" fmla="*/ 9164320 w 11281333"/>
                <a:gd name="connsiteY420" fmla="*/ 4541520 h 5852160"/>
                <a:gd name="connsiteX421" fmla="*/ 9184640 w 11281333"/>
                <a:gd name="connsiteY421" fmla="*/ 4572000 h 5852160"/>
                <a:gd name="connsiteX422" fmla="*/ 9204960 w 11281333"/>
                <a:gd name="connsiteY422" fmla="*/ 4612640 h 5852160"/>
                <a:gd name="connsiteX423" fmla="*/ 9235440 w 11281333"/>
                <a:gd name="connsiteY423" fmla="*/ 4653280 h 5852160"/>
                <a:gd name="connsiteX424" fmla="*/ 9306560 w 11281333"/>
                <a:gd name="connsiteY424" fmla="*/ 4775200 h 5852160"/>
                <a:gd name="connsiteX425" fmla="*/ 9387840 w 11281333"/>
                <a:gd name="connsiteY425" fmla="*/ 4876800 h 5852160"/>
                <a:gd name="connsiteX426" fmla="*/ 9458960 w 11281333"/>
                <a:gd name="connsiteY426" fmla="*/ 4958080 h 5852160"/>
                <a:gd name="connsiteX427" fmla="*/ 9540240 w 11281333"/>
                <a:gd name="connsiteY427" fmla="*/ 5049520 h 5852160"/>
                <a:gd name="connsiteX428" fmla="*/ 9570720 w 11281333"/>
                <a:gd name="connsiteY428" fmla="*/ 5090160 h 5852160"/>
                <a:gd name="connsiteX429" fmla="*/ 9591040 w 11281333"/>
                <a:gd name="connsiteY429" fmla="*/ 5120640 h 5852160"/>
                <a:gd name="connsiteX430" fmla="*/ 9682480 w 11281333"/>
                <a:gd name="connsiteY430" fmla="*/ 5212080 h 5852160"/>
                <a:gd name="connsiteX431" fmla="*/ 9773920 w 11281333"/>
                <a:gd name="connsiteY431" fmla="*/ 5273040 h 5852160"/>
                <a:gd name="connsiteX432" fmla="*/ 9804400 w 11281333"/>
                <a:gd name="connsiteY432" fmla="*/ 5293360 h 5852160"/>
                <a:gd name="connsiteX433" fmla="*/ 9875520 w 11281333"/>
                <a:gd name="connsiteY433" fmla="*/ 5313680 h 5852160"/>
                <a:gd name="connsiteX434" fmla="*/ 9956800 w 11281333"/>
                <a:gd name="connsiteY434" fmla="*/ 5344160 h 5852160"/>
                <a:gd name="connsiteX435" fmla="*/ 10139680 w 11281333"/>
                <a:gd name="connsiteY435" fmla="*/ 5364480 h 5852160"/>
                <a:gd name="connsiteX436" fmla="*/ 10271760 w 11281333"/>
                <a:gd name="connsiteY436" fmla="*/ 5354320 h 5852160"/>
                <a:gd name="connsiteX437" fmla="*/ 10607040 w 11281333"/>
                <a:gd name="connsiteY437" fmla="*/ 5334000 h 5852160"/>
                <a:gd name="connsiteX438" fmla="*/ 10698480 w 11281333"/>
                <a:gd name="connsiteY438" fmla="*/ 5323840 h 5852160"/>
                <a:gd name="connsiteX439" fmla="*/ 11135360 w 11281333"/>
                <a:gd name="connsiteY439" fmla="*/ 5334000 h 5852160"/>
                <a:gd name="connsiteX440" fmla="*/ 11277600 w 11281333"/>
                <a:gd name="connsiteY440" fmla="*/ 5344160 h 5852160"/>
                <a:gd name="connsiteX0" fmla="*/ 0 w 11281333"/>
                <a:gd name="connsiteY0" fmla="*/ 650240 h 5852160"/>
                <a:gd name="connsiteX1" fmla="*/ 213360 w 11281333"/>
                <a:gd name="connsiteY1" fmla="*/ 396240 h 5852160"/>
                <a:gd name="connsiteX2" fmla="*/ 274320 w 11281333"/>
                <a:gd name="connsiteY2" fmla="*/ 345440 h 5852160"/>
                <a:gd name="connsiteX3" fmla="*/ 304800 w 11281333"/>
                <a:gd name="connsiteY3" fmla="*/ 314960 h 5852160"/>
                <a:gd name="connsiteX4" fmla="*/ 335280 w 11281333"/>
                <a:gd name="connsiteY4" fmla="*/ 294640 h 5852160"/>
                <a:gd name="connsiteX5" fmla="*/ 365760 w 11281333"/>
                <a:gd name="connsiteY5" fmla="*/ 264160 h 5852160"/>
                <a:gd name="connsiteX6" fmla="*/ 426720 w 11281333"/>
                <a:gd name="connsiteY6" fmla="*/ 223520 h 5852160"/>
                <a:gd name="connsiteX7" fmla="*/ 457200 w 11281333"/>
                <a:gd name="connsiteY7" fmla="*/ 203200 h 5852160"/>
                <a:gd name="connsiteX8" fmla="*/ 518160 w 11281333"/>
                <a:gd name="connsiteY8" fmla="*/ 182880 h 5852160"/>
                <a:gd name="connsiteX9" fmla="*/ 548640 w 11281333"/>
                <a:gd name="connsiteY9" fmla="*/ 162560 h 5852160"/>
                <a:gd name="connsiteX10" fmla="*/ 609600 w 11281333"/>
                <a:gd name="connsiteY10" fmla="*/ 142240 h 5852160"/>
                <a:gd name="connsiteX11" fmla="*/ 640080 w 11281333"/>
                <a:gd name="connsiteY11" fmla="*/ 132080 h 5852160"/>
                <a:gd name="connsiteX12" fmla="*/ 670560 w 11281333"/>
                <a:gd name="connsiteY12" fmla="*/ 111760 h 5852160"/>
                <a:gd name="connsiteX13" fmla="*/ 762000 w 11281333"/>
                <a:gd name="connsiteY13" fmla="*/ 81280 h 5852160"/>
                <a:gd name="connsiteX14" fmla="*/ 853440 w 11281333"/>
                <a:gd name="connsiteY14" fmla="*/ 50800 h 5852160"/>
                <a:gd name="connsiteX15" fmla="*/ 883920 w 11281333"/>
                <a:gd name="connsiteY15" fmla="*/ 40640 h 5852160"/>
                <a:gd name="connsiteX16" fmla="*/ 1158240 w 11281333"/>
                <a:gd name="connsiteY16" fmla="*/ 50800 h 5852160"/>
                <a:gd name="connsiteX17" fmla="*/ 1341120 w 11281333"/>
                <a:gd name="connsiteY17" fmla="*/ 91440 h 5852160"/>
                <a:gd name="connsiteX18" fmla="*/ 1402080 w 11281333"/>
                <a:gd name="connsiteY18" fmla="*/ 111760 h 5852160"/>
                <a:gd name="connsiteX19" fmla="*/ 1513840 w 11281333"/>
                <a:gd name="connsiteY19" fmla="*/ 142240 h 5852160"/>
                <a:gd name="connsiteX20" fmla="*/ 1574800 w 11281333"/>
                <a:gd name="connsiteY20" fmla="*/ 172720 h 5852160"/>
                <a:gd name="connsiteX21" fmla="*/ 1635760 w 11281333"/>
                <a:gd name="connsiteY21" fmla="*/ 213360 h 5852160"/>
                <a:gd name="connsiteX22" fmla="*/ 1696720 w 11281333"/>
                <a:gd name="connsiteY22" fmla="*/ 264160 h 5852160"/>
                <a:gd name="connsiteX23" fmla="*/ 1717040 w 11281333"/>
                <a:gd name="connsiteY23" fmla="*/ 294640 h 5852160"/>
                <a:gd name="connsiteX24" fmla="*/ 1747520 w 11281333"/>
                <a:gd name="connsiteY24" fmla="*/ 314960 h 5852160"/>
                <a:gd name="connsiteX25" fmla="*/ 1788160 w 11281333"/>
                <a:gd name="connsiteY25" fmla="*/ 375920 h 5852160"/>
                <a:gd name="connsiteX26" fmla="*/ 1808480 w 11281333"/>
                <a:gd name="connsiteY26" fmla="*/ 406400 h 5852160"/>
                <a:gd name="connsiteX27" fmla="*/ 1838960 w 11281333"/>
                <a:gd name="connsiteY27" fmla="*/ 497840 h 5852160"/>
                <a:gd name="connsiteX28" fmla="*/ 1849120 w 11281333"/>
                <a:gd name="connsiteY28" fmla="*/ 528320 h 5852160"/>
                <a:gd name="connsiteX29" fmla="*/ 1859280 w 11281333"/>
                <a:gd name="connsiteY29" fmla="*/ 558800 h 5852160"/>
                <a:gd name="connsiteX30" fmla="*/ 1869440 w 11281333"/>
                <a:gd name="connsiteY30" fmla="*/ 609600 h 5852160"/>
                <a:gd name="connsiteX31" fmla="*/ 1859280 w 11281333"/>
                <a:gd name="connsiteY31" fmla="*/ 782320 h 5852160"/>
                <a:gd name="connsiteX32" fmla="*/ 1849120 w 11281333"/>
                <a:gd name="connsiteY32" fmla="*/ 812800 h 5852160"/>
                <a:gd name="connsiteX33" fmla="*/ 1808480 w 11281333"/>
                <a:gd name="connsiteY33" fmla="*/ 873760 h 5852160"/>
                <a:gd name="connsiteX34" fmla="*/ 1778000 w 11281333"/>
                <a:gd name="connsiteY34" fmla="*/ 894080 h 5852160"/>
                <a:gd name="connsiteX35" fmla="*/ 1757680 w 11281333"/>
                <a:gd name="connsiteY35" fmla="*/ 955040 h 5852160"/>
                <a:gd name="connsiteX36" fmla="*/ 1727200 w 11281333"/>
                <a:gd name="connsiteY36" fmla="*/ 1016000 h 5852160"/>
                <a:gd name="connsiteX37" fmla="*/ 1737360 w 11281333"/>
                <a:gd name="connsiteY37" fmla="*/ 1229360 h 5852160"/>
                <a:gd name="connsiteX38" fmla="*/ 1767840 w 11281333"/>
                <a:gd name="connsiteY38" fmla="*/ 1330960 h 5852160"/>
                <a:gd name="connsiteX39" fmla="*/ 1798320 w 11281333"/>
                <a:gd name="connsiteY39" fmla="*/ 1351280 h 5852160"/>
                <a:gd name="connsiteX40" fmla="*/ 1828800 w 11281333"/>
                <a:gd name="connsiteY40" fmla="*/ 1381760 h 5852160"/>
                <a:gd name="connsiteX41" fmla="*/ 1859280 w 11281333"/>
                <a:gd name="connsiteY41" fmla="*/ 1391920 h 5852160"/>
                <a:gd name="connsiteX42" fmla="*/ 1889760 w 11281333"/>
                <a:gd name="connsiteY42" fmla="*/ 1412240 h 5852160"/>
                <a:gd name="connsiteX43" fmla="*/ 1920240 w 11281333"/>
                <a:gd name="connsiteY43" fmla="*/ 1422400 h 5852160"/>
                <a:gd name="connsiteX44" fmla="*/ 1950720 w 11281333"/>
                <a:gd name="connsiteY44" fmla="*/ 1442720 h 5852160"/>
                <a:gd name="connsiteX45" fmla="*/ 2011680 w 11281333"/>
                <a:gd name="connsiteY45" fmla="*/ 1463040 h 5852160"/>
                <a:gd name="connsiteX46" fmla="*/ 2042160 w 11281333"/>
                <a:gd name="connsiteY46" fmla="*/ 1483360 h 5852160"/>
                <a:gd name="connsiteX47" fmla="*/ 2103120 w 11281333"/>
                <a:gd name="connsiteY47" fmla="*/ 1503680 h 5852160"/>
                <a:gd name="connsiteX48" fmla="*/ 2164080 w 11281333"/>
                <a:gd name="connsiteY48" fmla="*/ 1534160 h 5852160"/>
                <a:gd name="connsiteX49" fmla="*/ 2225040 w 11281333"/>
                <a:gd name="connsiteY49" fmla="*/ 1564640 h 5852160"/>
                <a:gd name="connsiteX50" fmla="*/ 2255520 w 11281333"/>
                <a:gd name="connsiteY50" fmla="*/ 1595120 h 5852160"/>
                <a:gd name="connsiteX51" fmla="*/ 2377440 w 11281333"/>
                <a:gd name="connsiteY51" fmla="*/ 1696720 h 5852160"/>
                <a:gd name="connsiteX52" fmla="*/ 2397760 w 11281333"/>
                <a:gd name="connsiteY52" fmla="*/ 1737360 h 5852160"/>
                <a:gd name="connsiteX53" fmla="*/ 2418080 w 11281333"/>
                <a:gd name="connsiteY53" fmla="*/ 1767840 h 5852160"/>
                <a:gd name="connsiteX54" fmla="*/ 2428240 w 11281333"/>
                <a:gd name="connsiteY54" fmla="*/ 1798320 h 5852160"/>
                <a:gd name="connsiteX55" fmla="*/ 2448560 w 11281333"/>
                <a:gd name="connsiteY55" fmla="*/ 1838960 h 5852160"/>
                <a:gd name="connsiteX56" fmla="*/ 2468880 w 11281333"/>
                <a:gd name="connsiteY56" fmla="*/ 1930400 h 5852160"/>
                <a:gd name="connsiteX57" fmla="*/ 2458720 w 11281333"/>
                <a:gd name="connsiteY57" fmla="*/ 2143760 h 5852160"/>
                <a:gd name="connsiteX58" fmla="*/ 2448560 w 11281333"/>
                <a:gd name="connsiteY58" fmla="*/ 2204720 h 5852160"/>
                <a:gd name="connsiteX59" fmla="*/ 2377440 w 11281333"/>
                <a:gd name="connsiteY59" fmla="*/ 2296160 h 5852160"/>
                <a:gd name="connsiteX60" fmla="*/ 2346960 w 11281333"/>
                <a:gd name="connsiteY60" fmla="*/ 2336800 h 5852160"/>
                <a:gd name="connsiteX61" fmla="*/ 2265680 w 11281333"/>
                <a:gd name="connsiteY61" fmla="*/ 2397760 h 5852160"/>
                <a:gd name="connsiteX62" fmla="*/ 2194560 w 11281333"/>
                <a:gd name="connsiteY62" fmla="*/ 2458720 h 5852160"/>
                <a:gd name="connsiteX63" fmla="*/ 2123440 w 11281333"/>
                <a:gd name="connsiteY63" fmla="*/ 2509520 h 5852160"/>
                <a:gd name="connsiteX64" fmla="*/ 2082800 w 11281333"/>
                <a:gd name="connsiteY64" fmla="*/ 2529840 h 5852160"/>
                <a:gd name="connsiteX65" fmla="*/ 1991360 w 11281333"/>
                <a:gd name="connsiteY65" fmla="*/ 2580640 h 5852160"/>
                <a:gd name="connsiteX66" fmla="*/ 1899920 w 11281333"/>
                <a:gd name="connsiteY66" fmla="*/ 2631440 h 5852160"/>
                <a:gd name="connsiteX67" fmla="*/ 1859280 w 11281333"/>
                <a:gd name="connsiteY67" fmla="*/ 2661920 h 5852160"/>
                <a:gd name="connsiteX68" fmla="*/ 1828800 w 11281333"/>
                <a:gd name="connsiteY68" fmla="*/ 2672080 h 5852160"/>
                <a:gd name="connsiteX69" fmla="*/ 1757680 w 11281333"/>
                <a:gd name="connsiteY69" fmla="*/ 2702560 h 5852160"/>
                <a:gd name="connsiteX70" fmla="*/ 1666240 w 11281333"/>
                <a:gd name="connsiteY70" fmla="*/ 2753360 h 5852160"/>
                <a:gd name="connsiteX71" fmla="*/ 1635760 w 11281333"/>
                <a:gd name="connsiteY71" fmla="*/ 2763520 h 5852160"/>
                <a:gd name="connsiteX72" fmla="*/ 1584960 w 11281333"/>
                <a:gd name="connsiteY72" fmla="*/ 2794000 h 5852160"/>
                <a:gd name="connsiteX73" fmla="*/ 1483360 w 11281333"/>
                <a:gd name="connsiteY73" fmla="*/ 2834640 h 5852160"/>
                <a:gd name="connsiteX74" fmla="*/ 1432560 w 11281333"/>
                <a:gd name="connsiteY74" fmla="*/ 2854960 h 5852160"/>
                <a:gd name="connsiteX75" fmla="*/ 1361440 w 11281333"/>
                <a:gd name="connsiteY75" fmla="*/ 2885440 h 5852160"/>
                <a:gd name="connsiteX76" fmla="*/ 1320800 w 11281333"/>
                <a:gd name="connsiteY76" fmla="*/ 2905760 h 5852160"/>
                <a:gd name="connsiteX77" fmla="*/ 1270000 w 11281333"/>
                <a:gd name="connsiteY77" fmla="*/ 2926080 h 5852160"/>
                <a:gd name="connsiteX78" fmla="*/ 1178560 w 11281333"/>
                <a:gd name="connsiteY78" fmla="*/ 2976880 h 5852160"/>
                <a:gd name="connsiteX79" fmla="*/ 1066800 w 11281333"/>
                <a:gd name="connsiteY79" fmla="*/ 3037840 h 5852160"/>
                <a:gd name="connsiteX80" fmla="*/ 995680 w 11281333"/>
                <a:gd name="connsiteY80" fmla="*/ 3078480 h 5852160"/>
                <a:gd name="connsiteX81" fmla="*/ 914400 w 11281333"/>
                <a:gd name="connsiteY81" fmla="*/ 3139440 h 5852160"/>
                <a:gd name="connsiteX82" fmla="*/ 873760 w 11281333"/>
                <a:gd name="connsiteY82" fmla="*/ 3169920 h 5852160"/>
                <a:gd name="connsiteX83" fmla="*/ 782320 w 11281333"/>
                <a:gd name="connsiteY83" fmla="*/ 3230880 h 5852160"/>
                <a:gd name="connsiteX84" fmla="*/ 741680 w 11281333"/>
                <a:gd name="connsiteY84" fmla="*/ 3271520 h 5852160"/>
                <a:gd name="connsiteX85" fmla="*/ 599440 w 11281333"/>
                <a:gd name="connsiteY85" fmla="*/ 3403600 h 5852160"/>
                <a:gd name="connsiteX86" fmla="*/ 487680 w 11281333"/>
                <a:gd name="connsiteY86" fmla="*/ 3556000 h 5852160"/>
                <a:gd name="connsiteX87" fmla="*/ 457200 w 11281333"/>
                <a:gd name="connsiteY87" fmla="*/ 3596640 h 5852160"/>
                <a:gd name="connsiteX88" fmla="*/ 436880 w 11281333"/>
                <a:gd name="connsiteY88" fmla="*/ 3647440 h 5852160"/>
                <a:gd name="connsiteX89" fmla="*/ 406400 w 11281333"/>
                <a:gd name="connsiteY89" fmla="*/ 3688080 h 5852160"/>
                <a:gd name="connsiteX90" fmla="*/ 386080 w 11281333"/>
                <a:gd name="connsiteY90" fmla="*/ 3738880 h 5852160"/>
                <a:gd name="connsiteX91" fmla="*/ 335280 w 11281333"/>
                <a:gd name="connsiteY91" fmla="*/ 3840480 h 5852160"/>
                <a:gd name="connsiteX92" fmla="*/ 314960 w 11281333"/>
                <a:gd name="connsiteY92" fmla="*/ 3870960 h 5852160"/>
                <a:gd name="connsiteX93" fmla="*/ 284480 w 11281333"/>
                <a:gd name="connsiteY93" fmla="*/ 3952240 h 5852160"/>
                <a:gd name="connsiteX94" fmla="*/ 264160 w 11281333"/>
                <a:gd name="connsiteY94" fmla="*/ 4003040 h 5852160"/>
                <a:gd name="connsiteX95" fmla="*/ 254000 w 11281333"/>
                <a:gd name="connsiteY95" fmla="*/ 4053840 h 5852160"/>
                <a:gd name="connsiteX96" fmla="*/ 233680 w 11281333"/>
                <a:gd name="connsiteY96" fmla="*/ 4094480 h 5852160"/>
                <a:gd name="connsiteX97" fmla="*/ 213360 w 11281333"/>
                <a:gd name="connsiteY97" fmla="*/ 4196080 h 5852160"/>
                <a:gd name="connsiteX98" fmla="*/ 193040 w 11281333"/>
                <a:gd name="connsiteY98" fmla="*/ 4277360 h 5852160"/>
                <a:gd name="connsiteX99" fmla="*/ 182880 w 11281333"/>
                <a:gd name="connsiteY99" fmla="*/ 4318000 h 5852160"/>
                <a:gd name="connsiteX100" fmla="*/ 162560 w 11281333"/>
                <a:gd name="connsiteY100" fmla="*/ 4541520 h 5852160"/>
                <a:gd name="connsiteX101" fmla="*/ 182880 w 11281333"/>
                <a:gd name="connsiteY101" fmla="*/ 4765040 h 5852160"/>
                <a:gd name="connsiteX102" fmla="*/ 203200 w 11281333"/>
                <a:gd name="connsiteY102" fmla="*/ 4836160 h 5852160"/>
                <a:gd name="connsiteX103" fmla="*/ 213360 w 11281333"/>
                <a:gd name="connsiteY103" fmla="*/ 4886960 h 5852160"/>
                <a:gd name="connsiteX104" fmla="*/ 233680 w 11281333"/>
                <a:gd name="connsiteY104" fmla="*/ 4947920 h 5852160"/>
                <a:gd name="connsiteX105" fmla="*/ 243840 w 11281333"/>
                <a:gd name="connsiteY105" fmla="*/ 4978400 h 5852160"/>
                <a:gd name="connsiteX106" fmla="*/ 274320 w 11281333"/>
                <a:gd name="connsiteY106" fmla="*/ 5049520 h 5852160"/>
                <a:gd name="connsiteX107" fmla="*/ 294640 w 11281333"/>
                <a:gd name="connsiteY107" fmla="*/ 5120640 h 5852160"/>
                <a:gd name="connsiteX108" fmla="*/ 325120 w 11281333"/>
                <a:gd name="connsiteY108" fmla="*/ 5151120 h 5852160"/>
                <a:gd name="connsiteX109" fmla="*/ 386080 w 11281333"/>
                <a:gd name="connsiteY109" fmla="*/ 5242560 h 5852160"/>
                <a:gd name="connsiteX110" fmla="*/ 447040 w 11281333"/>
                <a:gd name="connsiteY110" fmla="*/ 5303520 h 5852160"/>
                <a:gd name="connsiteX111" fmla="*/ 497840 w 11281333"/>
                <a:gd name="connsiteY111" fmla="*/ 5364480 h 5852160"/>
                <a:gd name="connsiteX112" fmla="*/ 589280 w 11281333"/>
                <a:gd name="connsiteY112" fmla="*/ 5466080 h 5852160"/>
                <a:gd name="connsiteX113" fmla="*/ 619760 w 11281333"/>
                <a:gd name="connsiteY113" fmla="*/ 5496560 h 5852160"/>
                <a:gd name="connsiteX114" fmla="*/ 650240 w 11281333"/>
                <a:gd name="connsiteY114" fmla="*/ 5527040 h 5852160"/>
                <a:gd name="connsiteX115" fmla="*/ 680720 w 11281333"/>
                <a:gd name="connsiteY115" fmla="*/ 5547360 h 5852160"/>
                <a:gd name="connsiteX116" fmla="*/ 711200 w 11281333"/>
                <a:gd name="connsiteY116" fmla="*/ 5577840 h 5852160"/>
                <a:gd name="connsiteX117" fmla="*/ 741680 w 11281333"/>
                <a:gd name="connsiteY117" fmla="*/ 5598160 h 5852160"/>
                <a:gd name="connsiteX118" fmla="*/ 782320 w 11281333"/>
                <a:gd name="connsiteY118" fmla="*/ 5628640 h 5852160"/>
                <a:gd name="connsiteX119" fmla="*/ 822960 w 11281333"/>
                <a:gd name="connsiteY119" fmla="*/ 5648960 h 5852160"/>
                <a:gd name="connsiteX120" fmla="*/ 904240 w 11281333"/>
                <a:gd name="connsiteY120" fmla="*/ 5699760 h 5852160"/>
                <a:gd name="connsiteX121" fmla="*/ 934720 w 11281333"/>
                <a:gd name="connsiteY121" fmla="*/ 5709920 h 5852160"/>
                <a:gd name="connsiteX122" fmla="*/ 985520 w 11281333"/>
                <a:gd name="connsiteY122" fmla="*/ 5730240 h 5852160"/>
                <a:gd name="connsiteX123" fmla="*/ 1066800 w 11281333"/>
                <a:gd name="connsiteY123" fmla="*/ 5750560 h 5852160"/>
                <a:gd name="connsiteX124" fmla="*/ 1107440 w 11281333"/>
                <a:gd name="connsiteY124" fmla="*/ 5770880 h 5852160"/>
                <a:gd name="connsiteX125" fmla="*/ 1148080 w 11281333"/>
                <a:gd name="connsiteY125" fmla="*/ 5781040 h 5852160"/>
                <a:gd name="connsiteX126" fmla="*/ 1178560 w 11281333"/>
                <a:gd name="connsiteY126" fmla="*/ 5791200 h 5852160"/>
                <a:gd name="connsiteX127" fmla="*/ 1320800 w 11281333"/>
                <a:gd name="connsiteY127" fmla="*/ 5821680 h 5852160"/>
                <a:gd name="connsiteX128" fmla="*/ 1452880 w 11281333"/>
                <a:gd name="connsiteY128" fmla="*/ 5842000 h 5852160"/>
                <a:gd name="connsiteX129" fmla="*/ 1747520 w 11281333"/>
                <a:gd name="connsiteY129" fmla="*/ 5852160 h 5852160"/>
                <a:gd name="connsiteX130" fmla="*/ 2418080 w 11281333"/>
                <a:gd name="connsiteY130" fmla="*/ 5842000 h 5852160"/>
                <a:gd name="connsiteX131" fmla="*/ 2468880 w 11281333"/>
                <a:gd name="connsiteY131" fmla="*/ 5831840 h 5852160"/>
                <a:gd name="connsiteX132" fmla="*/ 2621280 w 11281333"/>
                <a:gd name="connsiteY132" fmla="*/ 5811520 h 5852160"/>
                <a:gd name="connsiteX133" fmla="*/ 2692400 w 11281333"/>
                <a:gd name="connsiteY133" fmla="*/ 5801360 h 5852160"/>
                <a:gd name="connsiteX134" fmla="*/ 2722880 w 11281333"/>
                <a:gd name="connsiteY134" fmla="*/ 5791200 h 5852160"/>
                <a:gd name="connsiteX135" fmla="*/ 2844800 w 11281333"/>
                <a:gd name="connsiteY135" fmla="*/ 5770880 h 5852160"/>
                <a:gd name="connsiteX136" fmla="*/ 2915920 w 11281333"/>
                <a:gd name="connsiteY136" fmla="*/ 5750560 h 5852160"/>
                <a:gd name="connsiteX137" fmla="*/ 2946400 w 11281333"/>
                <a:gd name="connsiteY137" fmla="*/ 5740400 h 5852160"/>
                <a:gd name="connsiteX138" fmla="*/ 2987040 w 11281333"/>
                <a:gd name="connsiteY138" fmla="*/ 5730240 h 5852160"/>
                <a:gd name="connsiteX139" fmla="*/ 3027680 w 11281333"/>
                <a:gd name="connsiteY139" fmla="*/ 5709920 h 5852160"/>
                <a:gd name="connsiteX140" fmla="*/ 3078480 w 11281333"/>
                <a:gd name="connsiteY140" fmla="*/ 5689600 h 5852160"/>
                <a:gd name="connsiteX141" fmla="*/ 3108960 w 11281333"/>
                <a:gd name="connsiteY141" fmla="*/ 5669280 h 5852160"/>
                <a:gd name="connsiteX142" fmla="*/ 3210560 w 11281333"/>
                <a:gd name="connsiteY142" fmla="*/ 5608320 h 5852160"/>
                <a:gd name="connsiteX143" fmla="*/ 3281680 w 11281333"/>
                <a:gd name="connsiteY143" fmla="*/ 5537200 h 5852160"/>
                <a:gd name="connsiteX144" fmla="*/ 3312160 w 11281333"/>
                <a:gd name="connsiteY144" fmla="*/ 5506720 h 5852160"/>
                <a:gd name="connsiteX145" fmla="*/ 3393440 w 11281333"/>
                <a:gd name="connsiteY145" fmla="*/ 5384800 h 5852160"/>
                <a:gd name="connsiteX146" fmla="*/ 3403600 w 11281333"/>
                <a:gd name="connsiteY146" fmla="*/ 5354320 h 5852160"/>
                <a:gd name="connsiteX147" fmla="*/ 3423920 w 11281333"/>
                <a:gd name="connsiteY147" fmla="*/ 5262880 h 5852160"/>
                <a:gd name="connsiteX148" fmla="*/ 3413760 w 11281333"/>
                <a:gd name="connsiteY148" fmla="*/ 4897120 h 5852160"/>
                <a:gd name="connsiteX149" fmla="*/ 3383280 w 11281333"/>
                <a:gd name="connsiteY149" fmla="*/ 4785360 h 5852160"/>
                <a:gd name="connsiteX150" fmla="*/ 3373120 w 11281333"/>
                <a:gd name="connsiteY150" fmla="*/ 4734560 h 5852160"/>
                <a:gd name="connsiteX151" fmla="*/ 3352800 w 11281333"/>
                <a:gd name="connsiteY151" fmla="*/ 4704080 h 5852160"/>
                <a:gd name="connsiteX152" fmla="*/ 3322320 w 11281333"/>
                <a:gd name="connsiteY152" fmla="*/ 4632960 h 5852160"/>
                <a:gd name="connsiteX153" fmla="*/ 3302000 w 11281333"/>
                <a:gd name="connsiteY153" fmla="*/ 4602480 h 5852160"/>
                <a:gd name="connsiteX154" fmla="*/ 3281680 w 11281333"/>
                <a:gd name="connsiteY154" fmla="*/ 4541520 h 5852160"/>
                <a:gd name="connsiteX155" fmla="*/ 3271520 w 11281333"/>
                <a:gd name="connsiteY155" fmla="*/ 4511040 h 5852160"/>
                <a:gd name="connsiteX156" fmla="*/ 3261360 w 11281333"/>
                <a:gd name="connsiteY156" fmla="*/ 4470400 h 5852160"/>
                <a:gd name="connsiteX157" fmla="*/ 3241040 w 11281333"/>
                <a:gd name="connsiteY157" fmla="*/ 4429760 h 5852160"/>
                <a:gd name="connsiteX158" fmla="*/ 3220720 w 11281333"/>
                <a:gd name="connsiteY158" fmla="*/ 4348480 h 5852160"/>
                <a:gd name="connsiteX159" fmla="*/ 3210560 w 11281333"/>
                <a:gd name="connsiteY159" fmla="*/ 4318000 h 5852160"/>
                <a:gd name="connsiteX160" fmla="*/ 3220720 w 11281333"/>
                <a:gd name="connsiteY160" fmla="*/ 4053840 h 5852160"/>
                <a:gd name="connsiteX161" fmla="*/ 3230880 w 11281333"/>
                <a:gd name="connsiteY161" fmla="*/ 4023360 h 5852160"/>
                <a:gd name="connsiteX162" fmla="*/ 3261360 w 11281333"/>
                <a:gd name="connsiteY162" fmla="*/ 3921760 h 5852160"/>
                <a:gd name="connsiteX163" fmla="*/ 3302000 w 11281333"/>
                <a:gd name="connsiteY163" fmla="*/ 3850640 h 5852160"/>
                <a:gd name="connsiteX164" fmla="*/ 3322320 w 11281333"/>
                <a:gd name="connsiteY164" fmla="*/ 3820160 h 5852160"/>
                <a:gd name="connsiteX165" fmla="*/ 3332480 w 11281333"/>
                <a:gd name="connsiteY165" fmla="*/ 3789680 h 5852160"/>
                <a:gd name="connsiteX166" fmla="*/ 3352800 w 11281333"/>
                <a:gd name="connsiteY166" fmla="*/ 3759200 h 5852160"/>
                <a:gd name="connsiteX167" fmla="*/ 3373120 w 11281333"/>
                <a:gd name="connsiteY167" fmla="*/ 3718560 h 5852160"/>
                <a:gd name="connsiteX168" fmla="*/ 3413760 w 11281333"/>
                <a:gd name="connsiteY168" fmla="*/ 3677920 h 5852160"/>
                <a:gd name="connsiteX169" fmla="*/ 3434080 w 11281333"/>
                <a:gd name="connsiteY169" fmla="*/ 3637280 h 5852160"/>
                <a:gd name="connsiteX170" fmla="*/ 3454400 w 11281333"/>
                <a:gd name="connsiteY170" fmla="*/ 3606800 h 5852160"/>
                <a:gd name="connsiteX171" fmla="*/ 3484880 w 11281333"/>
                <a:gd name="connsiteY171" fmla="*/ 3556000 h 5852160"/>
                <a:gd name="connsiteX172" fmla="*/ 3576320 w 11281333"/>
                <a:gd name="connsiteY172" fmla="*/ 3464560 h 5852160"/>
                <a:gd name="connsiteX173" fmla="*/ 3637280 w 11281333"/>
                <a:gd name="connsiteY173" fmla="*/ 3413760 h 5852160"/>
                <a:gd name="connsiteX174" fmla="*/ 3708400 w 11281333"/>
                <a:gd name="connsiteY174" fmla="*/ 3373120 h 5852160"/>
                <a:gd name="connsiteX175" fmla="*/ 3738880 w 11281333"/>
                <a:gd name="connsiteY175" fmla="*/ 3352800 h 5852160"/>
                <a:gd name="connsiteX176" fmla="*/ 3769360 w 11281333"/>
                <a:gd name="connsiteY176" fmla="*/ 3342640 h 5852160"/>
                <a:gd name="connsiteX177" fmla="*/ 3820160 w 11281333"/>
                <a:gd name="connsiteY177" fmla="*/ 3322320 h 5852160"/>
                <a:gd name="connsiteX178" fmla="*/ 3870960 w 11281333"/>
                <a:gd name="connsiteY178" fmla="*/ 3312160 h 5852160"/>
                <a:gd name="connsiteX179" fmla="*/ 4084320 w 11281333"/>
                <a:gd name="connsiteY179" fmla="*/ 3291840 h 5852160"/>
                <a:gd name="connsiteX180" fmla="*/ 4318000 w 11281333"/>
                <a:gd name="connsiteY180" fmla="*/ 3302000 h 5852160"/>
                <a:gd name="connsiteX181" fmla="*/ 4348480 w 11281333"/>
                <a:gd name="connsiteY181" fmla="*/ 3312160 h 5852160"/>
                <a:gd name="connsiteX182" fmla="*/ 4399280 w 11281333"/>
                <a:gd name="connsiteY182" fmla="*/ 3332480 h 5852160"/>
                <a:gd name="connsiteX183" fmla="*/ 4439920 w 11281333"/>
                <a:gd name="connsiteY183" fmla="*/ 3352800 h 5852160"/>
                <a:gd name="connsiteX184" fmla="*/ 4572000 w 11281333"/>
                <a:gd name="connsiteY184" fmla="*/ 3464560 h 5852160"/>
                <a:gd name="connsiteX185" fmla="*/ 4592320 w 11281333"/>
                <a:gd name="connsiteY185" fmla="*/ 3515360 h 5852160"/>
                <a:gd name="connsiteX186" fmla="*/ 4602480 w 11281333"/>
                <a:gd name="connsiteY186" fmla="*/ 3545840 h 5852160"/>
                <a:gd name="connsiteX187" fmla="*/ 4622800 w 11281333"/>
                <a:gd name="connsiteY187" fmla="*/ 3586480 h 5852160"/>
                <a:gd name="connsiteX188" fmla="*/ 4643120 w 11281333"/>
                <a:gd name="connsiteY188" fmla="*/ 3647440 h 5852160"/>
                <a:gd name="connsiteX189" fmla="*/ 4653280 w 11281333"/>
                <a:gd name="connsiteY189" fmla="*/ 3718560 h 5852160"/>
                <a:gd name="connsiteX190" fmla="*/ 4673600 w 11281333"/>
                <a:gd name="connsiteY190" fmla="*/ 3840480 h 5852160"/>
                <a:gd name="connsiteX191" fmla="*/ 4693920 w 11281333"/>
                <a:gd name="connsiteY191" fmla="*/ 4003040 h 5852160"/>
                <a:gd name="connsiteX192" fmla="*/ 4724400 w 11281333"/>
                <a:gd name="connsiteY192" fmla="*/ 4135120 h 5852160"/>
                <a:gd name="connsiteX193" fmla="*/ 4744720 w 11281333"/>
                <a:gd name="connsiteY193" fmla="*/ 4257040 h 5852160"/>
                <a:gd name="connsiteX194" fmla="*/ 4754880 w 11281333"/>
                <a:gd name="connsiteY194" fmla="*/ 4287520 h 5852160"/>
                <a:gd name="connsiteX195" fmla="*/ 4775200 w 11281333"/>
                <a:gd name="connsiteY195" fmla="*/ 4368800 h 5852160"/>
                <a:gd name="connsiteX196" fmla="*/ 4785360 w 11281333"/>
                <a:gd name="connsiteY196" fmla="*/ 4399280 h 5852160"/>
                <a:gd name="connsiteX197" fmla="*/ 4805680 w 11281333"/>
                <a:gd name="connsiteY197" fmla="*/ 4429760 h 5852160"/>
                <a:gd name="connsiteX198" fmla="*/ 4815840 w 11281333"/>
                <a:gd name="connsiteY198" fmla="*/ 4470400 h 5852160"/>
                <a:gd name="connsiteX199" fmla="*/ 4846320 w 11281333"/>
                <a:gd name="connsiteY199" fmla="*/ 4511040 h 5852160"/>
                <a:gd name="connsiteX200" fmla="*/ 4886960 w 11281333"/>
                <a:gd name="connsiteY200" fmla="*/ 4572000 h 5852160"/>
                <a:gd name="connsiteX201" fmla="*/ 4907280 w 11281333"/>
                <a:gd name="connsiteY201" fmla="*/ 4602480 h 5852160"/>
                <a:gd name="connsiteX202" fmla="*/ 4937760 w 11281333"/>
                <a:gd name="connsiteY202" fmla="*/ 4622800 h 5852160"/>
                <a:gd name="connsiteX203" fmla="*/ 5039360 w 11281333"/>
                <a:gd name="connsiteY203" fmla="*/ 4714240 h 5852160"/>
                <a:gd name="connsiteX204" fmla="*/ 5069840 w 11281333"/>
                <a:gd name="connsiteY204" fmla="*/ 4724400 h 5852160"/>
                <a:gd name="connsiteX205" fmla="*/ 5252720 w 11281333"/>
                <a:gd name="connsiteY205" fmla="*/ 4826000 h 5852160"/>
                <a:gd name="connsiteX206" fmla="*/ 5293360 w 11281333"/>
                <a:gd name="connsiteY206" fmla="*/ 4836160 h 5852160"/>
                <a:gd name="connsiteX207" fmla="*/ 5364480 w 11281333"/>
                <a:gd name="connsiteY207" fmla="*/ 4866640 h 5852160"/>
                <a:gd name="connsiteX208" fmla="*/ 5577840 w 11281333"/>
                <a:gd name="connsiteY208" fmla="*/ 4897120 h 5852160"/>
                <a:gd name="connsiteX209" fmla="*/ 5740400 w 11281333"/>
                <a:gd name="connsiteY209" fmla="*/ 4907280 h 5852160"/>
                <a:gd name="connsiteX210" fmla="*/ 5872480 w 11281333"/>
                <a:gd name="connsiteY210" fmla="*/ 4917440 h 5852160"/>
                <a:gd name="connsiteX211" fmla="*/ 6116320 w 11281333"/>
                <a:gd name="connsiteY211" fmla="*/ 4897120 h 5852160"/>
                <a:gd name="connsiteX212" fmla="*/ 6339840 w 11281333"/>
                <a:gd name="connsiteY212" fmla="*/ 4815840 h 5852160"/>
                <a:gd name="connsiteX213" fmla="*/ 6390640 w 11281333"/>
                <a:gd name="connsiteY213" fmla="*/ 4785360 h 5852160"/>
                <a:gd name="connsiteX214" fmla="*/ 6482080 w 11281333"/>
                <a:gd name="connsiteY214" fmla="*/ 4724400 h 5852160"/>
                <a:gd name="connsiteX215" fmla="*/ 6522720 w 11281333"/>
                <a:gd name="connsiteY215" fmla="*/ 4693920 h 5852160"/>
                <a:gd name="connsiteX216" fmla="*/ 6553200 w 11281333"/>
                <a:gd name="connsiteY216" fmla="*/ 4653280 h 5852160"/>
                <a:gd name="connsiteX217" fmla="*/ 6604000 w 11281333"/>
                <a:gd name="connsiteY217" fmla="*/ 4602480 h 5852160"/>
                <a:gd name="connsiteX218" fmla="*/ 6654800 w 11281333"/>
                <a:gd name="connsiteY218" fmla="*/ 4521200 h 5852160"/>
                <a:gd name="connsiteX219" fmla="*/ 6685280 w 11281333"/>
                <a:gd name="connsiteY219" fmla="*/ 4480560 h 5852160"/>
                <a:gd name="connsiteX220" fmla="*/ 6736080 w 11281333"/>
                <a:gd name="connsiteY220" fmla="*/ 4378960 h 5852160"/>
                <a:gd name="connsiteX221" fmla="*/ 6766560 w 11281333"/>
                <a:gd name="connsiteY221" fmla="*/ 4328160 h 5852160"/>
                <a:gd name="connsiteX222" fmla="*/ 6776720 w 11281333"/>
                <a:gd name="connsiteY222" fmla="*/ 4267200 h 5852160"/>
                <a:gd name="connsiteX223" fmla="*/ 6843216 w 11281333"/>
                <a:gd name="connsiteY223" fmla="*/ 4189858 h 5852160"/>
                <a:gd name="connsiteX224" fmla="*/ 6817360 w 11281333"/>
                <a:gd name="connsiteY224" fmla="*/ 3505200 h 5852160"/>
                <a:gd name="connsiteX225" fmla="*/ 6807200 w 11281333"/>
                <a:gd name="connsiteY225" fmla="*/ 3454400 h 5852160"/>
                <a:gd name="connsiteX226" fmla="*/ 6776720 w 11281333"/>
                <a:gd name="connsiteY226" fmla="*/ 3352800 h 5852160"/>
                <a:gd name="connsiteX227" fmla="*/ 6756400 w 11281333"/>
                <a:gd name="connsiteY227" fmla="*/ 3302000 h 5852160"/>
                <a:gd name="connsiteX228" fmla="*/ 6736080 w 11281333"/>
                <a:gd name="connsiteY228" fmla="*/ 3271520 h 5852160"/>
                <a:gd name="connsiteX229" fmla="*/ 6705600 w 11281333"/>
                <a:gd name="connsiteY229" fmla="*/ 3200400 h 5852160"/>
                <a:gd name="connsiteX230" fmla="*/ 6695440 w 11281333"/>
                <a:gd name="connsiteY230" fmla="*/ 3169920 h 5852160"/>
                <a:gd name="connsiteX231" fmla="*/ 6675120 w 11281333"/>
                <a:gd name="connsiteY231" fmla="*/ 3139440 h 5852160"/>
                <a:gd name="connsiteX232" fmla="*/ 6593840 w 11281333"/>
                <a:gd name="connsiteY232" fmla="*/ 2997200 h 5852160"/>
                <a:gd name="connsiteX233" fmla="*/ 6522720 w 11281333"/>
                <a:gd name="connsiteY233" fmla="*/ 2895600 h 5852160"/>
                <a:gd name="connsiteX234" fmla="*/ 6421120 w 11281333"/>
                <a:gd name="connsiteY234" fmla="*/ 2753360 h 5852160"/>
                <a:gd name="connsiteX235" fmla="*/ 6319520 w 11281333"/>
                <a:gd name="connsiteY235" fmla="*/ 2651760 h 5852160"/>
                <a:gd name="connsiteX236" fmla="*/ 6248400 w 11281333"/>
                <a:gd name="connsiteY236" fmla="*/ 2580640 h 5852160"/>
                <a:gd name="connsiteX237" fmla="*/ 6207760 w 11281333"/>
                <a:gd name="connsiteY237" fmla="*/ 2540000 h 5852160"/>
                <a:gd name="connsiteX238" fmla="*/ 6167120 w 11281333"/>
                <a:gd name="connsiteY238" fmla="*/ 2489200 h 5852160"/>
                <a:gd name="connsiteX239" fmla="*/ 6126480 w 11281333"/>
                <a:gd name="connsiteY239" fmla="*/ 2458720 h 5852160"/>
                <a:gd name="connsiteX240" fmla="*/ 6065520 w 11281333"/>
                <a:gd name="connsiteY240" fmla="*/ 2397760 h 5852160"/>
                <a:gd name="connsiteX241" fmla="*/ 6035040 w 11281333"/>
                <a:gd name="connsiteY241" fmla="*/ 2377440 h 5852160"/>
                <a:gd name="connsiteX242" fmla="*/ 5963920 w 11281333"/>
                <a:gd name="connsiteY242" fmla="*/ 2306320 h 5852160"/>
                <a:gd name="connsiteX243" fmla="*/ 5933440 w 11281333"/>
                <a:gd name="connsiteY243" fmla="*/ 2286000 h 5852160"/>
                <a:gd name="connsiteX244" fmla="*/ 5902960 w 11281333"/>
                <a:gd name="connsiteY244" fmla="*/ 2255520 h 5852160"/>
                <a:gd name="connsiteX245" fmla="*/ 5852160 w 11281333"/>
                <a:gd name="connsiteY245" fmla="*/ 2225040 h 5852160"/>
                <a:gd name="connsiteX246" fmla="*/ 5821680 w 11281333"/>
                <a:gd name="connsiteY246" fmla="*/ 2194560 h 5852160"/>
                <a:gd name="connsiteX247" fmla="*/ 5781040 w 11281333"/>
                <a:gd name="connsiteY247" fmla="*/ 2174240 h 5852160"/>
                <a:gd name="connsiteX248" fmla="*/ 5689600 w 11281333"/>
                <a:gd name="connsiteY248" fmla="*/ 2103120 h 5852160"/>
                <a:gd name="connsiteX249" fmla="*/ 5628640 w 11281333"/>
                <a:gd name="connsiteY249" fmla="*/ 2072640 h 5852160"/>
                <a:gd name="connsiteX250" fmla="*/ 5577840 w 11281333"/>
                <a:gd name="connsiteY250" fmla="*/ 2042160 h 5852160"/>
                <a:gd name="connsiteX251" fmla="*/ 5527040 w 11281333"/>
                <a:gd name="connsiteY251" fmla="*/ 2021840 h 5852160"/>
                <a:gd name="connsiteX252" fmla="*/ 5445760 w 11281333"/>
                <a:gd name="connsiteY252" fmla="*/ 1981200 h 5852160"/>
                <a:gd name="connsiteX253" fmla="*/ 5354320 w 11281333"/>
                <a:gd name="connsiteY253" fmla="*/ 1960880 h 5852160"/>
                <a:gd name="connsiteX254" fmla="*/ 5313680 w 11281333"/>
                <a:gd name="connsiteY254" fmla="*/ 1950720 h 5852160"/>
                <a:gd name="connsiteX255" fmla="*/ 5232400 w 11281333"/>
                <a:gd name="connsiteY255" fmla="*/ 1940560 h 5852160"/>
                <a:gd name="connsiteX256" fmla="*/ 5171440 w 11281333"/>
                <a:gd name="connsiteY256" fmla="*/ 1930400 h 5852160"/>
                <a:gd name="connsiteX257" fmla="*/ 4856480 w 11281333"/>
                <a:gd name="connsiteY257" fmla="*/ 1940560 h 5852160"/>
                <a:gd name="connsiteX258" fmla="*/ 4775200 w 11281333"/>
                <a:gd name="connsiteY258" fmla="*/ 1950720 h 5852160"/>
                <a:gd name="connsiteX259" fmla="*/ 4653280 w 11281333"/>
                <a:gd name="connsiteY259" fmla="*/ 2001520 h 5852160"/>
                <a:gd name="connsiteX260" fmla="*/ 4622800 w 11281333"/>
                <a:gd name="connsiteY260" fmla="*/ 2011680 h 5852160"/>
                <a:gd name="connsiteX261" fmla="*/ 4572000 w 11281333"/>
                <a:gd name="connsiteY261" fmla="*/ 2042160 h 5852160"/>
                <a:gd name="connsiteX262" fmla="*/ 4460240 w 11281333"/>
                <a:gd name="connsiteY262" fmla="*/ 2082800 h 5852160"/>
                <a:gd name="connsiteX263" fmla="*/ 4429760 w 11281333"/>
                <a:gd name="connsiteY263" fmla="*/ 2092960 h 5852160"/>
                <a:gd name="connsiteX264" fmla="*/ 4307840 w 11281333"/>
                <a:gd name="connsiteY264" fmla="*/ 2143760 h 5852160"/>
                <a:gd name="connsiteX265" fmla="*/ 4277360 w 11281333"/>
                <a:gd name="connsiteY265" fmla="*/ 2153920 h 5852160"/>
                <a:gd name="connsiteX266" fmla="*/ 4155440 w 11281333"/>
                <a:gd name="connsiteY266" fmla="*/ 2174240 h 5852160"/>
                <a:gd name="connsiteX267" fmla="*/ 3921760 w 11281333"/>
                <a:gd name="connsiteY267" fmla="*/ 2164080 h 5852160"/>
                <a:gd name="connsiteX268" fmla="*/ 3830320 w 11281333"/>
                <a:gd name="connsiteY268" fmla="*/ 2133600 h 5852160"/>
                <a:gd name="connsiteX269" fmla="*/ 3799840 w 11281333"/>
                <a:gd name="connsiteY269" fmla="*/ 2123440 h 5852160"/>
                <a:gd name="connsiteX270" fmla="*/ 3749040 w 11281333"/>
                <a:gd name="connsiteY270" fmla="*/ 2103120 h 5852160"/>
                <a:gd name="connsiteX271" fmla="*/ 3627120 w 11281333"/>
                <a:gd name="connsiteY271" fmla="*/ 2032000 h 5852160"/>
                <a:gd name="connsiteX272" fmla="*/ 3495040 w 11281333"/>
                <a:gd name="connsiteY272" fmla="*/ 1849120 h 5852160"/>
                <a:gd name="connsiteX273" fmla="*/ 3484880 w 11281333"/>
                <a:gd name="connsiteY273" fmla="*/ 1808480 h 5852160"/>
                <a:gd name="connsiteX274" fmla="*/ 3464560 w 11281333"/>
                <a:gd name="connsiteY274" fmla="*/ 1757680 h 5852160"/>
                <a:gd name="connsiteX275" fmla="*/ 3444240 w 11281333"/>
                <a:gd name="connsiteY275" fmla="*/ 1696720 h 5852160"/>
                <a:gd name="connsiteX276" fmla="*/ 3434080 w 11281333"/>
                <a:gd name="connsiteY276" fmla="*/ 1666240 h 5852160"/>
                <a:gd name="connsiteX277" fmla="*/ 3413760 w 11281333"/>
                <a:gd name="connsiteY277" fmla="*/ 1595120 h 5852160"/>
                <a:gd name="connsiteX278" fmla="*/ 3403600 w 11281333"/>
                <a:gd name="connsiteY278" fmla="*/ 1544320 h 5852160"/>
                <a:gd name="connsiteX279" fmla="*/ 3393440 w 11281333"/>
                <a:gd name="connsiteY279" fmla="*/ 1503680 h 5852160"/>
                <a:gd name="connsiteX280" fmla="*/ 3393440 w 11281333"/>
                <a:gd name="connsiteY280" fmla="*/ 1198880 h 5852160"/>
                <a:gd name="connsiteX281" fmla="*/ 3403600 w 11281333"/>
                <a:gd name="connsiteY281" fmla="*/ 1168400 h 5852160"/>
                <a:gd name="connsiteX282" fmla="*/ 3423920 w 11281333"/>
                <a:gd name="connsiteY282" fmla="*/ 1097280 h 5852160"/>
                <a:gd name="connsiteX283" fmla="*/ 3454400 w 11281333"/>
                <a:gd name="connsiteY283" fmla="*/ 1026160 h 5852160"/>
                <a:gd name="connsiteX284" fmla="*/ 3474720 w 11281333"/>
                <a:gd name="connsiteY284" fmla="*/ 955040 h 5852160"/>
                <a:gd name="connsiteX285" fmla="*/ 3525520 w 11281333"/>
                <a:gd name="connsiteY285" fmla="*/ 853440 h 5852160"/>
                <a:gd name="connsiteX286" fmla="*/ 3596640 w 11281333"/>
                <a:gd name="connsiteY286" fmla="*/ 690880 h 5852160"/>
                <a:gd name="connsiteX287" fmla="*/ 3616960 w 11281333"/>
                <a:gd name="connsiteY287" fmla="*/ 650240 h 5852160"/>
                <a:gd name="connsiteX288" fmla="*/ 3647440 w 11281333"/>
                <a:gd name="connsiteY288" fmla="*/ 599440 h 5852160"/>
                <a:gd name="connsiteX289" fmla="*/ 3688080 w 11281333"/>
                <a:gd name="connsiteY289" fmla="*/ 538480 h 5852160"/>
                <a:gd name="connsiteX290" fmla="*/ 3769360 w 11281333"/>
                <a:gd name="connsiteY290" fmla="*/ 416560 h 5852160"/>
                <a:gd name="connsiteX291" fmla="*/ 3789680 w 11281333"/>
                <a:gd name="connsiteY291" fmla="*/ 386080 h 5852160"/>
                <a:gd name="connsiteX292" fmla="*/ 3820160 w 11281333"/>
                <a:gd name="connsiteY292" fmla="*/ 355600 h 5852160"/>
                <a:gd name="connsiteX293" fmla="*/ 3850640 w 11281333"/>
                <a:gd name="connsiteY293" fmla="*/ 314960 h 5852160"/>
                <a:gd name="connsiteX294" fmla="*/ 3952240 w 11281333"/>
                <a:gd name="connsiteY294" fmla="*/ 223520 h 5852160"/>
                <a:gd name="connsiteX295" fmla="*/ 3992880 w 11281333"/>
                <a:gd name="connsiteY295" fmla="*/ 182880 h 5852160"/>
                <a:gd name="connsiteX296" fmla="*/ 4064000 w 11281333"/>
                <a:gd name="connsiteY296" fmla="*/ 142240 h 5852160"/>
                <a:gd name="connsiteX297" fmla="*/ 4104640 w 11281333"/>
                <a:gd name="connsiteY297" fmla="*/ 111760 h 5852160"/>
                <a:gd name="connsiteX298" fmla="*/ 4175760 w 11281333"/>
                <a:gd name="connsiteY298" fmla="*/ 81280 h 5852160"/>
                <a:gd name="connsiteX299" fmla="*/ 4236720 w 11281333"/>
                <a:gd name="connsiteY299" fmla="*/ 50800 h 5852160"/>
                <a:gd name="connsiteX300" fmla="*/ 4277360 w 11281333"/>
                <a:gd name="connsiteY300" fmla="*/ 40640 h 5852160"/>
                <a:gd name="connsiteX301" fmla="*/ 4399280 w 11281333"/>
                <a:gd name="connsiteY301" fmla="*/ 10160 h 5852160"/>
                <a:gd name="connsiteX302" fmla="*/ 4521200 w 11281333"/>
                <a:gd name="connsiteY302" fmla="*/ 0 h 5852160"/>
                <a:gd name="connsiteX303" fmla="*/ 4856480 w 11281333"/>
                <a:gd name="connsiteY303" fmla="*/ 10160 h 5852160"/>
                <a:gd name="connsiteX304" fmla="*/ 4968240 w 11281333"/>
                <a:gd name="connsiteY304" fmla="*/ 30480 h 5852160"/>
                <a:gd name="connsiteX305" fmla="*/ 5049520 w 11281333"/>
                <a:gd name="connsiteY305" fmla="*/ 40640 h 5852160"/>
                <a:gd name="connsiteX306" fmla="*/ 5181600 w 11281333"/>
                <a:gd name="connsiteY306" fmla="*/ 60960 h 5852160"/>
                <a:gd name="connsiteX307" fmla="*/ 5222240 w 11281333"/>
                <a:gd name="connsiteY307" fmla="*/ 81280 h 5852160"/>
                <a:gd name="connsiteX308" fmla="*/ 5303520 w 11281333"/>
                <a:gd name="connsiteY308" fmla="*/ 101600 h 5852160"/>
                <a:gd name="connsiteX309" fmla="*/ 5435600 w 11281333"/>
                <a:gd name="connsiteY309" fmla="*/ 172720 h 5852160"/>
                <a:gd name="connsiteX310" fmla="*/ 5547360 w 11281333"/>
                <a:gd name="connsiteY310" fmla="*/ 284480 h 5852160"/>
                <a:gd name="connsiteX311" fmla="*/ 5588000 w 11281333"/>
                <a:gd name="connsiteY311" fmla="*/ 325120 h 5852160"/>
                <a:gd name="connsiteX312" fmla="*/ 5628640 w 11281333"/>
                <a:gd name="connsiteY312" fmla="*/ 375920 h 5852160"/>
                <a:gd name="connsiteX313" fmla="*/ 5699760 w 11281333"/>
                <a:gd name="connsiteY313" fmla="*/ 447040 h 5852160"/>
                <a:gd name="connsiteX314" fmla="*/ 5720080 w 11281333"/>
                <a:gd name="connsiteY314" fmla="*/ 477520 h 5852160"/>
                <a:gd name="connsiteX315" fmla="*/ 5760720 w 11281333"/>
                <a:gd name="connsiteY315" fmla="*/ 508000 h 5852160"/>
                <a:gd name="connsiteX316" fmla="*/ 5791200 w 11281333"/>
                <a:gd name="connsiteY316" fmla="*/ 548640 h 5852160"/>
                <a:gd name="connsiteX317" fmla="*/ 5852160 w 11281333"/>
                <a:gd name="connsiteY317" fmla="*/ 599440 h 5852160"/>
                <a:gd name="connsiteX318" fmla="*/ 5892800 w 11281333"/>
                <a:gd name="connsiteY318" fmla="*/ 640080 h 5852160"/>
                <a:gd name="connsiteX319" fmla="*/ 5943600 w 11281333"/>
                <a:gd name="connsiteY319" fmla="*/ 670560 h 5852160"/>
                <a:gd name="connsiteX320" fmla="*/ 6065520 w 11281333"/>
                <a:gd name="connsiteY320" fmla="*/ 772160 h 5852160"/>
                <a:gd name="connsiteX321" fmla="*/ 6096000 w 11281333"/>
                <a:gd name="connsiteY321" fmla="*/ 802640 h 5852160"/>
                <a:gd name="connsiteX322" fmla="*/ 6228080 w 11281333"/>
                <a:gd name="connsiteY322" fmla="*/ 894080 h 5852160"/>
                <a:gd name="connsiteX323" fmla="*/ 6258560 w 11281333"/>
                <a:gd name="connsiteY323" fmla="*/ 924560 h 5852160"/>
                <a:gd name="connsiteX324" fmla="*/ 6461760 w 11281333"/>
                <a:gd name="connsiteY324" fmla="*/ 1056640 h 5852160"/>
                <a:gd name="connsiteX325" fmla="*/ 6563360 w 11281333"/>
                <a:gd name="connsiteY325" fmla="*/ 1117600 h 5852160"/>
                <a:gd name="connsiteX326" fmla="*/ 6664960 w 11281333"/>
                <a:gd name="connsiteY326" fmla="*/ 1178560 h 5852160"/>
                <a:gd name="connsiteX327" fmla="*/ 6756400 w 11281333"/>
                <a:gd name="connsiteY327" fmla="*/ 1239520 h 5852160"/>
                <a:gd name="connsiteX328" fmla="*/ 7091680 w 11281333"/>
                <a:gd name="connsiteY328" fmla="*/ 1402080 h 5852160"/>
                <a:gd name="connsiteX329" fmla="*/ 7183120 w 11281333"/>
                <a:gd name="connsiteY329" fmla="*/ 1432560 h 5852160"/>
                <a:gd name="connsiteX330" fmla="*/ 7264400 w 11281333"/>
                <a:gd name="connsiteY330" fmla="*/ 1463040 h 5852160"/>
                <a:gd name="connsiteX331" fmla="*/ 7467600 w 11281333"/>
                <a:gd name="connsiteY331" fmla="*/ 1493520 h 5852160"/>
                <a:gd name="connsiteX332" fmla="*/ 7833360 w 11281333"/>
                <a:gd name="connsiteY332" fmla="*/ 1473200 h 5852160"/>
                <a:gd name="connsiteX333" fmla="*/ 7904480 w 11281333"/>
                <a:gd name="connsiteY333" fmla="*/ 1452880 h 5852160"/>
                <a:gd name="connsiteX334" fmla="*/ 8087360 w 11281333"/>
                <a:gd name="connsiteY334" fmla="*/ 1391920 h 5852160"/>
                <a:gd name="connsiteX335" fmla="*/ 8280400 w 11281333"/>
                <a:gd name="connsiteY335" fmla="*/ 1300480 h 5852160"/>
                <a:gd name="connsiteX336" fmla="*/ 8514080 w 11281333"/>
                <a:gd name="connsiteY336" fmla="*/ 1137920 h 5852160"/>
                <a:gd name="connsiteX337" fmla="*/ 8544560 w 11281333"/>
                <a:gd name="connsiteY337" fmla="*/ 1117600 h 5852160"/>
                <a:gd name="connsiteX338" fmla="*/ 8595360 w 11281333"/>
                <a:gd name="connsiteY338" fmla="*/ 1076960 h 5852160"/>
                <a:gd name="connsiteX339" fmla="*/ 8778240 w 11281333"/>
                <a:gd name="connsiteY339" fmla="*/ 934720 h 5852160"/>
                <a:gd name="connsiteX340" fmla="*/ 8900160 w 11281333"/>
                <a:gd name="connsiteY340" fmla="*/ 812800 h 5852160"/>
                <a:gd name="connsiteX341" fmla="*/ 8961120 w 11281333"/>
                <a:gd name="connsiteY341" fmla="*/ 751840 h 5852160"/>
                <a:gd name="connsiteX342" fmla="*/ 8991600 w 11281333"/>
                <a:gd name="connsiteY342" fmla="*/ 711200 h 5852160"/>
                <a:gd name="connsiteX343" fmla="*/ 9083040 w 11281333"/>
                <a:gd name="connsiteY343" fmla="*/ 619760 h 5852160"/>
                <a:gd name="connsiteX344" fmla="*/ 9144000 w 11281333"/>
                <a:gd name="connsiteY344" fmla="*/ 538480 h 5852160"/>
                <a:gd name="connsiteX345" fmla="*/ 9164320 w 11281333"/>
                <a:gd name="connsiteY345" fmla="*/ 508000 h 5852160"/>
                <a:gd name="connsiteX346" fmla="*/ 9235440 w 11281333"/>
                <a:gd name="connsiteY346" fmla="*/ 436880 h 5852160"/>
                <a:gd name="connsiteX347" fmla="*/ 9296400 w 11281333"/>
                <a:gd name="connsiteY347" fmla="*/ 365760 h 5852160"/>
                <a:gd name="connsiteX348" fmla="*/ 9428480 w 11281333"/>
                <a:gd name="connsiteY348" fmla="*/ 274320 h 5852160"/>
                <a:gd name="connsiteX349" fmla="*/ 9469120 w 11281333"/>
                <a:gd name="connsiteY349" fmla="*/ 243840 h 5852160"/>
                <a:gd name="connsiteX350" fmla="*/ 9509760 w 11281333"/>
                <a:gd name="connsiteY350" fmla="*/ 223520 h 5852160"/>
                <a:gd name="connsiteX351" fmla="*/ 9560560 w 11281333"/>
                <a:gd name="connsiteY351" fmla="*/ 193040 h 5852160"/>
                <a:gd name="connsiteX352" fmla="*/ 9601200 w 11281333"/>
                <a:gd name="connsiteY352" fmla="*/ 172720 h 5852160"/>
                <a:gd name="connsiteX353" fmla="*/ 9631680 w 11281333"/>
                <a:gd name="connsiteY353" fmla="*/ 152400 h 5852160"/>
                <a:gd name="connsiteX354" fmla="*/ 9672320 w 11281333"/>
                <a:gd name="connsiteY354" fmla="*/ 142240 h 5852160"/>
                <a:gd name="connsiteX355" fmla="*/ 9723120 w 11281333"/>
                <a:gd name="connsiteY355" fmla="*/ 121920 h 5852160"/>
                <a:gd name="connsiteX356" fmla="*/ 9773920 w 11281333"/>
                <a:gd name="connsiteY356" fmla="*/ 111760 h 5852160"/>
                <a:gd name="connsiteX357" fmla="*/ 9855200 w 11281333"/>
                <a:gd name="connsiteY357" fmla="*/ 91440 h 5852160"/>
                <a:gd name="connsiteX358" fmla="*/ 9885680 w 11281333"/>
                <a:gd name="connsiteY358" fmla="*/ 81280 h 5852160"/>
                <a:gd name="connsiteX359" fmla="*/ 9936480 w 11281333"/>
                <a:gd name="connsiteY359" fmla="*/ 71120 h 5852160"/>
                <a:gd name="connsiteX360" fmla="*/ 10139680 w 11281333"/>
                <a:gd name="connsiteY360" fmla="*/ 91440 h 5852160"/>
                <a:gd name="connsiteX361" fmla="*/ 10190480 w 11281333"/>
                <a:gd name="connsiteY361" fmla="*/ 111760 h 5852160"/>
                <a:gd name="connsiteX362" fmla="*/ 10251440 w 11281333"/>
                <a:gd name="connsiteY362" fmla="*/ 152400 h 5852160"/>
                <a:gd name="connsiteX363" fmla="*/ 10281920 w 11281333"/>
                <a:gd name="connsiteY363" fmla="*/ 172720 h 5852160"/>
                <a:gd name="connsiteX364" fmla="*/ 10322560 w 11281333"/>
                <a:gd name="connsiteY364" fmla="*/ 193040 h 5852160"/>
                <a:gd name="connsiteX365" fmla="*/ 10383520 w 11281333"/>
                <a:gd name="connsiteY365" fmla="*/ 233680 h 5852160"/>
                <a:gd name="connsiteX366" fmla="*/ 10434320 w 11281333"/>
                <a:gd name="connsiteY366" fmla="*/ 254000 h 5852160"/>
                <a:gd name="connsiteX367" fmla="*/ 10485120 w 11281333"/>
                <a:gd name="connsiteY367" fmla="*/ 314960 h 5852160"/>
                <a:gd name="connsiteX368" fmla="*/ 10556240 w 11281333"/>
                <a:gd name="connsiteY368" fmla="*/ 396240 h 5852160"/>
                <a:gd name="connsiteX369" fmla="*/ 10586720 w 11281333"/>
                <a:gd name="connsiteY369" fmla="*/ 467360 h 5852160"/>
                <a:gd name="connsiteX370" fmla="*/ 10617200 w 11281333"/>
                <a:gd name="connsiteY370" fmla="*/ 518160 h 5852160"/>
                <a:gd name="connsiteX371" fmla="*/ 10657840 w 11281333"/>
                <a:gd name="connsiteY371" fmla="*/ 640080 h 5852160"/>
                <a:gd name="connsiteX372" fmla="*/ 10688320 w 11281333"/>
                <a:gd name="connsiteY372" fmla="*/ 721360 h 5852160"/>
                <a:gd name="connsiteX373" fmla="*/ 10698480 w 11281333"/>
                <a:gd name="connsiteY373" fmla="*/ 822960 h 5852160"/>
                <a:gd name="connsiteX374" fmla="*/ 10708640 w 11281333"/>
                <a:gd name="connsiteY374" fmla="*/ 863600 h 5852160"/>
                <a:gd name="connsiteX375" fmla="*/ 10728960 w 11281333"/>
                <a:gd name="connsiteY375" fmla="*/ 1097280 h 5852160"/>
                <a:gd name="connsiteX376" fmla="*/ 10718800 w 11281333"/>
                <a:gd name="connsiteY376" fmla="*/ 1442720 h 5852160"/>
                <a:gd name="connsiteX377" fmla="*/ 10708640 w 11281333"/>
                <a:gd name="connsiteY377" fmla="*/ 1503680 h 5852160"/>
                <a:gd name="connsiteX378" fmla="*/ 10657840 w 11281333"/>
                <a:gd name="connsiteY378" fmla="*/ 1635760 h 5852160"/>
                <a:gd name="connsiteX379" fmla="*/ 10576560 w 11281333"/>
                <a:gd name="connsiteY379" fmla="*/ 1828800 h 5852160"/>
                <a:gd name="connsiteX380" fmla="*/ 10535920 w 11281333"/>
                <a:gd name="connsiteY380" fmla="*/ 1889760 h 5852160"/>
                <a:gd name="connsiteX381" fmla="*/ 10515600 w 11281333"/>
                <a:gd name="connsiteY381" fmla="*/ 1930400 h 5852160"/>
                <a:gd name="connsiteX382" fmla="*/ 10454640 w 11281333"/>
                <a:gd name="connsiteY382" fmla="*/ 2021840 h 5852160"/>
                <a:gd name="connsiteX383" fmla="*/ 10434320 w 11281333"/>
                <a:gd name="connsiteY383" fmla="*/ 2062480 h 5852160"/>
                <a:gd name="connsiteX384" fmla="*/ 10403840 w 11281333"/>
                <a:gd name="connsiteY384" fmla="*/ 2092960 h 5852160"/>
                <a:gd name="connsiteX385" fmla="*/ 10373360 w 11281333"/>
                <a:gd name="connsiteY385" fmla="*/ 2133600 h 5852160"/>
                <a:gd name="connsiteX386" fmla="*/ 10210800 w 11281333"/>
                <a:gd name="connsiteY386" fmla="*/ 2286000 h 5852160"/>
                <a:gd name="connsiteX387" fmla="*/ 10139680 w 11281333"/>
                <a:gd name="connsiteY387" fmla="*/ 2336800 h 5852160"/>
                <a:gd name="connsiteX388" fmla="*/ 10099040 w 11281333"/>
                <a:gd name="connsiteY388" fmla="*/ 2357120 h 5852160"/>
                <a:gd name="connsiteX389" fmla="*/ 10068560 w 11281333"/>
                <a:gd name="connsiteY389" fmla="*/ 2387600 h 5852160"/>
                <a:gd name="connsiteX390" fmla="*/ 10027920 w 11281333"/>
                <a:gd name="connsiteY390" fmla="*/ 2407920 h 5852160"/>
                <a:gd name="connsiteX391" fmla="*/ 9946640 w 11281333"/>
                <a:gd name="connsiteY391" fmla="*/ 2468880 h 5852160"/>
                <a:gd name="connsiteX392" fmla="*/ 9885680 w 11281333"/>
                <a:gd name="connsiteY392" fmla="*/ 2509520 h 5852160"/>
                <a:gd name="connsiteX393" fmla="*/ 9845040 w 11281333"/>
                <a:gd name="connsiteY393" fmla="*/ 2540000 h 5852160"/>
                <a:gd name="connsiteX394" fmla="*/ 9773920 w 11281333"/>
                <a:gd name="connsiteY394" fmla="*/ 2580640 h 5852160"/>
                <a:gd name="connsiteX395" fmla="*/ 9733280 w 11281333"/>
                <a:gd name="connsiteY395" fmla="*/ 2621280 h 5852160"/>
                <a:gd name="connsiteX396" fmla="*/ 9682480 w 11281333"/>
                <a:gd name="connsiteY396" fmla="*/ 2651760 h 5852160"/>
                <a:gd name="connsiteX397" fmla="*/ 9601200 w 11281333"/>
                <a:gd name="connsiteY397" fmla="*/ 2733040 h 5852160"/>
                <a:gd name="connsiteX398" fmla="*/ 9519920 w 11281333"/>
                <a:gd name="connsiteY398" fmla="*/ 2814320 h 5852160"/>
                <a:gd name="connsiteX399" fmla="*/ 9458960 w 11281333"/>
                <a:gd name="connsiteY399" fmla="*/ 2875280 h 5852160"/>
                <a:gd name="connsiteX400" fmla="*/ 9398000 w 11281333"/>
                <a:gd name="connsiteY400" fmla="*/ 2936240 h 5852160"/>
                <a:gd name="connsiteX401" fmla="*/ 9316720 w 11281333"/>
                <a:gd name="connsiteY401" fmla="*/ 3037840 h 5852160"/>
                <a:gd name="connsiteX402" fmla="*/ 9286240 w 11281333"/>
                <a:gd name="connsiteY402" fmla="*/ 3088640 h 5852160"/>
                <a:gd name="connsiteX403" fmla="*/ 9245600 w 11281333"/>
                <a:gd name="connsiteY403" fmla="*/ 3139440 h 5852160"/>
                <a:gd name="connsiteX404" fmla="*/ 9215120 w 11281333"/>
                <a:gd name="connsiteY404" fmla="*/ 3200400 h 5852160"/>
                <a:gd name="connsiteX405" fmla="*/ 9133840 w 11281333"/>
                <a:gd name="connsiteY405" fmla="*/ 3322320 h 5852160"/>
                <a:gd name="connsiteX406" fmla="*/ 9093200 w 11281333"/>
                <a:gd name="connsiteY406" fmla="*/ 3413760 h 5852160"/>
                <a:gd name="connsiteX407" fmla="*/ 9062720 w 11281333"/>
                <a:gd name="connsiteY407" fmla="*/ 3474720 h 5852160"/>
                <a:gd name="connsiteX408" fmla="*/ 9022080 w 11281333"/>
                <a:gd name="connsiteY408" fmla="*/ 3606800 h 5852160"/>
                <a:gd name="connsiteX409" fmla="*/ 9011920 w 11281333"/>
                <a:gd name="connsiteY409" fmla="*/ 3657600 h 5852160"/>
                <a:gd name="connsiteX410" fmla="*/ 8991600 w 11281333"/>
                <a:gd name="connsiteY410" fmla="*/ 3728720 h 5852160"/>
                <a:gd name="connsiteX411" fmla="*/ 9001760 w 11281333"/>
                <a:gd name="connsiteY411" fmla="*/ 3972560 h 5852160"/>
                <a:gd name="connsiteX412" fmla="*/ 9011920 w 11281333"/>
                <a:gd name="connsiteY412" fmla="*/ 4013200 h 5852160"/>
                <a:gd name="connsiteX413" fmla="*/ 9032240 w 11281333"/>
                <a:gd name="connsiteY413" fmla="*/ 4084320 h 5852160"/>
                <a:gd name="connsiteX414" fmla="*/ 9042400 w 11281333"/>
                <a:gd name="connsiteY414" fmla="*/ 4145280 h 5852160"/>
                <a:gd name="connsiteX415" fmla="*/ 9052560 w 11281333"/>
                <a:gd name="connsiteY415" fmla="*/ 4175760 h 5852160"/>
                <a:gd name="connsiteX416" fmla="*/ 9083040 w 11281333"/>
                <a:gd name="connsiteY416" fmla="*/ 4267200 h 5852160"/>
                <a:gd name="connsiteX417" fmla="*/ 9093200 w 11281333"/>
                <a:gd name="connsiteY417" fmla="*/ 4328160 h 5852160"/>
                <a:gd name="connsiteX418" fmla="*/ 9133840 w 11281333"/>
                <a:gd name="connsiteY418" fmla="*/ 4450080 h 5852160"/>
                <a:gd name="connsiteX419" fmla="*/ 9144000 w 11281333"/>
                <a:gd name="connsiteY419" fmla="*/ 4480560 h 5852160"/>
                <a:gd name="connsiteX420" fmla="*/ 9164320 w 11281333"/>
                <a:gd name="connsiteY420" fmla="*/ 4541520 h 5852160"/>
                <a:gd name="connsiteX421" fmla="*/ 9184640 w 11281333"/>
                <a:gd name="connsiteY421" fmla="*/ 4572000 h 5852160"/>
                <a:gd name="connsiteX422" fmla="*/ 9204960 w 11281333"/>
                <a:gd name="connsiteY422" fmla="*/ 4612640 h 5852160"/>
                <a:gd name="connsiteX423" fmla="*/ 9235440 w 11281333"/>
                <a:gd name="connsiteY423" fmla="*/ 4653280 h 5852160"/>
                <a:gd name="connsiteX424" fmla="*/ 9306560 w 11281333"/>
                <a:gd name="connsiteY424" fmla="*/ 4775200 h 5852160"/>
                <a:gd name="connsiteX425" fmla="*/ 9387840 w 11281333"/>
                <a:gd name="connsiteY425" fmla="*/ 4876800 h 5852160"/>
                <a:gd name="connsiteX426" fmla="*/ 9458960 w 11281333"/>
                <a:gd name="connsiteY426" fmla="*/ 4958080 h 5852160"/>
                <a:gd name="connsiteX427" fmla="*/ 9540240 w 11281333"/>
                <a:gd name="connsiteY427" fmla="*/ 5049520 h 5852160"/>
                <a:gd name="connsiteX428" fmla="*/ 9570720 w 11281333"/>
                <a:gd name="connsiteY428" fmla="*/ 5090160 h 5852160"/>
                <a:gd name="connsiteX429" fmla="*/ 9591040 w 11281333"/>
                <a:gd name="connsiteY429" fmla="*/ 5120640 h 5852160"/>
                <a:gd name="connsiteX430" fmla="*/ 9682480 w 11281333"/>
                <a:gd name="connsiteY430" fmla="*/ 5212080 h 5852160"/>
                <a:gd name="connsiteX431" fmla="*/ 9773920 w 11281333"/>
                <a:gd name="connsiteY431" fmla="*/ 5273040 h 5852160"/>
                <a:gd name="connsiteX432" fmla="*/ 9804400 w 11281333"/>
                <a:gd name="connsiteY432" fmla="*/ 5293360 h 5852160"/>
                <a:gd name="connsiteX433" fmla="*/ 9875520 w 11281333"/>
                <a:gd name="connsiteY433" fmla="*/ 5313680 h 5852160"/>
                <a:gd name="connsiteX434" fmla="*/ 9956800 w 11281333"/>
                <a:gd name="connsiteY434" fmla="*/ 5344160 h 5852160"/>
                <a:gd name="connsiteX435" fmla="*/ 10139680 w 11281333"/>
                <a:gd name="connsiteY435" fmla="*/ 5364480 h 5852160"/>
                <a:gd name="connsiteX436" fmla="*/ 10271760 w 11281333"/>
                <a:gd name="connsiteY436" fmla="*/ 5354320 h 5852160"/>
                <a:gd name="connsiteX437" fmla="*/ 10607040 w 11281333"/>
                <a:gd name="connsiteY437" fmla="*/ 5334000 h 5852160"/>
                <a:gd name="connsiteX438" fmla="*/ 10698480 w 11281333"/>
                <a:gd name="connsiteY438" fmla="*/ 5323840 h 5852160"/>
                <a:gd name="connsiteX439" fmla="*/ 11135360 w 11281333"/>
                <a:gd name="connsiteY439" fmla="*/ 5334000 h 5852160"/>
                <a:gd name="connsiteX440" fmla="*/ 11277600 w 11281333"/>
                <a:gd name="connsiteY440" fmla="*/ 5344160 h 5852160"/>
                <a:gd name="connsiteX0" fmla="*/ 0 w 11281333"/>
                <a:gd name="connsiteY0" fmla="*/ 650240 h 5852160"/>
                <a:gd name="connsiteX1" fmla="*/ 213360 w 11281333"/>
                <a:gd name="connsiteY1" fmla="*/ 396240 h 5852160"/>
                <a:gd name="connsiteX2" fmla="*/ 274320 w 11281333"/>
                <a:gd name="connsiteY2" fmla="*/ 345440 h 5852160"/>
                <a:gd name="connsiteX3" fmla="*/ 304800 w 11281333"/>
                <a:gd name="connsiteY3" fmla="*/ 314960 h 5852160"/>
                <a:gd name="connsiteX4" fmla="*/ 335280 w 11281333"/>
                <a:gd name="connsiteY4" fmla="*/ 294640 h 5852160"/>
                <a:gd name="connsiteX5" fmla="*/ 365760 w 11281333"/>
                <a:gd name="connsiteY5" fmla="*/ 264160 h 5852160"/>
                <a:gd name="connsiteX6" fmla="*/ 426720 w 11281333"/>
                <a:gd name="connsiteY6" fmla="*/ 223520 h 5852160"/>
                <a:gd name="connsiteX7" fmla="*/ 457200 w 11281333"/>
                <a:gd name="connsiteY7" fmla="*/ 203200 h 5852160"/>
                <a:gd name="connsiteX8" fmla="*/ 518160 w 11281333"/>
                <a:gd name="connsiteY8" fmla="*/ 182880 h 5852160"/>
                <a:gd name="connsiteX9" fmla="*/ 548640 w 11281333"/>
                <a:gd name="connsiteY9" fmla="*/ 162560 h 5852160"/>
                <a:gd name="connsiteX10" fmla="*/ 609600 w 11281333"/>
                <a:gd name="connsiteY10" fmla="*/ 142240 h 5852160"/>
                <a:gd name="connsiteX11" fmla="*/ 640080 w 11281333"/>
                <a:gd name="connsiteY11" fmla="*/ 132080 h 5852160"/>
                <a:gd name="connsiteX12" fmla="*/ 670560 w 11281333"/>
                <a:gd name="connsiteY12" fmla="*/ 111760 h 5852160"/>
                <a:gd name="connsiteX13" fmla="*/ 762000 w 11281333"/>
                <a:gd name="connsiteY13" fmla="*/ 81280 h 5852160"/>
                <a:gd name="connsiteX14" fmla="*/ 853440 w 11281333"/>
                <a:gd name="connsiteY14" fmla="*/ 50800 h 5852160"/>
                <a:gd name="connsiteX15" fmla="*/ 883920 w 11281333"/>
                <a:gd name="connsiteY15" fmla="*/ 40640 h 5852160"/>
                <a:gd name="connsiteX16" fmla="*/ 1158240 w 11281333"/>
                <a:gd name="connsiteY16" fmla="*/ 50800 h 5852160"/>
                <a:gd name="connsiteX17" fmla="*/ 1341120 w 11281333"/>
                <a:gd name="connsiteY17" fmla="*/ 91440 h 5852160"/>
                <a:gd name="connsiteX18" fmla="*/ 1402080 w 11281333"/>
                <a:gd name="connsiteY18" fmla="*/ 111760 h 5852160"/>
                <a:gd name="connsiteX19" fmla="*/ 1513840 w 11281333"/>
                <a:gd name="connsiteY19" fmla="*/ 142240 h 5852160"/>
                <a:gd name="connsiteX20" fmla="*/ 1574800 w 11281333"/>
                <a:gd name="connsiteY20" fmla="*/ 172720 h 5852160"/>
                <a:gd name="connsiteX21" fmla="*/ 1635760 w 11281333"/>
                <a:gd name="connsiteY21" fmla="*/ 213360 h 5852160"/>
                <a:gd name="connsiteX22" fmla="*/ 1696720 w 11281333"/>
                <a:gd name="connsiteY22" fmla="*/ 264160 h 5852160"/>
                <a:gd name="connsiteX23" fmla="*/ 1717040 w 11281333"/>
                <a:gd name="connsiteY23" fmla="*/ 294640 h 5852160"/>
                <a:gd name="connsiteX24" fmla="*/ 1747520 w 11281333"/>
                <a:gd name="connsiteY24" fmla="*/ 314960 h 5852160"/>
                <a:gd name="connsiteX25" fmla="*/ 1788160 w 11281333"/>
                <a:gd name="connsiteY25" fmla="*/ 375920 h 5852160"/>
                <a:gd name="connsiteX26" fmla="*/ 1808480 w 11281333"/>
                <a:gd name="connsiteY26" fmla="*/ 406400 h 5852160"/>
                <a:gd name="connsiteX27" fmla="*/ 1838960 w 11281333"/>
                <a:gd name="connsiteY27" fmla="*/ 497840 h 5852160"/>
                <a:gd name="connsiteX28" fmla="*/ 1849120 w 11281333"/>
                <a:gd name="connsiteY28" fmla="*/ 528320 h 5852160"/>
                <a:gd name="connsiteX29" fmla="*/ 1859280 w 11281333"/>
                <a:gd name="connsiteY29" fmla="*/ 558800 h 5852160"/>
                <a:gd name="connsiteX30" fmla="*/ 1869440 w 11281333"/>
                <a:gd name="connsiteY30" fmla="*/ 609600 h 5852160"/>
                <a:gd name="connsiteX31" fmla="*/ 1859280 w 11281333"/>
                <a:gd name="connsiteY31" fmla="*/ 782320 h 5852160"/>
                <a:gd name="connsiteX32" fmla="*/ 1849120 w 11281333"/>
                <a:gd name="connsiteY32" fmla="*/ 812800 h 5852160"/>
                <a:gd name="connsiteX33" fmla="*/ 1808480 w 11281333"/>
                <a:gd name="connsiteY33" fmla="*/ 873760 h 5852160"/>
                <a:gd name="connsiteX34" fmla="*/ 1778000 w 11281333"/>
                <a:gd name="connsiteY34" fmla="*/ 894080 h 5852160"/>
                <a:gd name="connsiteX35" fmla="*/ 1757680 w 11281333"/>
                <a:gd name="connsiteY35" fmla="*/ 955040 h 5852160"/>
                <a:gd name="connsiteX36" fmla="*/ 1727200 w 11281333"/>
                <a:gd name="connsiteY36" fmla="*/ 1016000 h 5852160"/>
                <a:gd name="connsiteX37" fmla="*/ 1737360 w 11281333"/>
                <a:gd name="connsiteY37" fmla="*/ 1229360 h 5852160"/>
                <a:gd name="connsiteX38" fmla="*/ 1767840 w 11281333"/>
                <a:gd name="connsiteY38" fmla="*/ 1330960 h 5852160"/>
                <a:gd name="connsiteX39" fmla="*/ 1798320 w 11281333"/>
                <a:gd name="connsiteY39" fmla="*/ 1351280 h 5852160"/>
                <a:gd name="connsiteX40" fmla="*/ 1828800 w 11281333"/>
                <a:gd name="connsiteY40" fmla="*/ 1381760 h 5852160"/>
                <a:gd name="connsiteX41" fmla="*/ 1859280 w 11281333"/>
                <a:gd name="connsiteY41" fmla="*/ 1391920 h 5852160"/>
                <a:gd name="connsiteX42" fmla="*/ 1889760 w 11281333"/>
                <a:gd name="connsiteY42" fmla="*/ 1412240 h 5852160"/>
                <a:gd name="connsiteX43" fmla="*/ 1920240 w 11281333"/>
                <a:gd name="connsiteY43" fmla="*/ 1422400 h 5852160"/>
                <a:gd name="connsiteX44" fmla="*/ 1950720 w 11281333"/>
                <a:gd name="connsiteY44" fmla="*/ 1442720 h 5852160"/>
                <a:gd name="connsiteX45" fmla="*/ 2011680 w 11281333"/>
                <a:gd name="connsiteY45" fmla="*/ 1463040 h 5852160"/>
                <a:gd name="connsiteX46" fmla="*/ 2042160 w 11281333"/>
                <a:gd name="connsiteY46" fmla="*/ 1483360 h 5852160"/>
                <a:gd name="connsiteX47" fmla="*/ 2103120 w 11281333"/>
                <a:gd name="connsiteY47" fmla="*/ 1503680 h 5852160"/>
                <a:gd name="connsiteX48" fmla="*/ 2164080 w 11281333"/>
                <a:gd name="connsiteY48" fmla="*/ 1534160 h 5852160"/>
                <a:gd name="connsiteX49" fmla="*/ 2225040 w 11281333"/>
                <a:gd name="connsiteY49" fmla="*/ 1564640 h 5852160"/>
                <a:gd name="connsiteX50" fmla="*/ 2255520 w 11281333"/>
                <a:gd name="connsiteY50" fmla="*/ 1595120 h 5852160"/>
                <a:gd name="connsiteX51" fmla="*/ 2377440 w 11281333"/>
                <a:gd name="connsiteY51" fmla="*/ 1696720 h 5852160"/>
                <a:gd name="connsiteX52" fmla="*/ 2397760 w 11281333"/>
                <a:gd name="connsiteY52" fmla="*/ 1737360 h 5852160"/>
                <a:gd name="connsiteX53" fmla="*/ 2418080 w 11281333"/>
                <a:gd name="connsiteY53" fmla="*/ 1767840 h 5852160"/>
                <a:gd name="connsiteX54" fmla="*/ 2428240 w 11281333"/>
                <a:gd name="connsiteY54" fmla="*/ 1798320 h 5852160"/>
                <a:gd name="connsiteX55" fmla="*/ 2448560 w 11281333"/>
                <a:gd name="connsiteY55" fmla="*/ 1838960 h 5852160"/>
                <a:gd name="connsiteX56" fmla="*/ 2468880 w 11281333"/>
                <a:gd name="connsiteY56" fmla="*/ 1930400 h 5852160"/>
                <a:gd name="connsiteX57" fmla="*/ 2458720 w 11281333"/>
                <a:gd name="connsiteY57" fmla="*/ 2143760 h 5852160"/>
                <a:gd name="connsiteX58" fmla="*/ 2448560 w 11281333"/>
                <a:gd name="connsiteY58" fmla="*/ 2204720 h 5852160"/>
                <a:gd name="connsiteX59" fmla="*/ 2377440 w 11281333"/>
                <a:gd name="connsiteY59" fmla="*/ 2296160 h 5852160"/>
                <a:gd name="connsiteX60" fmla="*/ 2346960 w 11281333"/>
                <a:gd name="connsiteY60" fmla="*/ 2336800 h 5852160"/>
                <a:gd name="connsiteX61" fmla="*/ 2265680 w 11281333"/>
                <a:gd name="connsiteY61" fmla="*/ 2397760 h 5852160"/>
                <a:gd name="connsiteX62" fmla="*/ 2194560 w 11281333"/>
                <a:gd name="connsiteY62" fmla="*/ 2458720 h 5852160"/>
                <a:gd name="connsiteX63" fmla="*/ 2123440 w 11281333"/>
                <a:gd name="connsiteY63" fmla="*/ 2509520 h 5852160"/>
                <a:gd name="connsiteX64" fmla="*/ 2082800 w 11281333"/>
                <a:gd name="connsiteY64" fmla="*/ 2529840 h 5852160"/>
                <a:gd name="connsiteX65" fmla="*/ 1991360 w 11281333"/>
                <a:gd name="connsiteY65" fmla="*/ 2580640 h 5852160"/>
                <a:gd name="connsiteX66" fmla="*/ 1899920 w 11281333"/>
                <a:gd name="connsiteY66" fmla="*/ 2631440 h 5852160"/>
                <a:gd name="connsiteX67" fmla="*/ 1859280 w 11281333"/>
                <a:gd name="connsiteY67" fmla="*/ 2661920 h 5852160"/>
                <a:gd name="connsiteX68" fmla="*/ 1828800 w 11281333"/>
                <a:gd name="connsiteY68" fmla="*/ 2672080 h 5852160"/>
                <a:gd name="connsiteX69" fmla="*/ 1757680 w 11281333"/>
                <a:gd name="connsiteY69" fmla="*/ 2702560 h 5852160"/>
                <a:gd name="connsiteX70" fmla="*/ 1666240 w 11281333"/>
                <a:gd name="connsiteY70" fmla="*/ 2753360 h 5852160"/>
                <a:gd name="connsiteX71" fmla="*/ 1635760 w 11281333"/>
                <a:gd name="connsiteY71" fmla="*/ 2763520 h 5852160"/>
                <a:gd name="connsiteX72" fmla="*/ 1584960 w 11281333"/>
                <a:gd name="connsiteY72" fmla="*/ 2794000 h 5852160"/>
                <a:gd name="connsiteX73" fmla="*/ 1483360 w 11281333"/>
                <a:gd name="connsiteY73" fmla="*/ 2834640 h 5852160"/>
                <a:gd name="connsiteX74" fmla="*/ 1432560 w 11281333"/>
                <a:gd name="connsiteY74" fmla="*/ 2854960 h 5852160"/>
                <a:gd name="connsiteX75" fmla="*/ 1361440 w 11281333"/>
                <a:gd name="connsiteY75" fmla="*/ 2885440 h 5852160"/>
                <a:gd name="connsiteX76" fmla="*/ 1320800 w 11281333"/>
                <a:gd name="connsiteY76" fmla="*/ 2905760 h 5852160"/>
                <a:gd name="connsiteX77" fmla="*/ 1270000 w 11281333"/>
                <a:gd name="connsiteY77" fmla="*/ 2926080 h 5852160"/>
                <a:gd name="connsiteX78" fmla="*/ 1178560 w 11281333"/>
                <a:gd name="connsiteY78" fmla="*/ 2976880 h 5852160"/>
                <a:gd name="connsiteX79" fmla="*/ 1066800 w 11281333"/>
                <a:gd name="connsiteY79" fmla="*/ 3037840 h 5852160"/>
                <a:gd name="connsiteX80" fmla="*/ 995680 w 11281333"/>
                <a:gd name="connsiteY80" fmla="*/ 3078480 h 5852160"/>
                <a:gd name="connsiteX81" fmla="*/ 914400 w 11281333"/>
                <a:gd name="connsiteY81" fmla="*/ 3139440 h 5852160"/>
                <a:gd name="connsiteX82" fmla="*/ 873760 w 11281333"/>
                <a:gd name="connsiteY82" fmla="*/ 3169920 h 5852160"/>
                <a:gd name="connsiteX83" fmla="*/ 782320 w 11281333"/>
                <a:gd name="connsiteY83" fmla="*/ 3230880 h 5852160"/>
                <a:gd name="connsiteX84" fmla="*/ 741680 w 11281333"/>
                <a:gd name="connsiteY84" fmla="*/ 3271520 h 5852160"/>
                <a:gd name="connsiteX85" fmla="*/ 599440 w 11281333"/>
                <a:gd name="connsiteY85" fmla="*/ 3403600 h 5852160"/>
                <a:gd name="connsiteX86" fmla="*/ 487680 w 11281333"/>
                <a:gd name="connsiteY86" fmla="*/ 3556000 h 5852160"/>
                <a:gd name="connsiteX87" fmla="*/ 457200 w 11281333"/>
                <a:gd name="connsiteY87" fmla="*/ 3596640 h 5852160"/>
                <a:gd name="connsiteX88" fmla="*/ 436880 w 11281333"/>
                <a:gd name="connsiteY88" fmla="*/ 3647440 h 5852160"/>
                <a:gd name="connsiteX89" fmla="*/ 406400 w 11281333"/>
                <a:gd name="connsiteY89" fmla="*/ 3688080 h 5852160"/>
                <a:gd name="connsiteX90" fmla="*/ 386080 w 11281333"/>
                <a:gd name="connsiteY90" fmla="*/ 3738880 h 5852160"/>
                <a:gd name="connsiteX91" fmla="*/ 335280 w 11281333"/>
                <a:gd name="connsiteY91" fmla="*/ 3840480 h 5852160"/>
                <a:gd name="connsiteX92" fmla="*/ 314960 w 11281333"/>
                <a:gd name="connsiteY92" fmla="*/ 3870960 h 5852160"/>
                <a:gd name="connsiteX93" fmla="*/ 284480 w 11281333"/>
                <a:gd name="connsiteY93" fmla="*/ 3952240 h 5852160"/>
                <a:gd name="connsiteX94" fmla="*/ 264160 w 11281333"/>
                <a:gd name="connsiteY94" fmla="*/ 4003040 h 5852160"/>
                <a:gd name="connsiteX95" fmla="*/ 254000 w 11281333"/>
                <a:gd name="connsiteY95" fmla="*/ 4053840 h 5852160"/>
                <a:gd name="connsiteX96" fmla="*/ 233680 w 11281333"/>
                <a:gd name="connsiteY96" fmla="*/ 4094480 h 5852160"/>
                <a:gd name="connsiteX97" fmla="*/ 213360 w 11281333"/>
                <a:gd name="connsiteY97" fmla="*/ 4196080 h 5852160"/>
                <a:gd name="connsiteX98" fmla="*/ 193040 w 11281333"/>
                <a:gd name="connsiteY98" fmla="*/ 4277360 h 5852160"/>
                <a:gd name="connsiteX99" fmla="*/ 182880 w 11281333"/>
                <a:gd name="connsiteY99" fmla="*/ 4318000 h 5852160"/>
                <a:gd name="connsiteX100" fmla="*/ 162560 w 11281333"/>
                <a:gd name="connsiteY100" fmla="*/ 4541520 h 5852160"/>
                <a:gd name="connsiteX101" fmla="*/ 182880 w 11281333"/>
                <a:gd name="connsiteY101" fmla="*/ 4765040 h 5852160"/>
                <a:gd name="connsiteX102" fmla="*/ 203200 w 11281333"/>
                <a:gd name="connsiteY102" fmla="*/ 4836160 h 5852160"/>
                <a:gd name="connsiteX103" fmla="*/ 213360 w 11281333"/>
                <a:gd name="connsiteY103" fmla="*/ 4886960 h 5852160"/>
                <a:gd name="connsiteX104" fmla="*/ 233680 w 11281333"/>
                <a:gd name="connsiteY104" fmla="*/ 4947920 h 5852160"/>
                <a:gd name="connsiteX105" fmla="*/ 243840 w 11281333"/>
                <a:gd name="connsiteY105" fmla="*/ 4978400 h 5852160"/>
                <a:gd name="connsiteX106" fmla="*/ 274320 w 11281333"/>
                <a:gd name="connsiteY106" fmla="*/ 5049520 h 5852160"/>
                <a:gd name="connsiteX107" fmla="*/ 294640 w 11281333"/>
                <a:gd name="connsiteY107" fmla="*/ 5120640 h 5852160"/>
                <a:gd name="connsiteX108" fmla="*/ 325120 w 11281333"/>
                <a:gd name="connsiteY108" fmla="*/ 5151120 h 5852160"/>
                <a:gd name="connsiteX109" fmla="*/ 386080 w 11281333"/>
                <a:gd name="connsiteY109" fmla="*/ 5242560 h 5852160"/>
                <a:gd name="connsiteX110" fmla="*/ 447040 w 11281333"/>
                <a:gd name="connsiteY110" fmla="*/ 5303520 h 5852160"/>
                <a:gd name="connsiteX111" fmla="*/ 497840 w 11281333"/>
                <a:gd name="connsiteY111" fmla="*/ 5364480 h 5852160"/>
                <a:gd name="connsiteX112" fmla="*/ 589280 w 11281333"/>
                <a:gd name="connsiteY112" fmla="*/ 5466080 h 5852160"/>
                <a:gd name="connsiteX113" fmla="*/ 619760 w 11281333"/>
                <a:gd name="connsiteY113" fmla="*/ 5496560 h 5852160"/>
                <a:gd name="connsiteX114" fmla="*/ 650240 w 11281333"/>
                <a:gd name="connsiteY114" fmla="*/ 5527040 h 5852160"/>
                <a:gd name="connsiteX115" fmla="*/ 680720 w 11281333"/>
                <a:gd name="connsiteY115" fmla="*/ 5547360 h 5852160"/>
                <a:gd name="connsiteX116" fmla="*/ 711200 w 11281333"/>
                <a:gd name="connsiteY116" fmla="*/ 5577840 h 5852160"/>
                <a:gd name="connsiteX117" fmla="*/ 741680 w 11281333"/>
                <a:gd name="connsiteY117" fmla="*/ 5598160 h 5852160"/>
                <a:gd name="connsiteX118" fmla="*/ 782320 w 11281333"/>
                <a:gd name="connsiteY118" fmla="*/ 5628640 h 5852160"/>
                <a:gd name="connsiteX119" fmla="*/ 822960 w 11281333"/>
                <a:gd name="connsiteY119" fmla="*/ 5648960 h 5852160"/>
                <a:gd name="connsiteX120" fmla="*/ 904240 w 11281333"/>
                <a:gd name="connsiteY120" fmla="*/ 5699760 h 5852160"/>
                <a:gd name="connsiteX121" fmla="*/ 934720 w 11281333"/>
                <a:gd name="connsiteY121" fmla="*/ 5709920 h 5852160"/>
                <a:gd name="connsiteX122" fmla="*/ 985520 w 11281333"/>
                <a:gd name="connsiteY122" fmla="*/ 5730240 h 5852160"/>
                <a:gd name="connsiteX123" fmla="*/ 1066800 w 11281333"/>
                <a:gd name="connsiteY123" fmla="*/ 5750560 h 5852160"/>
                <a:gd name="connsiteX124" fmla="*/ 1107440 w 11281333"/>
                <a:gd name="connsiteY124" fmla="*/ 5770880 h 5852160"/>
                <a:gd name="connsiteX125" fmla="*/ 1148080 w 11281333"/>
                <a:gd name="connsiteY125" fmla="*/ 5781040 h 5852160"/>
                <a:gd name="connsiteX126" fmla="*/ 1178560 w 11281333"/>
                <a:gd name="connsiteY126" fmla="*/ 5791200 h 5852160"/>
                <a:gd name="connsiteX127" fmla="*/ 1320800 w 11281333"/>
                <a:gd name="connsiteY127" fmla="*/ 5821680 h 5852160"/>
                <a:gd name="connsiteX128" fmla="*/ 1452880 w 11281333"/>
                <a:gd name="connsiteY128" fmla="*/ 5842000 h 5852160"/>
                <a:gd name="connsiteX129" fmla="*/ 1747520 w 11281333"/>
                <a:gd name="connsiteY129" fmla="*/ 5852160 h 5852160"/>
                <a:gd name="connsiteX130" fmla="*/ 2418080 w 11281333"/>
                <a:gd name="connsiteY130" fmla="*/ 5842000 h 5852160"/>
                <a:gd name="connsiteX131" fmla="*/ 2468880 w 11281333"/>
                <a:gd name="connsiteY131" fmla="*/ 5831840 h 5852160"/>
                <a:gd name="connsiteX132" fmla="*/ 2621280 w 11281333"/>
                <a:gd name="connsiteY132" fmla="*/ 5811520 h 5852160"/>
                <a:gd name="connsiteX133" fmla="*/ 2692400 w 11281333"/>
                <a:gd name="connsiteY133" fmla="*/ 5801360 h 5852160"/>
                <a:gd name="connsiteX134" fmla="*/ 2722880 w 11281333"/>
                <a:gd name="connsiteY134" fmla="*/ 5791200 h 5852160"/>
                <a:gd name="connsiteX135" fmla="*/ 2844800 w 11281333"/>
                <a:gd name="connsiteY135" fmla="*/ 5770880 h 5852160"/>
                <a:gd name="connsiteX136" fmla="*/ 2915920 w 11281333"/>
                <a:gd name="connsiteY136" fmla="*/ 5750560 h 5852160"/>
                <a:gd name="connsiteX137" fmla="*/ 2946400 w 11281333"/>
                <a:gd name="connsiteY137" fmla="*/ 5740400 h 5852160"/>
                <a:gd name="connsiteX138" fmla="*/ 2987040 w 11281333"/>
                <a:gd name="connsiteY138" fmla="*/ 5730240 h 5852160"/>
                <a:gd name="connsiteX139" fmla="*/ 3027680 w 11281333"/>
                <a:gd name="connsiteY139" fmla="*/ 5709920 h 5852160"/>
                <a:gd name="connsiteX140" fmla="*/ 3078480 w 11281333"/>
                <a:gd name="connsiteY140" fmla="*/ 5689600 h 5852160"/>
                <a:gd name="connsiteX141" fmla="*/ 3108960 w 11281333"/>
                <a:gd name="connsiteY141" fmla="*/ 5669280 h 5852160"/>
                <a:gd name="connsiteX142" fmla="*/ 3210560 w 11281333"/>
                <a:gd name="connsiteY142" fmla="*/ 5608320 h 5852160"/>
                <a:gd name="connsiteX143" fmla="*/ 3281680 w 11281333"/>
                <a:gd name="connsiteY143" fmla="*/ 5537200 h 5852160"/>
                <a:gd name="connsiteX144" fmla="*/ 3312160 w 11281333"/>
                <a:gd name="connsiteY144" fmla="*/ 5506720 h 5852160"/>
                <a:gd name="connsiteX145" fmla="*/ 3393440 w 11281333"/>
                <a:gd name="connsiteY145" fmla="*/ 5384800 h 5852160"/>
                <a:gd name="connsiteX146" fmla="*/ 3403600 w 11281333"/>
                <a:gd name="connsiteY146" fmla="*/ 5354320 h 5852160"/>
                <a:gd name="connsiteX147" fmla="*/ 3423920 w 11281333"/>
                <a:gd name="connsiteY147" fmla="*/ 5262880 h 5852160"/>
                <a:gd name="connsiteX148" fmla="*/ 3413760 w 11281333"/>
                <a:gd name="connsiteY148" fmla="*/ 4897120 h 5852160"/>
                <a:gd name="connsiteX149" fmla="*/ 3383280 w 11281333"/>
                <a:gd name="connsiteY149" fmla="*/ 4785360 h 5852160"/>
                <a:gd name="connsiteX150" fmla="*/ 3373120 w 11281333"/>
                <a:gd name="connsiteY150" fmla="*/ 4734560 h 5852160"/>
                <a:gd name="connsiteX151" fmla="*/ 3352800 w 11281333"/>
                <a:gd name="connsiteY151" fmla="*/ 4704080 h 5852160"/>
                <a:gd name="connsiteX152" fmla="*/ 3322320 w 11281333"/>
                <a:gd name="connsiteY152" fmla="*/ 4632960 h 5852160"/>
                <a:gd name="connsiteX153" fmla="*/ 3302000 w 11281333"/>
                <a:gd name="connsiteY153" fmla="*/ 4602480 h 5852160"/>
                <a:gd name="connsiteX154" fmla="*/ 3281680 w 11281333"/>
                <a:gd name="connsiteY154" fmla="*/ 4541520 h 5852160"/>
                <a:gd name="connsiteX155" fmla="*/ 3271520 w 11281333"/>
                <a:gd name="connsiteY155" fmla="*/ 4511040 h 5852160"/>
                <a:gd name="connsiteX156" fmla="*/ 3261360 w 11281333"/>
                <a:gd name="connsiteY156" fmla="*/ 4470400 h 5852160"/>
                <a:gd name="connsiteX157" fmla="*/ 3241040 w 11281333"/>
                <a:gd name="connsiteY157" fmla="*/ 4429760 h 5852160"/>
                <a:gd name="connsiteX158" fmla="*/ 3220720 w 11281333"/>
                <a:gd name="connsiteY158" fmla="*/ 4348480 h 5852160"/>
                <a:gd name="connsiteX159" fmla="*/ 3210560 w 11281333"/>
                <a:gd name="connsiteY159" fmla="*/ 4318000 h 5852160"/>
                <a:gd name="connsiteX160" fmla="*/ 3220720 w 11281333"/>
                <a:gd name="connsiteY160" fmla="*/ 4053840 h 5852160"/>
                <a:gd name="connsiteX161" fmla="*/ 3230880 w 11281333"/>
                <a:gd name="connsiteY161" fmla="*/ 4023360 h 5852160"/>
                <a:gd name="connsiteX162" fmla="*/ 3261360 w 11281333"/>
                <a:gd name="connsiteY162" fmla="*/ 3921760 h 5852160"/>
                <a:gd name="connsiteX163" fmla="*/ 3302000 w 11281333"/>
                <a:gd name="connsiteY163" fmla="*/ 3850640 h 5852160"/>
                <a:gd name="connsiteX164" fmla="*/ 3322320 w 11281333"/>
                <a:gd name="connsiteY164" fmla="*/ 3820160 h 5852160"/>
                <a:gd name="connsiteX165" fmla="*/ 3332480 w 11281333"/>
                <a:gd name="connsiteY165" fmla="*/ 3789680 h 5852160"/>
                <a:gd name="connsiteX166" fmla="*/ 3352800 w 11281333"/>
                <a:gd name="connsiteY166" fmla="*/ 3759200 h 5852160"/>
                <a:gd name="connsiteX167" fmla="*/ 3373120 w 11281333"/>
                <a:gd name="connsiteY167" fmla="*/ 3718560 h 5852160"/>
                <a:gd name="connsiteX168" fmla="*/ 3413760 w 11281333"/>
                <a:gd name="connsiteY168" fmla="*/ 3677920 h 5852160"/>
                <a:gd name="connsiteX169" fmla="*/ 3434080 w 11281333"/>
                <a:gd name="connsiteY169" fmla="*/ 3637280 h 5852160"/>
                <a:gd name="connsiteX170" fmla="*/ 3454400 w 11281333"/>
                <a:gd name="connsiteY170" fmla="*/ 3606800 h 5852160"/>
                <a:gd name="connsiteX171" fmla="*/ 3484880 w 11281333"/>
                <a:gd name="connsiteY171" fmla="*/ 3556000 h 5852160"/>
                <a:gd name="connsiteX172" fmla="*/ 3576320 w 11281333"/>
                <a:gd name="connsiteY172" fmla="*/ 3464560 h 5852160"/>
                <a:gd name="connsiteX173" fmla="*/ 3637280 w 11281333"/>
                <a:gd name="connsiteY173" fmla="*/ 3413760 h 5852160"/>
                <a:gd name="connsiteX174" fmla="*/ 3708400 w 11281333"/>
                <a:gd name="connsiteY174" fmla="*/ 3373120 h 5852160"/>
                <a:gd name="connsiteX175" fmla="*/ 3738880 w 11281333"/>
                <a:gd name="connsiteY175" fmla="*/ 3352800 h 5852160"/>
                <a:gd name="connsiteX176" fmla="*/ 3769360 w 11281333"/>
                <a:gd name="connsiteY176" fmla="*/ 3342640 h 5852160"/>
                <a:gd name="connsiteX177" fmla="*/ 3820160 w 11281333"/>
                <a:gd name="connsiteY177" fmla="*/ 3322320 h 5852160"/>
                <a:gd name="connsiteX178" fmla="*/ 3870960 w 11281333"/>
                <a:gd name="connsiteY178" fmla="*/ 3312160 h 5852160"/>
                <a:gd name="connsiteX179" fmla="*/ 4084320 w 11281333"/>
                <a:gd name="connsiteY179" fmla="*/ 3291840 h 5852160"/>
                <a:gd name="connsiteX180" fmla="*/ 4318000 w 11281333"/>
                <a:gd name="connsiteY180" fmla="*/ 3302000 h 5852160"/>
                <a:gd name="connsiteX181" fmla="*/ 4348480 w 11281333"/>
                <a:gd name="connsiteY181" fmla="*/ 3312160 h 5852160"/>
                <a:gd name="connsiteX182" fmla="*/ 4399280 w 11281333"/>
                <a:gd name="connsiteY182" fmla="*/ 3332480 h 5852160"/>
                <a:gd name="connsiteX183" fmla="*/ 4439920 w 11281333"/>
                <a:gd name="connsiteY183" fmla="*/ 3352800 h 5852160"/>
                <a:gd name="connsiteX184" fmla="*/ 4572000 w 11281333"/>
                <a:gd name="connsiteY184" fmla="*/ 3464560 h 5852160"/>
                <a:gd name="connsiteX185" fmla="*/ 4592320 w 11281333"/>
                <a:gd name="connsiteY185" fmla="*/ 3515360 h 5852160"/>
                <a:gd name="connsiteX186" fmla="*/ 4602480 w 11281333"/>
                <a:gd name="connsiteY186" fmla="*/ 3545840 h 5852160"/>
                <a:gd name="connsiteX187" fmla="*/ 4622800 w 11281333"/>
                <a:gd name="connsiteY187" fmla="*/ 3586480 h 5852160"/>
                <a:gd name="connsiteX188" fmla="*/ 4643120 w 11281333"/>
                <a:gd name="connsiteY188" fmla="*/ 3647440 h 5852160"/>
                <a:gd name="connsiteX189" fmla="*/ 4653280 w 11281333"/>
                <a:gd name="connsiteY189" fmla="*/ 3718560 h 5852160"/>
                <a:gd name="connsiteX190" fmla="*/ 4673600 w 11281333"/>
                <a:gd name="connsiteY190" fmla="*/ 3840480 h 5852160"/>
                <a:gd name="connsiteX191" fmla="*/ 4693920 w 11281333"/>
                <a:gd name="connsiteY191" fmla="*/ 4003040 h 5852160"/>
                <a:gd name="connsiteX192" fmla="*/ 4724400 w 11281333"/>
                <a:gd name="connsiteY192" fmla="*/ 4135120 h 5852160"/>
                <a:gd name="connsiteX193" fmla="*/ 4744720 w 11281333"/>
                <a:gd name="connsiteY193" fmla="*/ 4257040 h 5852160"/>
                <a:gd name="connsiteX194" fmla="*/ 4754880 w 11281333"/>
                <a:gd name="connsiteY194" fmla="*/ 4287520 h 5852160"/>
                <a:gd name="connsiteX195" fmla="*/ 4775200 w 11281333"/>
                <a:gd name="connsiteY195" fmla="*/ 4368800 h 5852160"/>
                <a:gd name="connsiteX196" fmla="*/ 4785360 w 11281333"/>
                <a:gd name="connsiteY196" fmla="*/ 4399280 h 5852160"/>
                <a:gd name="connsiteX197" fmla="*/ 4805680 w 11281333"/>
                <a:gd name="connsiteY197" fmla="*/ 4429760 h 5852160"/>
                <a:gd name="connsiteX198" fmla="*/ 4815840 w 11281333"/>
                <a:gd name="connsiteY198" fmla="*/ 4470400 h 5852160"/>
                <a:gd name="connsiteX199" fmla="*/ 4846320 w 11281333"/>
                <a:gd name="connsiteY199" fmla="*/ 4511040 h 5852160"/>
                <a:gd name="connsiteX200" fmla="*/ 4886960 w 11281333"/>
                <a:gd name="connsiteY200" fmla="*/ 4572000 h 5852160"/>
                <a:gd name="connsiteX201" fmla="*/ 4907280 w 11281333"/>
                <a:gd name="connsiteY201" fmla="*/ 4602480 h 5852160"/>
                <a:gd name="connsiteX202" fmla="*/ 4937760 w 11281333"/>
                <a:gd name="connsiteY202" fmla="*/ 4622800 h 5852160"/>
                <a:gd name="connsiteX203" fmla="*/ 5039360 w 11281333"/>
                <a:gd name="connsiteY203" fmla="*/ 4714240 h 5852160"/>
                <a:gd name="connsiteX204" fmla="*/ 5069840 w 11281333"/>
                <a:gd name="connsiteY204" fmla="*/ 4724400 h 5852160"/>
                <a:gd name="connsiteX205" fmla="*/ 5252720 w 11281333"/>
                <a:gd name="connsiteY205" fmla="*/ 4826000 h 5852160"/>
                <a:gd name="connsiteX206" fmla="*/ 5293360 w 11281333"/>
                <a:gd name="connsiteY206" fmla="*/ 4836160 h 5852160"/>
                <a:gd name="connsiteX207" fmla="*/ 5364480 w 11281333"/>
                <a:gd name="connsiteY207" fmla="*/ 4866640 h 5852160"/>
                <a:gd name="connsiteX208" fmla="*/ 5577840 w 11281333"/>
                <a:gd name="connsiteY208" fmla="*/ 4897120 h 5852160"/>
                <a:gd name="connsiteX209" fmla="*/ 5740400 w 11281333"/>
                <a:gd name="connsiteY209" fmla="*/ 4907280 h 5852160"/>
                <a:gd name="connsiteX210" fmla="*/ 5872480 w 11281333"/>
                <a:gd name="connsiteY210" fmla="*/ 4917440 h 5852160"/>
                <a:gd name="connsiteX211" fmla="*/ 6116320 w 11281333"/>
                <a:gd name="connsiteY211" fmla="*/ 4897120 h 5852160"/>
                <a:gd name="connsiteX212" fmla="*/ 6339840 w 11281333"/>
                <a:gd name="connsiteY212" fmla="*/ 4815840 h 5852160"/>
                <a:gd name="connsiteX213" fmla="*/ 6390640 w 11281333"/>
                <a:gd name="connsiteY213" fmla="*/ 4785360 h 5852160"/>
                <a:gd name="connsiteX214" fmla="*/ 6482080 w 11281333"/>
                <a:gd name="connsiteY214" fmla="*/ 4724400 h 5852160"/>
                <a:gd name="connsiteX215" fmla="*/ 6522720 w 11281333"/>
                <a:gd name="connsiteY215" fmla="*/ 4693920 h 5852160"/>
                <a:gd name="connsiteX216" fmla="*/ 6553200 w 11281333"/>
                <a:gd name="connsiteY216" fmla="*/ 4653280 h 5852160"/>
                <a:gd name="connsiteX217" fmla="*/ 6604000 w 11281333"/>
                <a:gd name="connsiteY217" fmla="*/ 4602480 h 5852160"/>
                <a:gd name="connsiteX218" fmla="*/ 6654800 w 11281333"/>
                <a:gd name="connsiteY218" fmla="*/ 4521200 h 5852160"/>
                <a:gd name="connsiteX219" fmla="*/ 6685280 w 11281333"/>
                <a:gd name="connsiteY219" fmla="*/ 4480560 h 5852160"/>
                <a:gd name="connsiteX220" fmla="*/ 6736080 w 11281333"/>
                <a:gd name="connsiteY220" fmla="*/ 4378960 h 5852160"/>
                <a:gd name="connsiteX221" fmla="*/ 6766560 w 11281333"/>
                <a:gd name="connsiteY221" fmla="*/ 4328160 h 5852160"/>
                <a:gd name="connsiteX222" fmla="*/ 6776720 w 11281333"/>
                <a:gd name="connsiteY222" fmla="*/ 4267200 h 5852160"/>
                <a:gd name="connsiteX223" fmla="*/ 6843216 w 11281333"/>
                <a:gd name="connsiteY223" fmla="*/ 4189858 h 5852160"/>
                <a:gd name="connsiteX224" fmla="*/ 6817360 w 11281333"/>
                <a:gd name="connsiteY224" fmla="*/ 3505200 h 5852160"/>
                <a:gd name="connsiteX225" fmla="*/ 6807200 w 11281333"/>
                <a:gd name="connsiteY225" fmla="*/ 3454400 h 5852160"/>
                <a:gd name="connsiteX226" fmla="*/ 6776720 w 11281333"/>
                <a:gd name="connsiteY226" fmla="*/ 3352800 h 5852160"/>
                <a:gd name="connsiteX227" fmla="*/ 6756400 w 11281333"/>
                <a:gd name="connsiteY227" fmla="*/ 3302000 h 5852160"/>
                <a:gd name="connsiteX228" fmla="*/ 6736080 w 11281333"/>
                <a:gd name="connsiteY228" fmla="*/ 3271520 h 5852160"/>
                <a:gd name="connsiteX229" fmla="*/ 6705600 w 11281333"/>
                <a:gd name="connsiteY229" fmla="*/ 3200400 h 5852160"/>
                <a:gd name="connsiteX230" fmla="*/ 6695440 w 11281333"/>
                <a:gd name="connsiteY230" fmla="*/ 3169920 h 5852160"/>
                <a:gd name="connsiteX231" fmla="*/ 6675120 w 11281333"/>
                <a:gd name="connsiteY231" fmla="*/ 3139440 h 5852160"/>
                <a:gd name="connsiteX232" fmla="*/ 6593840 w 11281333"/>
                <a:gd name="connsiteY232" fmla="*/ 2997200 h 5852160"/>
                <a:gd name="connsiteX233" fmla="*/ 6522720 w 11281333"/>
                <a:gd name="connsiteY233" fmla="*/ 2895600 h 5852160"/>
                <a:gd name="connsiteX234" fmla="*/ 6421120 w 11281333"/>
                <a:gd name="connsiteY234" fmla="*/ 2753360 h 5852160"/>
                <a:gd name="connsiteX235" fmla="*/ 6319520 w 11281333"/>
                <a:gd name="connsiteY235" fmla="*/ 2651760 h 5852160"/>
                <a:gd name="connsiteX236" fmla="*/ 6248400 w 11281333"/>
                <a:gd name="connsiteY236" fmla="*/ 2580640 h 5852160"/>
                <a:gd name="connsiteX237" fmla="*/ 6207760 w 11281333"/>
                <a:gd name="connsiteY237" fmla="*/ 2540000 h 5852160"/>
                <a:gd name="connsiteX238" fmla="*/ 6167120 w 11281333"/>
                <a:gd name="connsiteY238" fmla="*/ 2489200 h 5852160"/>
                <a:gd name="connsiteX239" fmla="*/ 6126480 w 11281333"/>
                <a:gd name="connsiteY239" fmla="*/ 2458720 h 5852160"/>
                <a:gd name="connsiteX240" fmla="*/ 6065520 w 11281333"/>
                <a:gd name="connsiteY240" fmla="*/ 2397760 h 5852160"/>
                <a:gd name="connsiteX241" fmla="*/ 6035040 w 11281333"/>
                <a:gd name="connsiteY241" fmla="*/ 2377440 h 5852160"/>
                <a:gd name="connsiteX242" fmla="*/ 5963920 w 11281333"/>
                <a:gd name="connsiteY242" fmla="*/ 2306320 h 5852160"/>
                <a:gd name="connsiteX243" fmla="*/ 5933440 w 11281333"/>
                <a:gd name="connsiteY243" fmla="*/ 2286000 h 5852160"/>
                <a:gd name="connsiteX244" fmla="*/ 5902960 w 11281333"/>
                <a:gd name="connsiteY244" fmla="*/ 2255520 h 5852160"/>
                <a:gd name="connsiteX245" fmla="*/ 5852160 w 11281333"/>
                <a:gd name="connsiteY245" fmla="*/ 2225040 h 5852160"/>
                <a:gd name="connsiteX246" fmla="*/ 5821680 w 11281333"/>
                <a:gd name="connsiteY246" fmla="*/ 2194560 h 5852160"/>
                <a:gd name="connsiteX247" fmla="*/ 5781040 w 11281333"/>
                <a:gd name="connsiteY247" fmla="*/ 2174240 h 5852160"/>
                <a:gd name="connsiteX248" fmla="*/ 5689600 w 11281333"/>
                <a:gd name="connsiteY248" fmla="*/ 2103120 h 5852160"/>
                <a:gd name="connsiteX249" fmla="*/ 5628640 w 11281333"/>
                <a:gd name="connsiteY249" fmla="*/ 2072640 h 5852160"/>
                <a:gd name="connsiteX250" fmla="*/ 5577840 w 11281333"/>
                <a:gd name="connsiteY250" fmla="*/ 2042160 h 5852160"/>
                <a:gd name="connsiteX251" fmla="*/ 5527040 w 11281333"/>
                <a:gd name="connsiteY251" fmla="*/ 2021840 h 5852160"/>
                <a:gd name="connsiteX252" fmla="*/ 5445760 w 11281333"/>
                <a:gd name="connsiteY252" fmla="*/ 1981200 h 5852160"/>
                <a:gd name="connsiteX253" fmla="*/ 5354320 w 11281333"/>
                <a:gd name="connsiteY253" fmla="*/ 1960880 h 5852160"/>
                <a:gd name="connsiteX254" fmla="*/ 5313680 w 11281333"/>
                <a:gd name="connsiteY254" fmla="*/ 1950720 h 5852160"/>
                <a:gd name="connsiteX255" fmla="*/ 5232400 w 11281333"/>
                <a:gd name="connsiteY255" fmla="*/ 1940560 h 5852160"/>
                <a:gd name="connsiteX256" fmla="*/ 5171440 w 11281333"/>
                <a:gd name="connsiteY256" fmla="*/ 1930400 h 5852160"/>
                <a:gd name="connsiteX257" fmla="*/ 4856480 w 11281333"/>
                <a:gd name="connsiteY257" fmla="*/ 1940560 h 5852160"/>
                <a:gd name="connsiteX258" fmla="*/ 4775200 w 11281333"/>
                <a:gd name="connsiteY258" fmla="*/ 1950720 h 5852160"/>
                <a:gd name="connsiteX259" fmla="*/ 4653280 w 11281333"/>
                <a:gd name="connsiteY259" fmla="*/ 2001520 h 5852160"/>
                <a:gd name="connsiteX260" fmla="*/ 4622800 w 11281333"/>
                <a:gd name="connsiteY260" fmla="*/ 2011680 h 5852160"/>
                <a:gd name="connsiteX261" fmla="*/ 4572000 w 11281333"/>
                <a:gd name="connsiteY261" fmla="*/ 2042160 h 5852160"/>
                <a:gd name="connsiteX262" fmla="*/ 4460240 w 11281333"/>
                <a:gd name="connsiteY262" fmla="*/ 2082800 h 5852160"/>
                <a:gd name="connsiteX263" fmla="*/ 4429760 w 11281333"/>
                <a:gd name="connsiteY263" fmla="*/ 2092960 h 5852160"/>
                <a:gd name="connsiteX264" fmla="*/ 4307840 w 11281333"/>
                <a:gd name="connsiteY264" fmla="*/ 2143760 h 5852160"/>
                <a:gd name="connsiteX265" fmla="*/ 4277360 w 11281333"/>
                <a:gd name="connsiteY265" fmla="*/ 2153920 h 5852160"/>
                <a:gd name="connsiteX266" fmla="*/ 4155440 w 11281333"/>
                <a:gd name="connsiteY266" fmla="*/ 2174240 h 5852160"/>
                <a:gd name="connsiteX267" fmla="*/ 3921760 w 11281333"/>
                <a:gd name="connsiteY267" fmla="*/ 2164080 h 5852160"/>
                <a:gd name="connsiteX268" fmla="*/ 3830320 w 11281333"/>
                <a:gd name="connsiteY268" fmla="*/ 2133600 h 5852160"/>
                <a:gd name="connsiteX269" fmla="*/ 3799840 w 11281333"/>
                <a:gd name="connsiteY269" fmla="*/ 2123440 h 5852160"/>
                <a:gd name="connsiteX270" fmla="*/ 3749040 w 11281333"/>
                <a:gd name="connsiteY270" fmla="*/ 2103120 h 5852160"/>
                <a:gd name="connsiteX271" fmla="*/ 3627120 w 11281333"/>
                <a:gd name="connsiteY271" fmla="*/ 2032000 h 5852160"/>
                <a:gd name="connsiteX272" fmla="*/ 3495040 w 11281333"/>
                <a:gd name="connsiteY272" fmla="*/ 1849120 h 5852160"/>
                <a:gd name="connsiteX273" fmla="*/ 3484880 w 11281333"/>
                <a:gd name="connsiteY273" fmla="*/ 1808480 h 5852160"/>
                <a:gd name="connsiteX274" fmla="*/ 3464560 w 11281333"/>
                <a:gd name="connsiteY274" fmla="*/ 1757680 h 5852160"/>
                <a:gd name="connsiteX275" fmla="*/ 3444240 w 11281333"/>
                <a:gd name="connsiteY275" fmla="*/ 1696720 h 5852160"/>
                <a:gd name="connsiteX276" fmla="*/ 3434080 w 11281333"/>
                <a:gd name="connsiteY276" fmla="*/ 1666240 h 5852160"/>
                <a:gd name="connsiteX277" fmla="*/ 3413760 w 11281333"/>
                <a:gd name="connsiteY277" fmla="*/ 1595120 h 5852160"/>
                <a:gd name="connsiteX278" fmla="*/ 3403600 w 11281333"/>
                <a:gd name="connsiteY278" fmla="*/ 1544320 h 5852160"/>
                <a:gd name="connsiteX279" fmla="*/ 3393440 w 11281333"/>
                <a:gd name="connsiteY279" fmla="*/ 1503680 h 5852160"/>
                <a:gd name="connsiteX280" fmla="*/ 3393440 w 11281333"/>
                <a:gd name="connsiteY280" fmla="*/ 1198880 h 5852160"/>
                <a:gd name="connsiteX281" fmla="*/ 3403600 w 11281333"/>
                <a:gd name="connsiteY281" fmla="*/ 1168400 h 5852160"/>
                <a:gd name="connsiteX282" fmla="*/ 3423920 w 11281333"/>
                <a:gd name="connsiteY282" fmla="*/ 1097280 h 5852160"/>
                <a:gd name="connsiteX283" fmla="*/ 3454400 w 11281333"/>
                <a:gd name="connsiteY283" fmla="*/ 1026160 h 5852160"/>
                <a:gd name="connsiteX284" fmla="*/ 3474720 w 11281333"/>
                <a:gd name="connsiteY284" fmla="*/ 955040 h 5852160"/>
                <a:gd name="connsiteX285" fmla="*/ 3525520 w 11281333"/>
                <a:gd name="connsiteY285" fmla="*/ 853440 h 5852160"/>
                <a:gd name="connsiteX286" fmla="*/ 3596640 w 11281333"/>
                <a:gd name="connsiteY286" fmla="*/ 690880 h 5852160"/>
                <a:gd name="connsiteX287" fmla="*/ 3616960 w 11281333"/>
                <a:gd name="connsiteY287" fmla="*/ 650240 h 5852160"/>
                <a:gd name="connsiteX288" fmla="*/ 3647440 w 11281333"/>
                <a:gd name="connsiteY288" fmla="*/ 599440 h 5852160"/>
                <a:gd name="connsiteX289" fmla="*/ 3688080 w 11281333"/>
                <a:gd name="connsiteY289" fmla="*/ 538480 h 5852160"/>
                <a:gd name="connsiteX290" fmla="*/ 3769360 w 11281333"/>
                <a:gd name="connsiteY290" fmla="*/ 416560 h 5852160"/>
                <a:gd name="connsiteX291" fmla="*/ 3789680 w 11281333"/>
                <a:gd name="connsiteY291" fmla="*/ 386080 h 5852160"/>
                <a:gd name="connsiteX292" fmla="*/ 3820160 w 11281333"/>
                <a:gd name="connsiteY292" fmla="*/ 355600 h 5852160"/>
                <a:gd name="connsiteX293" fmla="*/ 3850640 w 11281333"/>
                <a:gd name="connsiteY293" fmla="*/ 314960 h 5852160"/>
                <a:gd name="connsiteX294" fmla="*/ 3952240 w 11281333"/>
                <a:gd name="connsiteY294" fmla="*/ 223520 h 5852160"/>
                <a:gd name="connsiteX295" fmla="*/ 3992880 w 11281333"/>
                <a:gd name="connsiteY295" fmla="*/ 182880 h 5852160"/>
                <a:gd name="connsiteX296" fmla="*/ 4064000 w 11281333"/>
                <a:gd name="connsiteY296" fmla="*/ 142240 h 5852160"/>
                <a:gd name="connsiteX297" fmla="*/ 4104640 w 11281333"/>
                <a:gd name="connsiteY297" fmla="*/ 111760 h 5852160"/>
                <a:gd name="connsiteX298" fmla="*/ 4175760 w 11281333"/>
                <a:gd name="connsiteY298" fmla="*/ 81280 h 5852160"/>
                <a:gd name="connsiteX299" fmla="*/ 4236720 w 11281333"/>
                <a:gd name="connsiteY299" fmla="*/ 50800 h 5852160"/>
                <a:gd name="connsiteX300" fmla="*/ 4277360 w 11281333"/>
                <a:gd name="connsiteY300" fmla="*/ 40640 h 5852160"/>
                <a:gd name="connsiteX301" fmla="*/ 4399280 w 11281333"/>
                <a:gd name="connsiteY301" fmla="*/ 10160 h 5852160"/>
                <a:gd name="connsiteX302" fmla="*/ 4521200 w 11281333"/>
                <a:gd name="connsiteY302" fmla="*/ 0 h 5852160"/>
                <a:gd name="connsiteX303" fmla="*/ 4856480 w 11281333"/>
                <a:gd name="connsiteY303" fmla="*/ 10160 h 5852160"/>
                <a:gd name="connsiteX304" fmla="*/ 4968240 w 11281333"/>
                <a:gd name="connsiteY304" fmla="*/ 30480 h 5852160"/>
                <a:gd name="connsiteX305" fmla="*/ 5049520 w 11281333"/>
                <a:gd name="connsiteY305" fmla="*/ 40640 h 5852160"/>
                <a:gd name="connsiteX306" fmla="*/ 5181600 w 11281333"/>
                <a:gd name="connsiteY306" fmla="*/ 60960 h 5852160"/>
                <a:gd name="connsiteX307" fmla="*/ 5222240 w 11281333"/>
                <a:gd name="connsiteY307" fmla="*/ 81280 h 5852160"/>
                <a:gd name="connsiteX308" fmla="*/ 5303520 w 11281333"/>
                <a:gd name="connsiteY308" fmla="*/ 101600 h 5852160"/>
                <a:gd name="connsiteX309" fmla="*/ 5435600 w 11281333"/>
                <a:gd name="connsiteY309" fmla="*/ 172720 h 5852160"/>
                <a:gd name="connsiteX310" fmla="*/ 5547360 w 11281333"/>
                <a:gd name="connsiteY310" fmla="*/ 284480 h 5852160"/>
                <a:gd name="connsiteX311" fmla="*/ 5588000 w 11281333"/>
                <a:gd name="connsiteY311" fmla="*/ 325120 h 5852160"/>
                <a:gd name="connsiteX312" fmla="*/ 5628640 w 11281333"/>
                <a:gd name="connsiteY312" fmla="*/ 375920 h 5852160"/>
                <a:gd name="connsiteX313" fmla="*/ 5699760 w 11281333"/>
                <a:gd name="connsiteY313" fmla="*/ 447040 h 5852160"/>
                <a:gd name="connsiteX314" fmla="*/ 5720080 w 11281333"/>
                <a:gd name="connsiteY314" fmla="*/ 477520 h 5852160"/>
                <a:gd name="connsiteX315" fmla="*/ 5760720 w 11281333"/>
                <a:gd name="connsiteY315" fmla="*/ 508000 h 5852160"/>
                <a:gd name="connsiteX316" fmla="*/ 5791200 w 11281333"/>
                <a:gd name="connsiteY316" fmla="*/ 548640 h 5852160"/>
                <a:gd name="connsiteX317" fmla="*/ 5852160 w 11281333"/>
                <a:gd name="connsiteY317" fmla="*/ 599440 h 5852160"/>
                <a:gd name="connsiteX318" fmla="*/ 5892800 w 11281333"/>
                <a:gd name="connsiteY318" fmla="*/ 640080 h 5852160"/>
                <a:gd name="connsiteX319" fmla="*/ 5943600 w 11281333"/>
                <a:gd name="connsiteY319" fmla="*/ 670560 h 5852160"/>
                <a:gd name="connsiteX320" fmla="*/ 6065520 w 11281333"/>
                <a:gd name="connsiteY320" fmla="*/ 772160 h 5852160"/>
                <a:gd name="connsiteX321" fmla="*/ 6096000 w 11281333"/>
                <a:gd name="connsiteY321" fmla="*/ 802640 h 5852160"/>
                <a:gd name="connsiteX322" fmla="*/ 6228080 w 11281333"/>
                <a:gd name="connsiteY322" fmla="*/ 894080 h 5852160"/>
                <a:gd name="connsiteX323" fmla="*/ 6258560 w 11281333"/>
                <a:gd name="connsiteY323" fmla="*/ 924560 h 5852160"/>
                <a:gd name="connsiteX324" fmla="*/ 6461760 w 11281333"/>
                <a:gd name="connsiteY324" fmla="*/ 1056640 h 5852160"/>
                <a:gd name="connsiteX325" fmla="*/ 6563360 w 11281333"/>
                <a:gd name="connsiteY325" fmla="*/ 1117600 h 5852160"/>
                <a:gd name="connsiteX326" fmla="*/ 6664960 w 11281333"/>
                <a:gd name="connsiteY326" fmla="*/ 1178560 h 5852160"/>
                <a:gd name="connsiteX327" fmla="*/ 6756400 w 11281333"/>
                <a:gd name="connsiteY327" fmla="*/ 1239520 h 5852160"/>
                <a:gd name="connsiteX328" fmla="*/ 7091680 w 11281333"/>
                <a:gd name="connsiteY328" fmla="*/ 1402080 h 5852160"/>
                <a:gd name="connsiteX329" fmla="*/ 7183120 w 11281333"/>
                <a:gd name="connsiteY329" fmla="*/ 1432560 h 5852160"/>
                <a:gd name="connsiteX330" fmla="*/ 7264400 w 11281333"/>
                <a:gd name="connsiteY330" fmla="*/ 1463040 h 5852160"/>
                <a:gd name="connsiteX331" fmla="*/ 7467600 w 11281333"/>
                <a:gd name="connsiteY331" fmla="*/ 1493520 h 5852160"/>
                <a:gd name="connsiteX332" fmla="*/ 7833360 w 11281333"/>
                <a:gd name="connsiteY332" fmla="*/ 1473200 h 5852160"/>
                <a:gd name="connsiteX333" fmla="*/ 7904480 w 11281333"/>
                <a:gd name="connsiteY333" fmla="*/ 1452880 h 5852160"/>
                <a:gd name="connsiteX334" fmla="*/ 8087360 w 11281333"/>
                <a:gd name="connsiteY334" fmla="*/ 1391920 h 5852160"/>
                <a:gd name="connsiteX335" fmla="*/ 8280400 w 11281333"/>
                <a:gd name="connsiteY335" fmla="*/ 1300480 h 5852160"/>
                <a:gd name="connsiteX336" fmla="*/ 8514080 w 11281333"/>
                <a:gd name="connsiteY336" fmla="*/ 1137920 h 5852160"/>
                <a:gd name="connsiteX337" fmla="*/ 8544560 w 11281333"/>
                <a:gd name="connsiteY337" fmla="*/ 1117600 h 5852160"/>
                <a:gd name="connsiteX338" fmla="*/ 8595360 w 11281333"/>
                <a:gd name="connsiteY338" fmla="*/ 1076960 h 5852160"/>
                <a:gd name="connsiteX339" fmla="*/ 8778240 w 11281333"/>
                <a:gd name="connsiteY339" fmla="*/ 934720 h 5852160"/>
                <a:gd name="connsiteX340" fmla="*/ 8900160 w 11281333"/>
                <a:gd name="connsiteY340" fmla="*/ 812800 h 5852160"/>
                <a:gd name="connsiteX341" fmla="*/ 8961120 w 11281333"/>
                <a:gd name="connsiteY341" fmla="*/ 751840 h 5852160"/>
                <a:gd name="connsiteX342" fmla="*/ 8991600 w 11281333"/>
                <a:gd name="connsiteY342" fmla="*/ 711200 h 5852160"/>
                <a:gd name="connsiteX343" fmla="*/ 9083040 w 11281333"/>
                <a:gd name="connsiteY343" fmla="*/ 619760 h 5852160"/>
                <a:gd name="connsiteX344" fmla="*/ 9144000 w 11281333"/>
                <a:gd name="connsiteY344" fmla="*/ 538480 h 5852160"/>
                <a:gd name="connsiteX345" fmla="*/ 9164320 w 11281333"/>
                <a:gd name="connsiteY345" fmla="*/ 508000 h 5852160"/>
                <a:gd name="connsiteX346" fmla="*/ 9235440 w 11281333"/>
                <a:gd name="connsiteY346" fmla="*/ 436880 h 5852160"/>
                <a:gd name="connsiteX347" fmla="*/ 9296400 w 11281333"/>
                <a:gd name="connsiteY347" fmla="*/ 365760 h 5852160"/>
                <a:gd name="connsiteX348" fmla="*/ 9428480 w 11281333"/>
                <a:gd name="connsiteY348" fmla="*/ 274320 h 5852160"/>
                <a:gd name="connsiteX349" fmla="*/ 9469120 w 11281333"/>
                <a:gd name="connsiteY349" fmla="*/ 243840 h 5852160"/>
                <a:gd name="connsiteX350" fmla="*/ 9509760 w 11281333"/>
                <a:gd name="connsiteY350" fmla="*/ 223520 h 5852160"/>
                <a:gd name="connsiteX351" fmla="*/ 9560560 w 11281333"/>
                <a:gd name="connsiteY351" fmla="*/ 193040 h 5852160"/>
                <a:gd name="connsiteX352" fmla="*/ 9601200 w 11281333"/>
                <a:gd name="connsiteY352" fmla="*/ 172720 h 5852160"/>
                <a:gd name="connsiteX353" fmla="*/ 9631680 w 11281333"/>
                <a:gd name="connsiteY353" fmla="*/ 152400 h 5852160"/>
                <a:gd name="connsiteX354" fmla="*/ 9672320 w 11281333"/>
                <a:gd name="connsiteY354" fmla="*/ 142240 h 5852160"/>
                <a:gd name="connsiteX355" fmla="*/ 9723120 w 11281333"/>
                <a:gd name="connsiteY355" fmla="*/ 121920 h 5852160"/>
                <a:gd name="connsiteX356" fmla="*/ 9773920 w 11281333"/>
                <a:gd name="connsiteY356" fmla="*/ 111760 h 5852160"/>
                <a:gd name="connsiteX357" fmla="*/ 9855200 w 11281333"/>
                <a:gd name="connsiteY357" fmla="*/ 91440 h 5852160"/>
                <a:gd name="connsiteX358" fmla="*/ 9885680 w 11281333"/>
                <a:gd name="connsiteY358" fmla="*/ 81280 h 5852160"/>
                <a:gd name="connsiteX359" fmla="*/ 9936480 w 11281333"/>
                <a:gd name="connsiteY359" fmla="*/ 71120 h 5852160"/>
                <a:gd name="connsiteX360" fmla="*/ 10139680 w 11281333"/>
                <a:gd name="connsiteY360" fmla="*/ 91440 h 5852160"/>
                <a:gd name="connsiteX361" fmla="*/ 10190480 w 11281333"/>
                <a:gd name="connsiteY361" fmla="*/ 111760 h 5852160"/>
                <a:gd name="connsiteX362" fmla="*/ 10251440 w 11281333"/>
                <a:gd name="connsiteY362" fmla="*/ 152400 h 5852160"/>
                <a:gd name="connsiteX363" fmla="*/ 10281920 w 11281333"/>
                <a:gd name="connsiteY363" fmla="*/ 172720 h 5852160"/>
                <a:gd name="connsiteX364" fmla="*/ 10322560 w 11281333"/>
                <a:gd name="connsiteY364" fmla="*/ 193040 h 5852160"/>
                <a:gd name="connsiteX365" fmla="*/ 10383520 w 11281333"/>
                <a:gd name="connsiteY365" fmla="*/ 233680 h 5852160"/>
                <a:gd name="connsiteX366" fmla="*/ 10434320 w 11281333"/>
                <a:gd name="connsiteY366" fmla="*/ 254000 h 5852160"/>
                <a:gd name="connsiteX367" fmla="*/ 10485120 w 11281333"/>
                <a:gd name="connsiteY367" fmla="*/ 314960 h 5852160"/>
                <a:gd name="connsiteX368" fmla="*/ 10556240 w 11281333"/>
                <a:gd name="connsiteY368" fmla="*/ 396240 h 5852160"/>
                <a:gd name="connsiteX369" fmla="*/ 10586720 w 11281333"/>
                <a:gd name="connsiteY369" fmla="*/ 467360 h 5852160"/>
                <a:gd name="connsiteX370" fmla="*/ 10617200 w 11281333"/>
                <a:gd name="connsiteY370" fmla="*/ 518160 h 5852160"/>
                <a:gd name="connsiteX371" fmla="*/ 10657840 w 11281333"/>
                <a:gd name="connsiteY371" fmla="*/ 640080 h 5852160"/>
                <a:gd name="connsiteX372" fmla="*/ 10688320 w 11281333"/>
                <a:gd name="connsiteY372" fmla="*/ 721360 h 5852160"/>
                <a:gd name="connsiteX373" fmla="*/ 10698480 w 11281333"/>
                <a:gd name="connsiteY373" fmla="*/ 822960 h 5852160"/>
                <a:gd name="connsiteX374" fmla="*/ 10708640 w 11281333"/>
                <a:gd name="connsiteY374" fmla="*/ 863600 h 5852160"/>
                <a:gd name="connsiteX375" fmla="*/ 10728960 w 11281333"/>
                <a:gd name="connsiteY375" fmla="*/ 1097280 h 5852160"/>
                <a:gd name="connsiteX376" fmla="*/ 10718800 w 11281333"/>
                <a:gd name="connsiteY376" fmla="*/ 1442720 h 5852160"/>
                <a:gd name="connsiteX377" fmla="*/ 10708640 w 11281333"/>
                <a:gd name="connsiteY377" fmla="*/ 1503680 h 5852160"/>
                <a:gd name="connsiteX378" fmla="*/ 10657840 w 11281333"/>
                <a:gd name="connsiteY378" fmla="*/ 1635760 h 5852160"/>
                <a:gd name="connsiteX379" fmla="*/ 10576560 w 11281333"/>
                <a:gd name="connsiteY379" fmla="*/ 1828800 h 5852160"/>
                <a:gd name="connsiteX380" fmla="*/ 10535920 w 11281333"/>
                <a:gd name="connsiteY380" fmla="*/ 1889760 h 5852160"/>
                <a:gd name="connsiteX381" fmla="*/ 10515600 w 11281333"/>
                <a:gd name="connsiteY381" fmla="*/ 1930400 h 5852160"/>
                <a:gd name="connsiteX382" fmla="*/ 10454640 w 11281333"/>
                <a:gd name="connsiteY382" fmla="*/ 2021840 h 5852160"/>
                <a:gd name="connsiteX383" fmla="*/ 10434320 w 11281333"/>
                <a:gd name="connsiteY383" fmla="*/ 2062480 h 5852160"/>
                <a:gd name="connsiteX384" fmla="*/ 10403840 w 11281333"/>
                <a:gd name="connsiteY384" fmla="*/ 2092960 h 5852160"/>
                <a:gd name="connsiteX385" fmla="*/ 10373360 w 11281333"/>
                <a:gd name="connsiteY385" fmla="*/ 2133600 h 5852160"/>
                <a:gd name="connsiteX386" fmla="*/ 10210800 w 11281333"/>
                <a:gd name="connsiteY386" fmla="*/ 2286000 h 5852160"/>
                <a:gd name="connsiteX387" fmla="*/ 10139680 w 11281333"/>
                <a:gd name="connsiteY387" fmla="*/ 2336800 h 5852160"/>
                <a:gd name="connsiteX388" fmla="*/ 10099040 w 11281333"/>
                <a:gd name="connsiteY388" fmla="*/ 2357120 h 5852160"/>
                <a:gd name="connsiteX389" fmla="*/ 10068560 w 11281333"/>
                <a:gd name="connsiteY389" fmla="*/ 2387600 h 5852160"/>
                <a:gd name="connsiteX390" fmla="*/ 10027920 w 11281333"/>
                <a:gd name="connsiteY390" fmla="*/ 2407920 h 5852160"/>
                <a:gd name="connsiteX391" fmla="*/ 9946640 w 11281333"/>
                <a:gd name="connsiteY391" fmla="*/ 2468880 h 5852160"/>
                <a:gd name="connsiteX392" fmla="*/ 9885680 w 11281333"/>
                <a:gd name="connsiteY392" fmla="*/ 2509520 h 5852160"/>
                <a:gd name="connsiteX393" fmla="*/ 9845040 w 11281333"/>
                <a:gd name="connsiteY393" fmla="*/ 2540000 h 5852160"/>
                <a:gd name="connsiteX394" fmla="*/ 9773920 w 11281333"/>
                <a:gd name="connsiteY394" fmla="*/ 2580640 h 5852160"/>
                <a:gd name="connsiteX395" fmla="*/ 9733280 w 11281333"/>
                <a:gd name="connsiteY395" fmla="*/ 2621280 h 5852160"/>
                <a:gd name="connsiteX396" fmla="*/ 9682480 w 11281333"/>
                <a:gd name="connsiteY396" fmla="*/ 2651760 h 5852160"/>
                <a:gd name="connsiteX397" fmla="*/ 9601200 w 11281333"/>
                <a:gd name="connsiteY397" fmla="*/ 2733040 h 5852160"/>
                <a:gd name="connsiteX398" fmla="*/ 9519920 w 11281333"/>
                <a:gd name="connsiteY398" fmla="*/ 2814320 h 5852160"/>
                <a:gd name="connsiteX399" fmla="*/ 9458960 w 11281333"/>
                <a:gd name="connsiteY399" fmla="*/ 2875280 h 5852160"/>
                <a:gd name="connsiteX400" fmla="*/ 9398000 w 11281333"/>
                <a:gd name="connsiteY400" fmla="*/ 2936240 h 5852160"/>
                <a:gd name="connsiteX401" fmla="*/ 9316720 w 11281333"/>
                <a:gd name="connsiteY401" fmla="*/ 3037840 h 5852160"/>
                <a:gd name="connsiteX402" fmla="*/ 9286240 w 11281333"/>
                <a:gd name="connsiteY402" fmla="*/ 3088640 h 5852160"/>
                <a:gd name="connsiteX403" fmla="*/ 9245600 w 11281333"/>
                <a:gd name="connsiteY403" fmla="*/ 3139440 h 5852160"/>
                <a:gd name="connsiteX404" fmla="*/ 9215120 w 11281333"/>
                <a:gd name="connsiteY404" fmla="*/ 3200400 h 5852160"/>
                <a:gd name="connsiteX405" fmla="*/ 9133840 w 11281333"/>
                <a:gd name="connsiteY405" fmla="*/ 3322320 h 5852160"/>
                <a:gd name="connsiteX406" fmla="*/ 9093200 w 11281333"/>
                <a:gd name="connsiteY406" fmla="*/ 3413760 h 5852160"/>
                <a:gd name="connsiteX407" fmla="*/ 9062720 w 11281333"/>
                <a:gd name="connsiteY407" fmla="*/ 3474720 h 5852160"/>
                <a:gd name="connsiteX408" fmla="*/ 9022080 w 11281333"/>
                <a:gd name="connsiteY408" fmla="*/ 3606800 h 5852160"/>
                <a:gd name="connsiteX409" fmla="*/ 9011920 w 11281333"/>
                <a:gd name="connsiteY409" fmla="*/ 3657600 h 5852160"/>
                <a:gd name="connsiteX410" fmla="*/ 8991600 w 11281333"/>
                <a:gd name="connsiteY410" fmla="*/ 3728720 h 5852160"/>
                <a:gd name="connsiteX411" fmla="*/ 9001760 w 11281333"/>
                <a:gd name="connsiteY411" fmla="*/ 3972560 h 5852160"/>
                <a:gd name="connsiteX412" fmla="*/ 9011920 w 11281333"/>
                <a:gd name="connsiteY412" fmla="*/ 4013200 h 5852160"/>
                <a:gd name="connsiteX413" fmla="*/ 9032240 w 11281333"/>
                <a:gd name="connsiteY413" fmla="*/ 4084320 h 5852160"/>
                <a:gd name="connsiteX414" fmla="*/ 9042400 w 11281333"/>
                <a:gd name="connsiteY414" fmla="*/ 4145280 h 5852160"/>
                <a:gd name="connsiteX415" fmla="*/ 9052560 w 11281333"/>
                <a:gd name="connsiteY415" fmla="*/ 4175760 h 5852160"/>
                <a:gd name="connsiteX416" fmla="*/ 9083040 w 11281333"/>
                <a:gd name="connsiteY416" fmla="*/ 4267200 h 5852160"/>
                <a:gd name="connsiteX417" fmla="*/ 9093200 w 11281333"/>
                <a:gd name="connsiteY417" fmla="*/ 4328160 h 5852160"/>
                <a:gd name="connsiteX418" fmla="*/ 9133840 w 11281333"/>
                <a:gd name="connsiteY418" fmla="*/ 4450080 h 5852160"/>
                <a:gd name="connsiteX419" fmla="*/ 9144000 w 11281333"/>
                <a:gd name="connsiteY419" fmla="*/ 4480560 h 5852160"/>
                <a:gd name="connsiteX420" fmla="*/ 9164320 w 11281333"/>
                <a:gd name="connsiteY420" fmla="*/ 4541520 h 5852160"/>
                <a:gd name="connsiteX421" fmla="*/ 9184640 w 11281333"/>
                <a:gd name="connsiteY421" fmla="*/ 4572000 h 5852160"/>
                <a:gd name="connsiteX422" fmla="*/ 9204960 w 11281333"/>
                <a:gd name="connsiteY422" fmla="*/ 4612640 h 5852160"/>
                <a:gd name="connsiteX423" fmla="*/ 9235440 w 11281333"/>
                <a:gd name="connsiteY423" fmla="*/ 4653280 h 5852160"/>
                <a:gd name="connsiteX424" fmla="*/ 9306560 w 11281333"/>
                <a:gd name="connsiteY424" fmla="*/ 4775200 h 5852160"/>
                <a:gd name="connsiteX425" fmla="*/ 9387840 w 11281333"/>
                <a:gd name="connsiteY425" fmla="*/ 4876800 h 5852160"/>
                <a:gd name="connsiteX426" fmla="*/ 9458960 w 11281333"/>
                <a:gd name="connsiteY426" fmla="*/ 4958080 h 5852160"/>
                <a:gd name="connsiteX427" fmla="*/ 9540240 w 11281333"/>
                <a:gd name="connsiteY427" fmla="*/ 5049520 h 5852160"/>
                <a:gd name="connsiteX428" fmla="*/ 9570720 w 11281333"/>
                <a:gd name="connsiteY428" fmla="*/ 5090160 h 5852160"/>
                <a:gd name="connsiteX429" fmla="*/ 9591040 w 11281333"/>
                <a:gd name="connsiteY429" fmla="*/ 5120640 h 5852160"/>
                <a:gd name="connsiteX430" fmla="*/ 9682480 w 11281333"/>
                <a:gd name="connsiteY430" fmla="*/ 5212080 h 5852160"/>
                <a:gd name="connsiteX431" fmla="*/ 9773920 w 11281333"/>
                <a:gd name="connsiteY431" fmla="*/ 5273040 h 5852160"/>
                <a:gd name="connsiteX432" fmla="*/ 9804400 w 11281333"/>
                <a:gd name="connsiteY432" fmla="*/ 5293360 h 5852160"/>
                <a:gd name="connsiteX433" fmla="*/ 9875520 w 11281333"/>
                <a:gd name="connsiteY433" fmla="*/ 5313680 h 5852160"/>
                <a:gd name="connsiteX434" fmla="*/ 9956800 w 11281333"/>
                <a:gd name="connsiteY434" fmla="*/ 5344160 h 5852160"/>
                <a:gd name="connsiteX435" fmla="*/ 10139680 w 11281333"/>
                <a:gd name="connsiteY435" fmla="*/ 5364480 h 5852160"/>
                <a:gd name="connsiteX436" fmla="*/ 10271760 w 11281333"/>
                <a:gd name="connsiteY436" fmla="*/ 5354320 h 5852160"/>
                <a:gd name="connsiteX437" fmla="*/ 10607040 w 11281333"/>
                <a:gd name="connsiteY437" fmla="*/ 5334000 h 5852160"/>
                <a:gd name="connsiteX438" fmla="*/ 10698480 w 11281333"/>
                <a:gd name="connsiteY438" fmla="*/ 5323840 h 5852160"/>
                <a:gd name="connsiteX439" fmla="*/ 11135360 w 11281333"/>
                <a:gd name="connsiteY439" fmla="*/ 5334000 h 5852160"/>
                <a:gd name="connsiteX440" fmla="*/ 11277600 w 11281333"/>
                <a:gd name="connsiteY440" fmla="*/ 5344160 h 5852160"/>
                <a:gd name="connsiteX0" fmla="*/ 0 w 11281333"/>
                <a:gd name="connsiteY0" fmla="*/ 650240 h 5852160"/>
                <a:gd name="connsiteX1" fmla="*/ 213360 w 11281333"/>
                <a:gd name="connsiteY1" fmla="*/ 396240 h 5852160"/>
                <a:gd name="connsiteX2" fmla="*/ 274320 w 11281333"/>
                <a:gd name="connsiteY2" fmla="*/ 345440 h 5852160"/>
                <a:gd name="connsiteX3" fmla="*/ 304800 w 11281333"/>
                <a:gd name="connsiteY3" fmla="*/ 314960 h 5852160"/>
                <a:gd name="connsiteX4" fmla="*/ 335280 w 11281333"/>
                <a:gd name="connsiteY4" fmla="*/ 294640 h 5852160"/>
                <a:gd name="connsiteX5" fmla="*/ 365760 w 11281333"/>
                <a:gd name="connsiteY5" fmla="*/ 264160 h 5852160"/>
                <a:gd name="connsiteX6" fmla="*/ 426720 w 11281333"/>
                <a:gd name="connsiteY6" fmla="*/ 223520 h 5852160"/>
                <a:gd name="connsiteX7" fmla="*/ 457200 w 11281333"/>
                <a:gd name="connsiteY7" fmla="*/ 203200 h 5852160"/>
                <a:gd name="connsiteX8" fmla="*/ 518160 w 11281333"/>
                <a:gd name="connsiteY8" fmla="*/ 182880 h 5852160"/>
                <a:gd name="connsiteX9" fmla="*/ 548640 w 11281333"/>
                <a:gd name="connsiteY9" fmla="*/ 162560 h 5852160"/>
                <a:gd name="connsiteX10" fmla="*/ 609600 w 11281333"/>
                <a:gd name="connsiteY10" fmla="*/ 142240 h 5852160"/>
                <a:gd name="connsiteX11" fmla="*/ 640080 w 11281333"/>
                <a:gd name="connsiteY11" fmla="*/ 132080 h 5852160"/>
                <a:gd name="connsiteX12" fmla="*/ 670560 w 11281333"/>
                <a:gd name="connsiteY12" fmla="*/ 111760 h 5852160"/>
                <a:gd name="connsiteX13" fmla="*/ 762000 w 11281333"/>
                <a:gd name="connsiteY13" fmla="*/ 81280 h 5852160"/>
                <a:gd name="connsiteX14" fmla="*/ 853440 w 11281333"/>
                <a:gd name="connsiteY14" fmla="*/ 50800 h 5852160"/>
                <a:gd name="connsiteX15" fmla="*/ 883920 w 11281333"/>
                <a:gd name="connsiteY15" fmla="*/ 40640 h 5852160"/>
                <a:gd name="connsiteX16" fmla="*/ 1158240 w 11281333"/>
                <a:gd name="connsiteY16" fmla="*/ 50800 h 5852160"/>
                <a:gd name="connsiteX17" fmla="*/ 1341120 w 11281333"/>
                <a:gd name="connsiteY17" fmla="*/ 91440 h 5852160"/>
                <a:gd name="connsiteX18" fmla="*/ 1402080 w 11281333"/>
                <a:gd name="connsiteY18" fmla="*/ 111760 h 5852160"/>
                <a:gd name="connsiteX19" fmla="*/ 1513840 w 11281333"/>
                <a:gd name="connsiteY19" fmla="*/ 142240 h 5852160"/>
                <a:gd name="connsiteX20" fmla="*/ 1574800 w 11281333"/>
                <a:gd name="connsiteY20" fmla="*/ 172720 h 5852160"/>
                <a:gd name="connsiteX21" fmla="*/ 1635760 w 11281333"/>
                <a:gd name="connsiteY21" fmla="*/ 213360 h 5852160"/>
                <a:gd name="connsiteX22" fmla="*/ 1696720 w 11281333"/>
                <a:gd name="connsiteY22" fmla="*/ 264160 h 5852160"/>
                <a:gd name="connsiteX23" fmla="*/ 1717040 w 11281333"/>
                <a:gd name="connsiteY23" fmla="*/ 294640 h 5852160"/>
                <a:gd name="connsiteX24" fmla="*/ 1747520 w 11281333"/>
                <a:gd name="connsiteY24" fmla="*/ 314960 h 5852160"/>
                <a:gd name="connsiteX25" fmla="*/ 1788160 w 11281333"/>
                <a:gd name="connsiteY25" fmla="*/ 375920 h 5852160"/>
                <a:gd name="connsiteX26" fmla="*/ 1808480 w 11281333"/>
                <a:gd name="connsiteY26" fmla="*/ 406400 h 5852160"/>
                <a:gd name="connsiteX27" fmla="*/ 1838960 w 11281333"/>
                <a:gd name="connsiteY27" fmla="*/ 497840 h 5852160"/>
                <a:gd name="connsiteX28" fmla="*/ 1849120 w 11281333"/>
                <a:gd name="connsiteY28" fmla="*/ 528320 h 5852160"/>
                <a:gd name="connsiteX29" fmla="*/ 1859280 w 11281333"/>
                <a:gd name="connsiteY29" fmla="*/ 558800 h 5852160"/>
                <a:gd name="connsiteX30" fmla="*/ 1869440 w 11281333"/>
                <a:gd name="connsiteY30" fmla="*/ 609600 h 5852160"/>
                <a:gd name="connsiteX31" fmla="*/ 1859280 w 11281333"/>
                <a:gd name="connsiteY31" fmla="*/ 782320 h 5852160"/>
                <a:gd name="connsiteX32" fmla="*/ 1849120 w 11281333"/>
                <a:gd name="connsiteY32" fmla="*/ 812800 h 5852160"/>
                <a:gd name="connsiteX33" fmla="*/ 1808480 w 11281333"/>
                <a:gd name="connsiteY33" fmla="*/ 873760 h 5852160"/>
                <a:gd name="connsiteX34" fmla="*/ 1778000 w 11281333"/>
                <a:gd name="connsiteY34" fmla="*/ 894080 h 5852160"/>
                <a:gd name="connsiteX35" fmla="*/ 1757680 w 11281333"/>
                <a:gd name="connsiteY35" fmla="*/ 955040 h 5852160"/>
                <a:gd name="connsiteX36" fmla="*/ 1727200 w 11281333"/>
                <a:gd name="connsiteY36" fmla="*/ 1016000 h 5852160"/>
                <a:gd name="connsiteX37" fmla="*/ 1737360 w 11281333"/>
                <a:gd name="connsiteY37" fmla="*/ 1229360 h 5852160"/>
                <a:gd name="connsiteX38" fmla="*/ 1767840 w 11281333"/>
                <a:gd name="connsiteY38" fmla="*/ 1330960 h 5852160"/>
                <a:gd name="connsiteX39" fmla="*/ 1798320 w 11281333"/>
                <a:gd name="connsiteY39" fmla="*/ 1351280 h 5852160"/>
                <a:gd name="connsiteX40" fmla="*/ 1828800 w 11281333"/>
                <a:gd name="connsiteY40" fmla="*/ 1381760 h 5852160"/>
                <a:gd name="connsiteX41" fmla="*/ 1859280 w 11281333"/>
                <a:gd name="connsiteY41" fmla="*/ 1391920 h 5852160"/>
                <a:gd name="connsiteX42" fmla="*/ 1889760 w 11281333"/>
                <a:gd name="connsiteY42" fmla="*/ 1412240 h 5852160"/>
                <a:gd name="connsiteX43" fmla="*/ 1920240 w 11281333"/>
                <a:gd name="connsiteY43" fmla="*/ 1422400 h 5852160"/>
                <a:gd name="connsiteX44" fmla="*/ 1950720 w 11281333"/>
                <a:gd name="connsiteY44" fmla="*/ 1442720 h 5852160"/>
                <a:gd name="connsiteX45" fmla="*/ 2011680 w 11281333"/>
                <a:gd name="connsiteY45" fmla="*/ 1463040 h 5852160"/>
                <a:gd name="connsiteX46" fmla="*/ 2042160 w 11281333"/>
                <a:gd name="connsiteY46" fmla="*/ 1483360 h 5852160"/>
                <a:gd name="connsiteX47" fmla="*/ 2103120 w 11281333"/>
                <a:gd name="connsiteY47" fmla="*/ 1503680 h 5852160"/>
                <a:gd name="connsiteX48" fmla="*/ 2164080 w 11281333"/>
                <a:gd name="connsiteY48" fmla="*/ 1534160 h 5852160"/>
                <a:gd name="connsiteX49" fmla="*/ 2225040 w 11281333"/>
                <a:gd name="connsiteY49" fmla="*/ 1564640 h 5852160"/>
                <a:gd name="connsiteX50" fmla="*/ 2255520 w 11281333"/>
                <a:gd name="connsiteY50" fmla="*/ 1595120 h 5852160"/>
                <a:gd name="connsiteX51" fmla="*/ 2377440 w 11281333"/>
                <a:gd name="connsiteY51" fmla="*/ 1696720 h 5852160"/>
                <a:gd name="connsiteX52" fmla="*/ 2397760 w 11281333"/>
                <a:gd name="connsiteY52" fmla="*/ 1737360 h 5852160"/>
                <a:gd name="connsiteX53" fmla="*/ 2418080 w 11281333"/>
                <a:gd name="connsiteY53" fmla="*/ 1767840 h 5852160"/>
                <a:gd name="connsiteX54" fmla="*/ 2428240 w 11281333"/>
                <a:gd name="connsiteY54" fmla="*/ 1798320 h 5852160"/>
                <a:gd name="connsiteX55" fmla="*/ 2448560 w 11281333"/>
                <a:gd name="connsiteY55" fmla="*/ 1838960 h 5852160"/>
                <a:gd name="connsiteX56" fmla="*/ 2468880 w 11281333"/>
                <a:gd name="connsiteY56" fmla="*/ 1930400 h 5852160"/>
                <a:gd name="connsiteX57" fmla="*/ 2458720 w 11281333"/>
                <a:gd name="connsiteY57" fmla="*/ 2143760 h 5852160"/>
                <a:gd name="connsiteX58" fmla="*/ 2448560 w 11281333"/>
                <a:gd name="connsiteY58" fmla="*/ 2204720 h 5852160"/>
                <a:gd name="connsiteX59" fmla="*/ 2377440 w 11281333"/>
                <a:gd name="connsiteY59" fmla="*/ 2296160 h 5852160"/>
                <a:gd name="connsiteX60" fmla="*/ 2346960 w 11281333"/>
                <a:gd name="connsiteY60" fmla="*/ 2336800 h 5852160"/>
                <a:gd name="connsiteX61" fmla="*/ 2265680 w 11281333"/>
                <a:gd name="connsiteY61" fmla="*/ 2397760 h 5852160"/>
                <a:gd name="connsiteX62" fmla="*/ 2194560 w 11281333"/>
                <a:gd name="connsiteY62" fmla="*/ 2458720 h 5852160"/>
                <a:gd name="connsiteX63" fmla="*/ 2123440 w 11281333"/>
                <a:gd name="connsiteY63" fmla="*/ 2509520 h 5852160"/>
                <a:gd name="connsiteX64" fmla="*/ 2082800 w 11281333"/>
                <a:gd name="connsiteY64" fmla="*/ 2529840 h 5852160"/>
                <a:gd name="connsiteX65" fmla="*/ 1991360 w 11281333"/>
                <a:gd name="connsiteY65" fmla="*/ 2580640 h 5852160"/>
                <a:gd name="connsiteX66" fmla="*/ 1899920 w 11281333"/>
                <a:gd name="connsiteY66" fmla="*/ 2631440 h 5852160"/>
                <a:gd name="connsiteX67" fmla="*/ 1859280 w 11281333"/>
                <a:gd name="connsiteY67" fmla="*/ 2661920 h 5852160"/>
                <a:gd name="connsiteX68" fmla="*/ 1828800 w 11281333"/>
                <a:gd name="connsiteY68" fmla="*/ 2672080 h 5852160"/>
                <a:gd name="connsiteX69" fmla="*/ 1757680 w 11281333"/>
                <a:gd name="connsiteY69" fmla="*/ 2702560 h 5852160"/>
                <a:gd name="connsiteX70" fmla="*/ 1666240 w 11281333"/>
                <a:gd name="connsiteY70" fmla="*/ 2753360 h 5852160"/>
                <a:gd name="connsiteX71" fmla="*/ 1635760 w 11281333"/>
                <a:gd name="connsiteY71" fmla="*/ 2763520 h 5852160"/>
                <a:gd name="connsiteX72" fmla="*/ 1584960 w 11281333"/>
                <a:gd name="connsiteY72" fmla="*/ 2794000 h 5852160"/>
                <a:gd name="connsiteX73" fmla="*/ 1483360 w 11281333"/>
                <a:gd name="connsiteY73" fmla="*/ 2834640 h 5852160"/>
                <a:gd name="connsiteX74" fmla="*/ 1432560 w 11281333"/>
                <a:gd name="connsiteY74" fmla="*/ 2854960 h 5852160"/>
                <a:gd name="connsiteX75" fmla="*/ 1361440 w 11281333"/>
                <a:gd name="connsiteY75" fmla="*/ 2885440 h 5852160"/>
                <a:gd name="connsiteX76" fmla="*/ 1320800 w 11281333"/>
                <a:gd name="connsiteY76" fmla="*/ 2905760 h 5852160"/>
                <a:gd name="connsiteX77" fmla="*/ 1270000 w 11281333"/>
                <a:gd name="connsiteY77" fmla="*/ 2926080 h 5852160"/>
                <a:gd name="connsiteX78" fmla="*/ 1178560 w 11281333"/>
                <a:gd name="connsiteY78" fmla="*/ 2976880 h 5852160"/>
                <a:gd name="connsiteX79" fmla="*/ 1066800 w 11281333"/>
                <a:gd name="connsiteY79" fmla="*/ 3037840 h 5852160"/>
                <a:gd name="connsiteX80" fmla="*/ 995680 w 11281333"/>
                <a:gd name="connsiteY80" fmla="*/ 3078480 h 5852160"/>
                <a:gd name="connsiteX81" fmla="*/ 914400 w 11281333"/>
                <a:gd name="connsiteY81" fmla="*/ 3139440 h 5852160"/>
                <a:gd name="connsiteX82" fmla="*/ 873760 w 11281333"/>
                <a:gd name="connsiteY82" fmla="*/ 3169920 h 5852160"/>
                <a:gd name="connsiteX83" fmla="*/ 782320 w 11281333"/>
                <a:gd name="connsiteY83" fmla="*/ 3230880 h 5852160"/>
                <a:gd name="connsiteX84" fmla="*/ 741680 w 11281333"/>
                <a:gd name="connsiteY84" fmla="*/ 3271520 h 5852160"/>
                <a:gd name="connsiteX85" fmla="*/ 599440 w 11281333"/>
                <a:gd name="connsiteY85" fmla="*/ 3403600 h 5852160"/>
                <a:gd name="connsiteX86" fmla="*/ 487680 w 11281333"/>
                <a:gd name="connsiteY86" fmla="*/ 3556000 h 5852160"/>
                <a:gd name="connsiteX87" fmla="*/ 457200 w 11281333"/>
                <a:gd name="connsiteY87" fmla="*/ 3596640 h 5852160"/>
                <a:gd name="connsiteX88" fmla="*/ 436880 w 11281333"/>
                <a:gd name="connsiteY88" fmla="*/ 3647440 h 5852160"/>
                <a:gd name="connsiteX89" fmla="*/ 406400 w 11281333"/>
                <a:gd name="connsiteY89" fmla="*/ 3688080 h 5852160"/>
                <a:gd name="connsiteX90" fmla="*/ 386080 w 11281333"/>
                <a:gd name="connsiteY90" fmla="*/ 3738880 h 5852160"/>
                <a:gd name="connsiteX91" fmla="*/ 335280 w 11281333"/>
                <a:gd name="connsiteY91" fmla="*/ 3840480 h 5852160"/>
                <a:gd name="connsiteX92" fmla="*/ 314960 w 11281333"/>
                <a:gd name="connsiteY92" fmla="*/ 3870960 h 5852160"/>
                <a:gd name="connsiteX93" fmla="*/ 284480 w 11281333"/>
                <a:gd name="connsiteY93" fmla="*/ 3952240 h 5852160"/>
                <a:gd name="connsiteX94" fmla="*/ 264160 w 11281333"/>
                <a:gd name="connsiteY94" fmla="*/ 4003040 h 5852160"/>
                <a:gd name="connsiteX95" fmla="*/ 254000 w 11281333"/>
                <a:gd name="connsiteY95" fmla="*/ 4053840 h 5852160"/>
                <a:gd name="connsiteX96" fmla="*/ 233680 w 11281333"/>
                <a:gd name="connsiteY96" fmla="*/ 4094480 h 5852160"/>
                <a:gd name="connsiteX97" fmla="*/ 213360 w 11281333"/>
                <a:gd name="connsiteY97" fmla="*/ 4196080 h 5852160"/>
                <a:gd name="connsiteX98" fmla="*/ 193040 w 11281333"/>
                <a:gd name="connsiteY98" fmla="*/ 4277360 h 5852160"/>
                <a:gd name="connsiteX99" fmla="*/ 182880 w 11281333"/>
                <a:gd name="connsiteY99" fmla="*/ 4318000 h 5852160"/>
                <a:gd name="connsiteX100" fmla="*/ 162560 w 11281333"/>
                <a:gd name="connsiteY100" fmla="*/ 4541520 h 5852160"/>
                <a:gd name="connsiteX101" fmla="*/ 182880 w 11281333"/>
                <a:gd name="connsiteY101" fmla="*/ 4765040 h 5852160"/>
                <a:gd name="connsiteX102" fmla="*/ 203200 w 11281333"/>
                <a:gd name="connsiteY102" fmla="*/ 4836160 h 5852160"/>
                <a:gd name="connsiteX103" fmla="*/ 213360 w 11281333"/>
                <a:gd name="connsiteY103" fmla="*/ 4886960 h 5852160"/>
                <a:gd name="connsiteX104" fmla="*/ 233680 w 11281333"/>
                <a:gd name="connsiteY104" fmla="*/ 4947920 h 5852160"/>
                <a:gd name="connsiteX105" fmla="*/ 243840 w 11281333"/>
                <a:gd name="connsiteY105" fmla="*/ 4978400 h 5852160"/>
                <a:gd name="connsiteX106" fmla="*/ 274320 w 11281333"/>
                <a:gd name="connsiteY106" fmla="*/ 5049520 h 5852160"/>
                <a:gd name="connsiteX107" fmla="*/ 294640 w 11281333"/>
                <a:gd name="connsiteY107" fmla="*/ 5120640 h 5852160"/>
                <a:gd name="connsiteX108" fmla="*/ 325120 w 11281333"/>
                <a:gd name="connsiteY108" fmla="*/ 5151120 h 5852160"/>
                <a:gd name="connsiteX109" fmla="*/ 386080 w 11281333"/>
                <a:gd name="connsiteY109" fmla="*/ 5242560 h 5852160"/>
                <a:gd name="connsiteX110" fmla="*/ 447040 w 11281333"/>
                <a:gd name="connsiteY110" fmla="*/ 5303520 h 5852160"/>
                <a:gd name="connsiteX111" fmla="*/ 497840 w 11281333"/>
                <a:gd name="connsiteY111" fmla="*/ 5364480 h 5852160"/>
                <a:gd name="connsiteX112" fmla="*/ 589280 w 11281333"/>
                <a:gd name="connsiteY112" fmla="*/ 5466080 h 5852160"/>
                <a:gd name="connsiteX113" fmla="*/ 619760 w 11281333"/>
                <a:gd name="connsiteY113" fmla="*/ 5496560 h 5852160"/>
                <a:gd name="connsiteX114" fmla="*/ 650240 w 11281333"/>
                <a:gd name="connsiteY114" fmla="*/ 5527040 h 5852160"/>
                <a:gd name="connsiteX115" fmla="*/ 680720 w 11281333"/>
                <a:gd name="connsiteY115" fmla="*/ 5547360 h 5852160"/>
                <a:gd name="connsiteX116" fmla="*/ 711200 w 11281333"/>
                <a:gd name="connsiteY116" fmla="*/ 5577840 h 5852160"/>
                <a:gd name="connsiteX117" fmla="*/ 741680 w 11281333"/>
                <a:gd name="connsiteY117" fmla="*/ 5598160 h 5852160"/>
                <a:gd name="connsiteX118" fmla="*/ 782320 w 11281333"/>
                <a:gd name="connsiteY118" fmla="*/ 5628640 h 5852160"/>
                <a:gd name="connsiteX119" fmla="*/ 822960 w 11281333"/>
                <a:gd name="connsiteY119" fmla="*/ 5648960 h 5852160"/>
                <a:gd name="connsiteX120" fmla="*/ 904240 w 11281333"/>
                <a:gd name="connsiteY120" fmla="*/ 5699760 h 5852160"/>
                <a:gd name="connsiteX121" fmla="*/ 934720 w 11281333"/>
                <a:gd name="connsiteY121" fmla="*/ 5709920 h 5852160"/>
                <a:gd name="connsiteX122" fmla="*/ 985520 w 11281333"/>
                <a:gd name="connsiteY122" fmla="*/ 5730240 h 5852160"/>
                <a:gd name="connsiteX123" fmla="*/ 1066800 w 11281333"/>
                <a:gd name="connsiteY123" fmla="*/ 5750560 h 5852160"/>
                <a:gd name="connsiteX124" fmla="*/ 1107440 w 11281333"/>
                <a:gd name="connsiteY124" fmla="*/ 5770880 h 5852160"/>
                <a:gd name="connsiteX125" fmla="*/ 1148080 w 11281333"/>
                <a:gd name="connsiteY125" fmla="*/ 5781040 h 5852160"/>
                <a:gd name="connsiteX126" fmla="*/ 1178560 w 11281333"/>
                <a:gd name="connsiteY126" fmla="*/ 5791200 h 5852160"/>
                <a:gd name="connsiteX127" fmla="*/ 1320800 w 11281333"/>
                <a:gd name="connsiteY127" fmla="*/ 5821680 h 5852160"/>
                <a:gd name="connsiteX128" fmla="*/ 1452880 w 11281333"/>
                <a:gd name="connsiteY128" fmla="*/ 5842000 h 5852160"/>
                <a:gd name="connsiteX129" fmla="*/ 1747520 w 11281333"/>
                <a:gd name="connsiteY129" fmla="*/ 5852160 h 5852160"/>
                <a:gd name="connsiteX130" fmla="*/ 2418080 w 11281333"/>
                <a:gd name="connsiteY130" fmla="*/ 5842000 h 5852160"/>
                <a:gd name="connsiteX131" fmla="*/ 2468880 w 11281333"/>
                <a:gd name="connsiteY131" fmla="*/ 5831840 h 5852160"/>
                <a:gd name="connsiteX132" fmla="*/ 2621280 w 11281333"/>
                <a:gd name="connsiteY132" fmla="*/ 5811520 h 5852160"/>
                <a:gd name="connsiteX133" fmla="*/ 2692400 w 11281333"/>
                <a:gd name="connsiteY133" fmla="*/ 5801360 h 5852160"/>
                <a:gd name="connsiteX134" fmla="*/ 2722880 w 11281333"/>
                <a:gd name="connsiteY134" fmla="*/ 5791200 h 5852160"/>
                <a:gd name="connsiteX135" fmla="*/ 2844800 w 11281333"/>
                <a:gd name="connsiteY135" fmla="*/ 5770880 h 5852160"/>
                <a:gd name="connsiteX136" fmla="*/ 2915920 w 11281333"/>
                <a:gd name="connsiteY136" fmla="*/ 5750560 h 5852160"/>
                <a:gd name="connsiteX137" fmla="*/ 2946400 w 11281333"/>
                <a:gd name="connsiteY137" fmla="*/ 5740400 h 5852160"/>
                <a:gd name="connsiteX138" fmla="*/ 2987040 w 11281333"/>
                <a:gd name="connsiteY138" fmla="*/ 5730240 h 5852160"/>
                <a:gd name="connsiteX139" fmla="*/ 3027680 w 11281333"/>
                <a:gd name="connsiteY139" fmla="*/ 5709920 h 5852160"/>
                <a:gd name="connsiteX140" fmla="*/ 3078480 w 11281333"/>
                <a:gd name="connsiteY140" fmla="*/ 5689600 h 5852160"/>
                <a:gd name="connsiteX141" fmla="*/ 3108960 w 11281333"/>
                <a:gd name="connsiteY141" fmla="*/ 5669280 h 5852160"/>
                <a:gd name="connsiteX142" fmla="*/ 3210560 w 11281333"/>
                <a:gd name="connsiteY142" fmla="*/ 5608320 h 5852160"/>
                <a:gd name="connsiteX143" fmla="*/ 3281680 w 11281333"/>
                <a:gd name="connsiteY143" fmla="*/ 5537200 h 5852160"/>
                <a:gd name="connsiteX144" fmla="*/ 3312160 w 11281333"/>
                <a:gd name="connsiteY144" fmla="*/ 5506720 h 5852160"/>
                <a:gd name="connsiteX145" fmla="*/ 3393440 w 11281333"/>
                <a:gd name="connsiteY145" fmla="*/ 5384800 h 5852160"/>
                <a:gd name="connsiteX146" fmla="*/ 3403600 w 11281333"/>
                <a:gd name="connsiteY146" fmla="*/ 5354320 h 5852160"/>
                <a:gd name="connsiteX147" fmla="*/ 3423920 w 11281333"/>
                <a:gd name="connsiteY147" fmla="*/ 5262880 h 5852160"/>
                <a:gd name="connsiteX148" fmla="*/ 3413760 w 11281333"/>
                <a:gd name="connsiteY148" fmla="*/ 4897120 h 5852160"/>
                <a:gd name="connsiteX149" fmla="*/ 3383280 w 11281333"/>
                <a:gd name="connsiteY149" fmla="*/ 4785360 h 5852160"/>
                <a:gd name="connsiteX150" fmla="*/ 3373120 w 11281333"/>
                <a:gd name="connsiteY150" fmla="*/ 4734560 h 5852160"/>
                <a:gd name="connsiteX151" fmla="*/ 3352800 w 11281333"/>
                <a:gd name="connsiteY151" fmla="*/ 4704080 h 5852160"/>
                <a:gd name="connsiteX152" fmla="*/ 3322320 w 11281333"/>
                <a:gd name="connsiteY152" fmla="*/ 4632960 h 5852160"/>
                <a:gd name="connsiteX153" fmla="*/ 3302000 w 11281333"/>
                <a:gd name="connsiteY153" fmla="*/ 4602480 h 5852160"/>
                <a:gd name="connsiteX154" fmla="*/ 3281680 w 11281333"/>
                <a:gd name="connsiteY154" fmla="*/ 4541520 h 5852160"/>
                <a:gd name="connsiteX155" fmla="*/ 3271520 w 11281333"/>
                <a:gd name="connsiteY155" fmla="*/ 4511040 h 5852160"/>
                <a:gd name="connsiteX156" fmla="*/ 3261360 w 11281333"/>
                <a:gd name="connsiteY156" fmla="*/ 4470400 h 5852160"/>
                <a:gd name="connsiteX157" fmla="*/ 3241040 w 11281333"/>
                <a:gd name="connsiteY157" fmla="*/ 4429760 h 5852160"/>
                <a:gd name="connsiteX158" fmla="*/ 3220720 w 11281333"/>
                <a:gd name="connsiteY158" fmla="*/ 4348480 h 5852160"/>
                <a:gd name="connsiteX159" fmla="*/ 3210560 w 11281333"/>
                <a:gd name="connsiteY159" fmla="*/ 4318000 h 5852160"/>
                <a:gd name="connsiteX160" fmla="*/ 3220720 w 11281333"/>
                <a:gd name="connsiteY160" fmla="*/ 4053840 h 5852160"/>
                <a:gd name="connsiteX161" fmla="*/ 3230880 w 11281333"/>
                <a:gd name="connsiteY161" fmla="*/ 4023360 h 5852160"/>
                <a:gd name="connsiteX162" fmla="*/ 3261360 w 11281333"/>
                <a:gd name="connsiteY162" fmla="*/ 3921760 h 5852160"/>
                <a:gd name="connsiteX163" fmla="*/ 3302000 w 11281333"/>
                <a:gd name="connsiteY163" fmla="*/ 3850640 h 5852160"/>
                <a:gd name="connsiteX164" fmla="*/ 3322320 w 11281333"/>
                <a:gd name="connsiteY164" fmla="*/ 3820160 h 5852160"/>
                <a:gd name="connsiteX165" fmla="*/ 3332480 w 11281333"/>
                <a:gd name="connsiteY165" fmla="*/ 3789680 h 5852160"/>
                <a:gd name="connsiteX166" fmla="*/ 3352800 w 11281333"/>
                <a:gd name="connsiteY166" fmla="*/ 3759200 h 5852160"/>
                <a:gd name="connsiteX167" fmla="*/ 3373120 w 11281333"/>
                <a:gd name="connsiteY167" fmla="*/ 3718560 h 5852160"/>
                <a:gd name="connsiteX168" fmla="*/ 3413760 w 11281333"/>
                <a:gd name="connsiteY168" fmla="*/ 3677920 h 5852160"/>
                <a:gd name="connsiteX169" fmla="*/ 3434080 w 11281333"/>
                <a:gd name="connsiteY169" fmla="*/ 3637280 h 5852160"/>
                <a:gd name="connsiteX170" fmla="*/ 3454400 w 11281333"/>
                <a:gd name="connsiteY170" fmla="*/ 3606800 h 5852160"/>
                <a:gd name="connsiteX171" fmla="*/ 3484880 w 11281333"/>
                <a:gd name="connsiteY171" fmla="*/ 3556000 h 5852160"/>
                <a:gd name="connsiteX172" fmla="*/ 3576320 w 11281333"/>
                <a:gd name="connsiteY172" fmla="*/ 3464560 h 5852160"/>
                <a:gd name="connsiteX173" fmla="*/ 3637280 w 11281333"/>
                <a:gd name="connsiteY173" fmla="*/ 3413760 h 5852160"/>
                <a:gd name="connsiteX174" fmla="*/ 3708400 w 11281333"/>
                <a:gd name="connsiteY174" fmla="*/ 3373120 h 5852160"/>
                <a:gd name="connsiteX175" fmla="*/ 3738880 w 11281333"/>
                <a:gd name="connsiteY175" fmla="*/ 3352800 h 5852160"/>
                <a:gd name="connsiteX176" fmla="*/ 3769360 w 11281333"/>
                <a:gd name="connsiteY176" fmla="*/ 3342640 h 5852160"/>
                <a:gd name="connsiteX177" fmla="*/ 3820160 w 11281333"/>
                <a:gd name="connsiteY177" fmla="*/ 3322320 h 5852160"/>
                <a:gd name="connsiteX178" fmla="*/ 3870960 w 11281333"/>
                <a:gd name="connsiteY178" fmla="*/ 3312160 h 5852160"/>
                <a:gd name="connsiteX179" fmla="*/ 4084320 w 11281333"/>
                <a:gd name="connsiteY179" fmla="*/ 3291840 h 5852160"/>
                <a:gd name="connsiteX180" fmla="*/ 4318000 w 11281333"/>
                <a:gd name="connsiteY180" fmla="*/ 3302000 h 5852160"/>
                <a:gd name="connsiteX181" fmla="*/ 4348480 w 11281333"/>
                <a:gd name="connsiteY181" fmla="*/ 3312160 h 5852160"/>
                <a:gd name="connsiteX182" fmla="*/ 4399280 w 11281333"/>
                <a:gd name="connsiteY182" fmla="*/ 3332480 h 5852160"/>
                <a:gd name="connsiteX183" fmla="*/ 4439920 w 11281333"/>
                <a:gd name="connsiteY183" fmla="*/ 3352800 h 5852160"/>
                <a:gd name="connsiteX184" fmla="*/ 4572000 w 11281333"/>
                <a:gd name="connsiteY184" fmla="*/ 3464560 h 5852160"/>
                <a:gd name="connsiteX185" fmla="*/ 4592320 w 11281333"/>
                <a:gd name="connsiteY185" fmla="*/ 3515360 h 5852160"/>
                <a:gd name="connsiteX186" fmla="*/ 4602480 w 11281333"/>
                <a:gd name="connsiteY186" fmla="*/ 3545840 h 5852160"/>
                <a:gd name="connsiteX187" fmla="*/ 4622800 w 11281333"/>
                <a:gd name="connsiteY187" fmla="*/ 3586480 h 5852160"/>
                <a:gd name="connsiteX188" fmla="*/ 4643120 w 11281333"/>
                <a:gd name="connsiteY188" fmla="*/ 3647440 h 5852160"/>
                <a:gd name="connsiteX189" fmla="*/ 4653280 w 11281333"/>
                <a:gd name="connsiteY189" fmla="*/ 3718560 h 5852160"/>
                <a:gd name="connsiteX190" fmla="*/ 4673600 w 11281333"/>
                <a:gd name="connsiteY190" fmla="*/ 3840480 h 5852160"/>
                <a:gd name="connsiteX191" fmla="*/ 4693920 w 11281333"/>
                <a:gd name="connsiteY191" fmla="*/ 4003040 h 5852160"/>
                <a:gd name="connsiteX192" fmla="*/ 4724400 w 11281333"/>
                <a:gd name="connsiteY192" fmla="*/ 4135120 h 5852160"/>
                <a:gd name="connsiteX193" fmla="*/ 4744720 w 11281333"/>
                <a:gd name="connsiteY193" fmla="*/ 4257040 h 5852160"/>
                <a:gd name="connsiteX194" fmla="*/ 4754880 w 11281333"/>
                <a:gd name="connsiteY194" fmla="*/ 4287520 h 5852160"/>
                <a:gd name="connsiteX195" fmla="*/ 4775200 w 11281333"/>
                <a:gd name="connsiteY195" fmla="*/ 4368800 h 5852160"/>
                <a:gd name="connsiteX196" fmla="*/ 4785360 w 11281333"/>
                <a:gd name="connsiteY196" fmla="*/ 4399280 h 5852160"/>
                <a:gd name="connsiteX197" fmla="*/ 4805680 w 11281333"/>
                <a:gd name="connsiteY197" fmla="*/ 4429760 h 5852160"/>
                <a:gd name="connsiteX198" fmla="*/ 4815840 w 11281333"/>
                <a:gd name="connsiteY198" fmla="*/ 4470400 h 5852160"/>
                <a:gd name="connsiteX199" fmla="*/ 4846320 w 11281333"/>
                <a:gd name="connsiteY199" fmla="*/ 4511040 h 5852160"/>
                <a:gd name="connsiteX200" fmla="*/ 4886960 w 11281333"/>
                <a:gd name="connsiteY200" fmla="*/ 4572000 h 5852160"/>
                <a:gd name="connsiteX201" fmla="*/ 4907280 w 11281333"/>
                <a:gd name="connsiteY201" fmla="*/ 4602480 h 5852160"/>
                <a:gd name="connsiteX202" fmla="*/ 4937760 w 11281333"/>
                <a:gd name="connsiteY202" fmla="*/ 4622800 h 5852160"/>
                <a:gd name="connsiteX203" fmla="*/ 5039360 w 11281333"/>
                <a:gd name="connsiteY203" fmla="*/ 4714240 h 5852160"/>
                <a:gd name="connsiteX204" fmla="*/ 5069840 w 11281333"/>
                <a:gd name="connsiteY204" fmla="*/ 4724400 h 5852160"/>
                <a:gd name="connsiteX205" fmla="*/ 5252720 w 11281333"/>
                <a:gd name="connsiteY205" fmla="*/ 4826000 h 5852160"/>
                <a:gd name="connsiteX206" fmla="*/ 5293360 w 11281333"/>
                <a:gd name="connsiteY206" fmla="*/ 4836160 h 5852160"/>
                <a:gd name="connsiteX207" fmla="*/ 5364480 w 11281333"/>
                <a:gd name="connsiteY207" fmla="*/ 4866640 h 5852160"/>
                <a:gd name="connsiteX208" fmla="*/ 5577840 w 11281333"/>
                <a:gd name="connsiteY208" fmla="*/ 4897120 h 5852160"/>
                <a:gd name="connsiteX209" fmla="*/ 5740400 w 11281333"/>
                <a:gd name="connsiteY209" fmla="*/ 4907280 h 5852160"/>
                <a:gd name="connsiteX210" fmla="*/ 5872480 w 11281333"/>
                <a:gd name="connsiteY210" fmla="*/ 4917440 h 5852160"/>
                <a:gd name="connsiteX211" fmla="*/ 6116320 w 11281333"/>
                <a:gd name="connsiteY211" fmla="*/ 4897120 h 5852160"/>
                <a:gd name="connsiteX212" fmla="*/ 6339840 w 11281333"/>
                <a:gd name="connsiteY212" fmla="*/ 4815840 h 5852160"/>
                <a:gd name="connsiteX213" fmla="*/ 6390640 w 11281333"/>
                <a:gd name="connsiteY213" fmla="*/ 4785360 h 5852160"/>
                <a:gd name="connsiteX214" fmla="*/ 6482080 w 11281333"/>
                <a:gd name="connsiteY214" fmla="*/ 4724400 h 5852160"/>
                <a:gd name="connsiteX215" fmla="*/ 6522720 w 11281333"/>
                <a:gd name="connsiteY215" fmla="*/ 4693920 h 5852160"/>
                <a:gd name="connsiteX216" fmla="*/ 6553200 w 11281333"/>
                <a:gd name="connsiteY216" fmla="*/ 4653280 h 5852160"/>
                <a:gd name="connsiteX217" fmla="*/ 6604000 w 11281333"/>
                <a:gd name="connsiteY217" fmla="*/ 4602480 h 5852160"/>
                <a:gd name="connsiteX218" fmla="*/ 6654800 w 11281333"/>
                <a:gd name="connsiteY218" fmla="*/ 4521200 h 5852160"/>
                <a:gd name="connsiteX219" fmla="*/ 6685280 w 11281333"/>
                <a:gd name="connsiteY219" fmla="*/ 4480560 h 5852160"/>
                <a:gd name="connsiteX220" fmla="*/ 6736080 w 11281333"/>
                <a:gd name="connsiteY220" fmla="*/ 4378960 h 5852160"/>
                <a:gd name="connsiteX221" fmla="*/ 6766560 w 11281333"/>
                <a:gd name="connsiteY221" fmla="*/ 4328160 h 5852160"/>
                <a:gd name="connsiteX222" fmla="*/ 6843216 w 11281333"/>
                <a:gd name="connsiteY222" fmla="*/ 4189858 h 5852160"/>
                <a:gd name="connsiteX223" fmla="*/ 6817360 w 11281333"/>
                <a:gd name="connsiteY223" fmla="*/ 3505200 h 5852160"/>
                <a:gd name="connsiteX224" fmla="*/ 6807200 w 11281333"/>
                <a:gd name="connsiteY224" fmla="*/ 3454400 h 5852160"/>
                <a:gd name="connsiteX225" fmla="*/ 6776720 w 11281333"/>
                <a:gd name="connsiteY225" fmla="*/ 3352800 h 5852160"/>
                <a:gd name="connsiteX226" fmla="*/ 6756400 w 11281333"/>
                <a:gd name="connsiteY226" fmla="*/ 3302000 h 5852160"/>
                <a:gd name="connsiteX227" fmla="*/ 6736080 w 11281333"/>
                <a:gd name="connsiteY227" fmla="*/ 3271520 h 5852160"/>
                <a:gd name="connsiteX228" fmla="*/ 6705600 w 11281333"/>
                <a:gd name="connsiteY228" fmla="*/ 3200400 h 5852160"/>
                <a:gd name="connsiteX229" fmla="*/ 6695440 w 11281333"/>
                <a:gd name="connsiteY229" fmla="*/ 3169920 h 5852160"/>
                <a:gd name="connsiteX230" fmla="*/ 6675120 w 11281333"/>
                <a:gd name="connsiteY230" fmla="*/ 3139440 h 5852160"/>
                <a:gd name="connsiteX231" fmla="*/ 6593840 w 11281333"/>
                <a:gd name="connsiteY231" fmla="*/ 2997200 h 5852160"/>
                <a:gd name="connsiteX232" fmla="*/ 6522720 w 11281333"/>
                <a:gd name="connsiteY232" fmla="*/ 2895600 h 5852160"/>
                <a:gd name="connsiteX233" fmla="*/ 6421120 w 11281333"/>
                <a:gd name="connsiteY233" fmla="*/ 2753360 h 5852160"/>
                <a:gd name="connsiteX234" fmla="*/ 6319520 w 11281333"/>
                <a:gd name="connsiteY234" fmla="*/ 2651760 h 5852160"/>
                <a:gd name="connsiteX235" fmla="*/ 6248400 w 11281333"/>
                <a:gd name="connsiteY235" fmla="*/ 2580640 h 5852160"/>
                <a:gd name="connsiteX236" fmla="*/ 6207760 w 11281333"/>
                <a:gd name="connsiteY236" fmla="*/ 2540000 h 5852160"/>
                <a:gd name="connsiteX237" fmla="*/ 6167120 w 11281333"/>
                <a:gd name="connsiteY237" fmla="*/ 2489200 h 5852160"/>
                <a:gd name="connsiteX238" fmla="*/ 6126480 w 11281333"/>
                <a:gd name="connsiteY238" fmla="*/ 2458720 h 5852160"/>
                <a:gd name="connsiteX239" fmla="*/ 6065520 w 11281333"/>
                <a:gd name="connsiteY239" fmla="*/ 2397760 h 5852160"/>
                <a:gd name="connsiteX240" fmla="*/ 6035040 w 11281333"/>
                <a:gd name="connsiteY240" fmla="*/ 2377440 h 5852160"/>
                <a:gd name="connsiteX241" fmla="*/ 5963920 w 11281333"/>
                <a:gd name="connsiteY241" fmla="*/ 2306320 h 5852160"/>
                <a:gd name="connsiteX242" fmla="*/ 5933440 w 11281333"/>
                <a:gd name="connsiteY242" fmla="*/ 2286000 h 5852160"/>
                <a:gd name="connsiteX243" fmla="*/ 5902960 w 11281333"/>
                <a:gd name="connsiteY243" fmla="*/ 2255520 h 5852160"/>
                <a:gd name="connsiteX244" fmla="*/ 5852160 w 11281333"/>
                <a:gd name="connsiteY244" fmla="*/ 2225040 h 5852160"/>
                <a:gd name="connsiteX245" fmla="*/ 5821680 w 11281333"/>
                <a:gd name="connsiteY245" fmla="*/ 2194560 h 5852160"/>
                <a:gd name="connsiteX246" fmla="*/ 5781040 w 11281333"/>
                <a:gd name="connsiteY246" fmla="*/ 2174240 h 5852160"/>
                <a:gd name="connsiteX247" fmla="*/ 5689600 w 11281333"/>
                <a:gd name="connsiteY247" fmla="*/ 2103120 h 5852160"/>
                <a:gd name="connsiteX248" fmla="*/ 5628640 w 11281333"/>
                <a:gd name="connsiteY248" fmla="*/ 2072640 h 5852160"/>
                <a:gd name="connsiteX249" fmla="*/ 5577840 w 11281333"/>
                <a:gd name="connsiteY249" fmla="*/ 2042160 h 5852160"/>
                <a:gd name="connsiteX250" fmla="*/ 5527040 w 11281333"/>
                <a:gd name="connsiteY250" fmla="*/ 2021840 h 5852160"/>
                <a:gd name="connsiteX251" fmla="*/ 5445760 w 11281333"/>
                <a:gd name="connsiteY251" fmla="*/ 1981200 h 5852160"/>
                <a:gd name="connsiteX252" fmla="*/ 5354320 w 11281333"/>
                <a:gd name="connsiteY252" fmla="*/ 1960880 h 5852160"/>
                <a:gd name="connsiteX253" fmla="*/ 5313680 w 11281333"/>
                <a:gd name="connsiteY253" fmla="*/ 1950720 h 5852160"/>
                <a:gd name="connsiteX254" fmla="*/ 5232400 w 11281333"/>
                <a:gd name="connsiteY254" fmla="*/ 1940560 h 5852160"/>
                <a:gd name="connsiteX255" fmla="*/ 5171440 w 11281333"/>
                <a:gd name="connsiteY255" fmla="*/ 1930400 h 5852160"/>
                <a:gd name="connsiteX256" fmla="*/ 4856480 w 11281333"/>
                <a:gd name="connsiteY256" fmla="*/ 1940560 h 5852160"/>
                <a:gd name="connsiteX257" fmla="*/ 4775200 w 11281333"/>
                <a:gd name="connsiteY257" fmla="*/ 1950720 h 5852160"/>
                <a:gd name="connsiteX258" fmla="*/ 4653280 w 11281333"/>
                <a:gd name="connsiteY258" fmla="*/ 2001520 h 5852160"/>
                <a:gd name="connsiteX259" fmla="*/ 4622800 w 11281333"/>
                <a:gd name="connsiteY259" fmla="*/ 2011680 h 5852160"/>
                <a:gd name="connsiteX260" fmla="*/ 4572000 w 11281333"/>
                <a:gd name="connsiteY260" fmla="*/ 2042160 h 5852160"/>
                <a:gd name="connsiteX261" fmla="*/ 4460240 w 11281333"/>
                <a:gd name="connsiteY261" fmla="*/ 2082800 h 5852160"/>
                <a:gd name="connsiteX262" fmla="*/ 4429760 w 11281333"/>
                <a:gd name="connsiteY262" fmla="*/ 2092960 h 5852160"/>
                <a:gd name="connsiteX263" fmla="*/ 4307840 w 11281333"/>
                <a:gd name="connsiteY263" fmla="*/ 2143760 h 5852160"/>
                <a:gd name="connsiteX264" fmla="*/ 4277360 w 11281333"/>
                <a:gd name="connsiteY264" fmla="*/ 2153920 h 5852160"/>
                <a:gd name="connsiteX265" fmla="*/ 4155440 w 11281333"/>
                <a:gd name="connsiteY265" fmla="*/ 2174240 h 5852160"/>
                <a:gd name="connsiteX266" fmla="*/ 3921760 w 11281333"/>
                <a:gd name="connsiteY266" fmla="*/ 2164080 h 5852160"/>
                <a:gd name="connsiteX267" fmla="*/ 3830320 w 11281333"/>
                <a:gd name="connsiteY267" fmla="*/ 2133600 h 5852160"/>
                <a:gd name="connsiteX268" fmla="*/ 3799840 w 11281333"/>
                <a:gd name="connsiteY268" fmla="*/ 2123440 h 5852160"/>
                <a:gd name="connsiteX269" fmla="*/ 3749040 w 11281333"/>
                <a:gd name="connsiteY269" fmla="*/ 2103120 h 5852160"/>
                <a:gd name="connsiteX270" fmla="*/ 3627120 w 11281333"/>
                <a:gd name="connsiteY270" fmla="*/ 2032000 h 5852160"/>
                <a:gd name="connsiteX271" fmla="*/ 3495040 w 11281333"/>
                <a:gd name="connsiteY271" fmla="*/ 1849120 h 5852160"/>
                <a:gd name="connsiteX272" fmla="*/ 3484880 w 11281333"/>
                <a:gd name="connsiteY272" fmla="*/ 1808480 h 5852160"/>
                <a:gd name="connsiteX273" fmla="*/ 3464560 w 11281333"/>
                <a:gd name="connsiteY273" fmla="*/ 1757680 h 5852160"/>
                <a:gd name="connsiteX274" fmla="*/ 3444240 w 11281333"/>
                <a:gd name="connsiteY274" fmla="*/ 1696720 h 5852160"/>
                <a:gd name="connsiteX275" fmla="*/ 3434080 w 11281333"/>
                <a:gd name="connsiteY275" fmla="*/ 1666240 h 5852160"/>
                <a:gd name="connsiteX276" fmla="*/ 3413760 w 11281333"/>
                <a:gd name="connsiteY276" fmla="*/ 1595120 h 5852160"/>
                <a:gd name="connsiteX277" fmla="*/ 3403600 w 11281333"/>
                <a:gd name="connsiteY277" fmla="*/ 1544320 h 5852160"/>
                <a:gd name="connsiteX278" fmla="*/ 3393440 w 11281333"/>
                <a:gd name="connsiteY278" fmla="*/ 1503680 h 5852160"/>
                <a:gd name="connsiteX279" fmla="*/ 3393440 w 11281333"/>
                <a:gd name="connsiteY279" fmla="*/ 1198880 h 5852160"/>
                <a:gd name="connsiteX280" fmla="*/ 3403600 w 11281333"/>
                <a:gd name="connsiteY280" fmla="*/ 1168400 h 5852160"/>
                <a:gd name="connsiteX281" fmla="*/ 3423920 w 11281333"/>
                <a:gd name="connsiteY281" fmla="*/ 1097280 h 5852160"/>
                <a:gd name="connsiteX282" fmla="*/ 3454400 w 11281333"/>
                <a:gd name="connsiteY282" fmla="*/ 1026160 h 5852160"/>
                <a:gd name="connsiteX283" fmla="*/ 3474720 w 11281333"/>
                <a:gd name="connsiteY283" fmla="*/ 955040 h 5852160"/>
                <a:gd name="connsiteX284" fmla="*/ 3525520 w 11281333"/>
                <a:gd name="connsiteY284" fmla="*/ 853440 h 5852160"/>
                <a:gd name="connsiteX285" fmla="*/ 3596640 w 11281333"/>
                <a:gd name="connsiteY285" fmla="*/ 690880 h 5852160"/>
                <a:gd name="connsiteX286" fmla="*/ 3616960 w 11281333"/>
                <a:gd name="connsiteY286" fmla="*/ 650240 h 5852160"/>
                <a:gd name="connsiteX287" fmla="*/ 3647440 w 11281333"/>
                <a:gd name="connsiteY287" fmla="*/ 599440 h 5852160"/>
                <a:gd name="connsiteX288" fmla="*/ 3688080 w 11281333"/>
                <a:gd name="connsiteY288" fmla="*/ 538480 h 5852160"/>
                <a:gd name="connsiteX289" fmla="*/ 3769360 w 11281333"/>
                <a:gd name="connsiteY289" fmla="*/ 416560 h 5852160"/>
                <a:gd name="connsiteX290" fmla="*/ 3789680 w 11281333"/>
                <a:gd name="connsiteY290" fmla="*/ 386080 h 5852160"/>
                <a:gd name="connsiteX291" fmla="*/ 3820160 w 11281333"/>
                <a:gd name="connsiteY291" fmla="*/ 355600 h 5852160"/>
                <a:gd name="connsiteX292" fmla="*/ 3850640 w 11281333"/>
                <a:gd name="connsiteY292" fmla="*/ 314960 h 5852160"/>
                <a:gd name="connsiteX293" fmla="*/ 3952240 w 11281333"/>
                <a:gd name="connsiteY293" fmla="*/ 223520 h 5852160"/>
                <a:gd name="connsiteX294" fmla="*/ 3992880 w 11281333"/>
                <a:gd name="connsiteY294" fmla="*/ 182880 h 5852160"/>
                <a:gd name="connsiteX295" fmla="*/ 4064000 w 11281333"/>
                <a:gd name="connsiteY295" fmla="*/ 142240 h 5852160"/>
                <a:gd name="connsiteX296" fmla="*/ 4104640 w 11281333"/>
                <a:gd name="connsiteY296" fmla="*/ 111760 h 5852160"/>
                <a:gd name="connsiteX297" fmla="*/ 4175760 w 11281333"/>
                <a:gd name="connsiteY297" fmla="*/ 81280 h 5852160"/>
                <a:gd name="connsiteX298" fmla="*/ 4236720 w 11281333"/>
                <a:gd name="connsiteY298" fmla="*/ 50800 h 5852160"/>
                <a:gd name="connsiteX299" fmla="*/ 4277360 w 11281333"/>
                <a:gd name="connsiteY299" fmla="*/ 40640 h 5852160"/>
                <a:gd name="connsiteX300" fmla="*/ 4399280 w 11281333"/>
                <a:gd name="connsiteY300" fmla="*/ 10160 h 5852160"/>
                <a:gd name="connsiteX301" fmla="*/ 4521200 w 11281333"/>
                <a:gd name="connsiteY301" fmla="*/ 0 h 5852160"/>
                <a:gd name="connsiteX302" fmla="*/ 4856480 w 11281333"/>
                <a:gd name="connsiteY302" fmla="*/ 10160 h 5852160"/>
                <a:gd name="connsiteX303" fmla="*/ 4968240 w 11281333"/>
                <a:gd name="connsiteY303" fmla="*/ 30480 h 5852160"/>
                <a:gd name="connsiteX304" fmla="*/ 5049520 w 11281333"/>
                <a:gd name="connsiteY304" fmla="*/ 40640 h 5852160"/>
                <a:gd name="connsiteX305" fmla="*/ 5181600 w 11281333"/>
                <a:gd name="connsiteY305" fmla="*/ 60960 h 5852160"/>
                <a:gd name="connsiteX306" fmla="*/ 5222240 w 11281333"/>
                <a:gd name="connsiteY306" fmla="*/ 81280 h 5852160"/>
                <a:gd name="connsiteX307" fmla="*/ 5303520 w 11281333"/>
                <a:gd name="connsiteY307" fmla="*/ 101600 h 5852160"/>
                <a:gd name="connsiteX308" fmla="*/ 5435600 w 11281333"/>
                <a:gd name="connsiteY308" fmla="*/ 172720 h 5852160"/>
                <a:gd name="connsiteX309" fmla="*/ 5547360 w 11281333"/>
                <a:gd name="connsiteY309" fmla="*/ 284480 h 5852160"/>
                <a:gd name="connsiteX310" fmla="*/ 5588000 w 11281333"/>
                <a:gd name="connsiteY310" fmla="*/ 325120 h 5852160"/>
                <a:gd name="connsiteX311" fmla="*/ 5628640 w 11281333"/>
                <a:gd name="connsiteY311" fmla="*/ 375920 h 5852160"/>
                <a:gd name="connsiteX312" fmla="*/ 5699760 w 11281333"/>
                <a:gd name="connsiteY312" fmla="*/ 447040 h 5852160"/>
                <a:gd name="connsiteX313" fmla="*/ 5720080 w 11281333"/>
                <a:gd name="connsiteY313" fmla="*/ 477520 h 5852160"/>
                <a:gd name="connsiteX314" fmla="*/ 5760720 w 11281333"/>
                <a:gd name="connsiteY314" fmla="*/ 508000 h 5852160"/>
                <a:gd name="connsiteX315" fmla="*/ 5791200 w 11281333"/>
                <a:gd name="connsiteY315" fmla="*/ 548640 h 5852160"/>
                <a:gd name="connsiteX316" fmla="*/ 5852160 w 11281333"/>
                <a:gd name="connsiteY316" fmla="*/ 599440 h 5852160"/>
                <a:gd name="connsiteX317" fmla="*/ 5892800 w 11281333"/>
                <a:gd name="connsiteY317" fmla="*/ 640080 h 5852160"/>
                <a:gd name="connsiteX318" fmla="*/ 5943600 w 11281333"/>
                <a:gd name="connsiteY318" fmla="*/ 670560 h 5852160"/>
                <a:gd name="connsiteX319" fmla="*/ 6065520 w 11281333"/>
                <a:gd name="connsiteY319" fmla="*/ 772160 h 5852160"/>
                <a:gd name="connsiteX320" fmla="*/ 6096000 w 11281333"/>
                <a:gd name="connsiteY320" fmla="*/ 802640 h 5852160"/>
                <a:gd name="connsiteX321" fmla="*/ 6228080 w 11281333"/>
                <a:gd name="connsiteY321" fmla="*/ 894080 h 5852160"/>
                <a:gd name="connsiteX322" fmla="*/ 6258560 w 11281333"/>
                <a:gd name="connsiteY322" fmla="*/ 924560 h 5852160"/>
                <a:gd name="connsiteX323" fmla="*/ 6461760 w 11281333"/>
                <a:gd name="connsiteY323" fmla="*/ 1056640 h 5852160"/>
                <a:gd name="connsiteX324" fmla="*/ 6563360 w 11281333"/>
                <a:gd name="connsiteY324" fmla="*/ 1117600 h 5852160"/>
                <a:gd name="connsiteX325" fmla="*/ 6664960 w 11281333"/>
                <a:gd name="connsiteY325" fmla="*/ 1178560 h 5852160"/>
                <a:gd name="connsiteX326" fmla="*/ 6756400 w 11281333"/>
                <a:gd name="connsiteY326" fmla="*/ 1239520 h 5852160"/>
                <a:gd name="connsiteX327" fmla="*/ 7091680 w 11281333"/>
                <a:gd name="connsiteY327" fmla="*/ 1402080 h 5852160"/>
                <a:gd name="connsiteX328" fmla="*/ 7183120 w 11281333"/>
                <a:gd name="connsiteY328" fmla="*/ 1432560 h 5852160"/>
                <a:gd name="connsiteX329" fmla="*/ 7264400 w 11281333"/>
                <a:gd name="connsiteY329" fmla="*/ 1463040 h 5852160"/>
                <a:gd name="connsiteX330" fmla="*/ 7467600 w 11281333"/>
                <a:gd name="connsiteY330" fmla="*/ 1493520 h 5852160"/>
                <a:gd name="connsiteX331" fmla="*/ 7833360 w 11281333"/>
                <a:gd name="connsiteY331" fmla="*/ 1473200 h 5852160"/>
                <a:gd name="connsiteX332" fmla="*/ 7904480 w 11281333"/>
                <a:gd name="connsiteY332" fmla="*/ 1452880 h 5852160"/>
                <a:gd name="connsiteX333" fmla="*/ 8087360 w 11281333"/>
                <a:gd name="connsiteY333" fmla="*/ 1391920 h 5852160"/>
                <a:gd name="connsiteX334" fmla="*/ 8280400 w 11281333"/>
                <a:gd name="connsiteY334" fmla="*/ 1300480 h 5852160"/>
                <a:gd name="connsiteX335" fmla="*/ 8514080 w 11281333"/>
                <a:gd name="connsiteY335" fmla="*/ 1137920 h 5852160"/>
                <a:gd name="connsiteX336" fmla="*/ 8544560 w 11281333"/>
                <a:gd name="connsiteY336" fmla="*/ 1117600 h 5852160"/>
                <a:gd name="connsiteX337" fmla="*/ 8595360 w 11281333"/>
                <a:gd name="connsiteY337" fmla="*/ 1076960 h 5852160"/>
                <a:gd name="connsiteX338" fmla="*/ 8778240 w 11281333"/>
                <a:gd name="connsiteY338" fmla="*/ 934720 h 5852160"/>
                <a:gd name="connsiteX339" fmla="*/ 8900160 w 11281333"/>
                <a:gd name="connsiteY339" fmla="*/ 812800 h 5852160"/>
                <a:gd name="connsiteX340" fmla="*/ 8961120 w 11281333"/>
                <a:gd name="connsiteY340" fmla="*/ 751840 h 5852160"/>
                <a:gd name="connsiteX341" fmla="*/ 8991600 w 11281333"/>
                <a:gd name="connsiteY341" fmla="*/ 711200 h 5852160"/>
                <a:gd name="connsiteX342" fmla="*/ 9083040 w 11281333"/>
                <a:gd name="connsiteY342" fmla="*/ 619760 h 5852160"/>
                <a:gd name="connsiteX343" fmla="*/ 9144000 w 11281333"/>
                <a:gd name="connsiteY343" fmla="*/ 538480 h 5852160"/>
                <a:gd name="connsiteX344" fmla="*/ 9164320 w 11281333"/>
                <a:gd name="connsiteY344" fmla="*/ 508000 h 5852160"/>
                <a:gd name="connsiteX345" fmla="*/ 9235440 w 11281333"/>
                <a:gd name="connsiteY345" fmla="*/ 436880 h 5852160"/>
                <a:gd name="connsiteX346" fmla="*/ 9296400 w 11281333"/>
                <a:gd name="connsiteY346" fmla="*/ 365760 h 5852160"/>
                <a:gd name="connsiteX347" fmla="*/ 9428480 w 11281333"/>
                <a:gd name="connsiteY347" fmla="*/ 274320 h 5852160"/>
                <a:gd name="connsiteX348" fmla="*/ 9469120 w 11281333"/>
                <a:gd name="connsiteY348" fmla="*/ 243840 h 5852160"/>
                <a:gd name="connsiteX349" fmla="*/ 9509760 w 11281333"/>
                <a:gd name="connsiteY349" fmla="*/ 223520 h 5852160"/>
                <a:gd name="connsiteX350" fmla="*/ 9560560 w 11281333"/>
                <a:gd name="connsiteY350" fmla="*/ 193040 h 5852160"/>
                <a:gd name="connsiteX351" fmla="*/ 9601200 w 11281333"/>
                <a:gd name="connsiteY351" fmla="*/ 172720 h 5852160"/>
                <a:gd name="connsiteX352" fmla="*/ 9631680 w 11281333"/>
                <a:gd name="connsiteY352" fmla="*/ 152400 h 5852160"/>
                <a:gd name="connsiteX353" fmla="*/ 9672320 w 11281333"/>
                <a:gd name="connsiteY353" fmla="*/ 142240 h 5852160"/>
                <a:gd name="connsiteX354" fmla="*/ 9723120 w 11281333"/>
                <a:gd name="connsiteY354" fmla="*/ 121920 h 5852160"/>
                <a:gd name="connsiteX355" fmla="*/ 9773920 w 11281333"/>
                <a:gd name="connsiteY355" fmla="*/ 111760 h 5852160"/>
                <a:gd name="connsiteX356" fmla="*/ 9855200 w 11281333"/>
                <a:gd name="connsiteY356" fmla="*/ 91440 h 5852160"/>
                <a:gd name="connsiteX357" fmla="*/ 9885680 w 11281333"/>
                <a:gd name="connsiteY357" fmla="*/ 81280 h 5852160"/>
                <a:gd name="connsiteX358" fmla="*/ 9936480 w 11281333"/>
                <a:gd name="connsiteY358" fmla="*/ 71120 h 5852160"/>
                <a:gd name="connsiteX359" fmla="*/ 10139680 w 11281333"/>
                <a:gd name="connsiteY359" fmla="*/ 91440 h 5852160"/>
                <a:gd name="connsiteX360" fmla="*/ 10190480 w 11281333"/>
                <a:gd name="connsiteY360" fmla="*/ 111760 h 5852160"/>
                <a:gd name="connsiteX361" fmla="*/ 10251440 w 11281333"/>
                <a:gd name="connsiteY361" fmla="*/ 152400 h 5852160"/>
                <a:gd name="connsiteX362" fmla="*/ 10281920 w 11281333"/>
                <a:gd name="connsiteY362" fmla="*/ 172720 h 5852160"/>
                <a:gd name="connsiteX363" fmla="*/ 10322560 w 11281333"/>
                <a:gd name="connsiteY363" fmla="*/ 193040 h 5852160"/>
                <a:gd name="connsiteX364" fmla="*/ 10383520 w 11281333"/>
                <a:gd name="connsiteY364" fmla="*/ 233680 h 5852160"/>
                <a:gd name="connsiteX365" fmla="*/ 10434320 w 11281333"/>
                <a:gd name="connsiteY365" fmla="*/ 254000 h 5852160"/>
                <a:gd name="connsiteX366" fmla="*/ 10485120 w 11281333"/>
                <a:gd name="connsiteY366" fmla="*/ 314960 h 5852160"/>
                <a:gd name="connsiteX367" fmla="*/ 10556240 w 11281333"/>
                <a:gd name="connsiteY367" fmla="*/ 396240 h 5852160"/>
                <a:gd name="connsiteX368" fmla="*/ 10586720 w 11281333"/>
                <a:gd name="connsiteY368" fmla="*/ 467360 h 5852160"/>
                <a:gd name="connsiteX369" fmla="*/ 10617200 w 11281333"/>
                <a:gd name="connsiteY369" fmla="*/ 518160 h 5852160"/>
                <a:gd name="connsiteX370" fmla="*/ 10657840 w 11281333"/>
                <a:gd name="connsiteY370" fmla="*/ 640080 h 5852160"/>
                <a:gd name="connsiteX371" fmla="*/ 10688320 w 11281333"/>
                <a:gd name="connsiteY371" fmla="*/ 721360 h 5852160"/>
                <a:gd name="connsiteX372" fmla="*/ 10698480 w 11281333"/>
                <a:gd name="connsiteY372" fmla="*/ 822960 h 5852160"/>
                <a:gd name="connsiteX373" fmla="*/ 10708640 w 11281333"/>
                <a:gd name="connsiteY373" fmla="*/ 863600 h 5852160"/>
                <a:gd name="connsiteX374" fmla="*/ 10728960 w 11281333"/>
                <a:gd name="connsiteY374" fmla="*/ 1097280 h 5852160"/>
                <a:gd name="connsiteX375" fmla="*/ 10718800 w 11281333"/>
                <a:gd name="connsiteY375" fmla="*/ 1442720 h 5852160"/>
                <a:gd name="connsiteX376" fmla="*/ 10708640 w 11281333"/>
                <a:gd name="connsiteY376" fmla="*/ 1503680 h 5852160"/>
                <a:gd name="connsiteX377" fmla="*/ 10657840 w 11281333"/>
                <a:gd name="connsiteY377" fmla="*/ 1635760 h 5852160"/>
                <a:gd name="connsiteX378" fmla="*/ 10576560 w 11281333"/>
                <a:gd name="connsiteY378" fmla="*/ 1828800 h 5852160"/>
                <a:gd name="connsiteX379" fmla="*/ 10535920 w 11281333"/>
                <a:gd name="connsiteY379" fmla="*/ 1889760 h 5852160"/>
                <a:gd name="connsiteX380" fmla="*/ 10515600 w 11281333"/>
                <a:gd name="connsiteY380" fmla="*/ 1930400 h 5852160"/>
                <a:gd name="connsiteX381" fmla="*/ 10454640 w 11281333"/>
                <a:gd name="connsiteY381" fmla="*/ 2021840 h 5852160"/>
                <a:gd name="connsiteX382" fmla="*/ 10434320 w 11281333"/>
                <a:gd name="connsiteY382" fmla="*/ 2062480 h 5852160"/>
                <a:gd name="connsiteX383" fmla="*/ 10403840 w 11281333"/>
                <a:gd name="connsiteY383" fmla="*/ 2092960 h 5852160"/>
                <a:gd name="connsiteX384" fmla="*/ 10373360 w 11281333"/>
                <a:gd name="connsiteY384" fmla="*/ 2133600 h 5852160"/>
                <a:gd name="connsiteX385" fmla="*/ 10210800 w 11281333"/>
                <a:gd name="connsiteY385" fmla="*/ 2286000 h 5852160"/>
                <a:gd name="connsiteX386" fmla="*/ 10139680 w 11281333"/>
                <a:gd name="connsiteY386" fmla="*/ 2336800 h 5852160"/>
                <a:gd name="connsiteX387" fmla="*/ 10099040 w 11281333"/>
                <a:gd name="connsiteY387" fmla="*/ 2357120 h 5852160"/>
                <a:gd name="connsiteX388" fmla="*/ 10068560 w 11281333"/>
                <a:gd name="connsiteY388" fmla="*/ 2387600 h 5852160"/>
                <a:gd name="connsiteX389" fmla="*/ 10027920 w 11281333"/>
                <a:gd name="connsiteY389" fmla="*/ 2407920 h 5852160"/>
                <a:gd name="connsiteX390" fmla="*/ 9946640 w 11281333"/>
                <a:gd name="connsiteY390" fmla="*/ 2468880 h 5852160"/>
                <a:gd name="connsiteX391" fmla="*/ 9885680 w 11281333"/>
                <a:gd name="connsiteY391" fmla="*/ 2509520 h 5852160"/>
                <a:gd name="connsiteX392" fmla="*/ 9845040 w 11281333"/>
                <a:gd name="connsiteY392" fmla="*/ 2540000 h 5852160"/>
                <a:gd name="connsiteX393" fmla="*/ 9773920 w 11281333"/>
                <a:gd name="connsiteY393" fmla="*/ 2580640 h 5852160"/>
                <a:gd name="connsiteX394" fmla="*/ 9733280 w 11281333"/>
                <a:gd name="connsiteY394" fmla="*/ 2621280 h 5852160"/>
                <a:gd name="connsiteX395" fmla="*/ 9682480 w 11281333"/>
                <a:gd name="connsiteY395" fmla="*/ 2651760 h 5852160"/>
                <a:gd name="connsiteX396" fmla="*/ 9601200 w 11281333"/>
                <a:gd name="connsiteY396" fmla="*/ 2733040 h 5852160"/>
                <a:gd name="connsiteX397" fmla="*/ 9519920 w 11281333"/>
                <a:gd name="connsiteY397" fmla="*/ 2814320 h 5852160"/>
                <a:gd name="connsiteX398" fmla="*/ 9458960 w 11281333"/>
                <a:gd name="connsiteY398" fmla="*/ 2875280 h 5852160"/>
                <a:gd name="connsiteX399" fmla="*/ 9398000 w 11281333"/>
                <a:gd name="connsiteY399" fmla="*/ 2936240 h 5852160"/>
                <a:gd name="connsiteX400" fmla="*/ 9316720 w 11281333"/>
                <a:gd name="connsiteY400" fmla="*/ 3037840 h 5852160"/>
                <a:gd name="connsiteX401" fmla="*/ 9286240 w 11281333"/>
                <a:gd name="connsiteY401" fmla="*/ 3088640 h 5852160"/>
                <a:gd name="connsiteX402" fmla="*/ 9245600 w 11281333"/>
                <a:gd name="connsiteY402" fmla="*/ 3139440 h 5852160"/>
                <a:gd name="connsiteX403" fmla="*/ 9215120 w 11281333"/>
                <a:gd name="connsiteY403" fmla="*/ 3200400 h 5852160"/>
                <a:gd name="connsiteX404" fmla="*/ 9133840 w 11281333"/>
                <a:gd name="connsiteY404" fmla="*/ 3322320 h 5852160"/>
                <a:gd name="connsiteX405" fmla="*/ 9093200 w 11281333"/>
                <a:gd name="connsiteY405" fmla="*/ 3413760 h 5852160"/>
                <a:gd name="connsiteX406" fmla="*/ 9062720 w 11281333"/>
                <a:gd name="connsiteY406" fmla="*/ 3474720 h 5852160"/>
                <a:gd name="connsiteX407" fmla="*/ 9022080 w 11281333"/>
                <a:gd name="connsiteY407" fmla="*/ 3606800 h 5852160"/>
                <a:gd name="connsiteX408" fmla="*/ 9011920 w 11281333"/>
                <a:gd name="connsiteY408" fmla="*/ 3657600 h 5852160"/>
                <a:gd name="connsiteX409" fmla="*/ 8991600 w 11281333"/>
                <a:gd name="connsiteY409" fmla="*/ 3728720 h 5852160"/>
                <a:gd name="connsiteX410" fmla="*/ 9001760 w 11281333"/>
                <a:gd name="connsiteY410" fmla="*/ 3972560 h 5852160"/>
                <a:gd name="connsiteX411" fmla="*/ 9011920 w 11281333"/>
                <a:gd name="connsiteY411" fmla="*/ 4013200 h 5852160"/>
                <a:gd name="connsiteX412" fmla="*/ 9032240 w 11281333"/>
                <a:gd name="connsiteY412" fmla="*/ 4084320 h 5852160"/>
                <a:gd name="connsiteX413" fmla="*/ 9042400 w 11281333"/>
                <a:gd name="connsiteY413" fmla="*/ 4145280 h 5852160"/>
                <a:gd name="connsiteX414" fmla="*/ 9052560 w 11281333"/>
                <a:gd name="connsiteY414" fmla="*/ 4175760 h 5852160"/>
                <a:gd name="connsiteX415" fmla="*/ 9083040 w 11281333"/>
                <a:gd name="connsiteY415" fmla="*/ 4267200 h 5852160"/>
                <a:gd name="connsiteX416" fmla="*/ 9093200 w 11281333"/>
                <a:gd name="connsiteY416" fmla="*/ 4328160 h 5852160"/>
                <a:gd name="connsiteX417" fmla="*/ 9133840 w 11281333"/>
                <a:gd name="connsiteY417" fmla="*/ 4450080 h 5852160"/>
                <a:gd name="connsiteX418" fmla="*/ 9144000 w 11281333"/>
                <a:gd name="connsiteY418" fmla="*/ 4480560 h 5852160"/>
                <a:gd name="connsiteX419" fmla="*/ 9164320 w 11281333"/>
                <a:gd name="connsiteY419" fmla="*/ 4541520 h 5852160"/>
                <a:gd name="connsiteX420" fmla="*/ 9184640 w 11281333"/>
                <a:gd name="connsiteY420" fmla="*/ 4572000 h 5852160"/>
                <a:gd name="connsiteX421" fmla="*/ 9204960 w 11281333"/>
                <a:gd name="connsiteY421" fmla="*/ 4612640 h 5852160"/>
                <a:gd name="connsiteX422" fmla="*/ 9235440 w 11281333"/>
                <a:gd name="connsiteY422" fmla="*/ 4653280 h 5852160"/>
                <a:gd name="connsiteX423" fmla="*/ 9306560 w 11281333"/>
                <a:gd name="connsiteY423" fmla="*/ 4775200 h 5852160"/>
                <a:gd name="connsiteX424" fmla="*/ 9387840 w 11281333"/>
                <a:gd name="connsiteY424" fmla="*/ 4876800 h 5852160"/>
                <a:gd name="connsiteX425" fmla="*/ 9458960 w 11281333"/>
                <a:gd name="connsiteY425" fmla="*/ 4958080 h 5852160"/>
                <a:gd name="connsiteX426" fmla="*/ 9540240 w 11281333"/>
                <a:gd name="connsiteY426" fmla="*/ 5049520 h 5852160"/>
                <a:gd name="connsiteX427" fmla="*/ 9570720 w 11281333"/>
                <a:gd name="connsiteY427" fmla="*/ 5090160 h 5852160"/>
                <a:gd name="connsiteX428" fmla="*/ 9591040 w 11281333"/>
                <a:gd name="connsiteY428" fmla="*/ 5120640 h 5852160"/>
                <a:gd name="connsiteX429" fmla="*/ 9682480 w 11281333"/>
                <a:gd name="connsiteY429" fmla="*/ 5212080 h 5852160"/>
                <a:gd name="connsiteX430" fmla="*/ 9773920 w 11281333"/>
                <a:gd name="connsiteY430" fmla="*/ 5273040 h 5852160"/>
                <a:gd name="connsiteX431" fmla="*/ 9804400 w 11281333"/>
                <a:gd name="connsiteY431" fmla="*/ 5293360 h 5852160"/>
                <a:gd name="connsiteX432" fmla="*/ 9875520 w 11281333"/>
                <a:gd name="connsiteY432" fmla="*/ 5313680 h 5852160"/>
                <a:gd name="connsiteX433" fmla="*/ 9956800 w 11281333"/>
                <a:gd name="connsiteY433" fmla="*/ 5344160 h 5852160"/>
                <a:gd name="connsiteX434" fmla="*/ 10139680 w 11281333"/>
                <a:gd name="connsiteY434" fmla="*/ 5364480 h 5852160"/>
                <a:gd name="connsiteX435" fmla="*/ 10271760 w 11281333"/>
                <a:gd name="connsiteY435" fmla="*/ 5354320 h 5852160"/>
                <a:gd name="connsiteX436" fmla="*/ 10607040 w 11281333"/>
                <a:gd name="connsiteY436" fmla="*/ 5334000 h 5852160"/>
                <a:gd name="connsiteX437" fmla="*/ 10698480 w 11281333"/>
                <a:gd name="connsiteY437" fmla="*/ 5323840 h 5852160"/>
                <a:gd name="connsiteX438" fmla="*/ 11135360 w 11281333"/>
                <a:gd name="connsiteY438" fmla="*/ 5334000 h 5852160"/>
                <a:gd name="connsiteX439" fmla="*/ 11277600 w 11281333"/>
                <a:gd name="connsiteY439" fmla="*/ 5344160 h 5852160"/>
                <a:gd name="connsiteX0" fmla="*/ 0 w 11281333"/>
                <a:gd name="connsiteY0" fmla="*/ 650240 h 5852160"/>
                <a:gd name="connsiteX1" fmla="*/ 213360 w 11281333"/>
                <a:gd name="connsiteY1" fmla="*/ 396240 h 5852160"/>
                <a:gd name="connsiteX2" fmla="*/ 274320 w 11281333"/>
                <a:gd name="connsiteY2" fmla="*/ 345440 h 5852160"/>
                <a:gd name="connsiteX3" fmla="*/ 304800 w 11281333"/>
                <a:gd name="connsiteY3" fmla="*/ 314960 h 5852160"/>
                <a:gd name="connsiteX4" fmla="*/ 335280 w 11281333"/>
                <a:gd name="connsiteY4" fmla="*/ 294640 h 5852160"/>
                <a:gd name="connsiteX5" fmla="*/ 365760 w 11281333"/>
                <a:gd name="connsiteY5" fmla="*/ 264160 h 5852160"/>
                <a:gd name="connsiteX6" fmla="*/ 426720 w 11281333"/>
                <a:gd name="connsiteY6" fmla="*/ 223520 h 5852160"/>
                <a:gd name="connsiteX7" fmla="*/ 457200 w 11281333"/>
                <a:gd name="connsiteY7" fmla="*/ 203200 h 5852160"/>
                <a:gd name="connsiteX8" fmla="*/ 518160 w 11281333"/>
                <a:gd name="connsiteY8" fmla="*/ 182880 h 5852160"/>
                <a:gd name="connsiteX9" fmla="*/ 548640 w 11281333"/>
                <a:gd name="connsiteY9" fmla="*/ 162560 h 5852160"/>
                <a:gd name="connsiteX10" fmla="*/ 609600 w 11281333"/>
                <a:gd name="connsiteY10" fmla="*/ 142240 h 5852160"/>
                <a:gd name="connsiteX11" fmla="*/ 640080 w 11281333"/>
                <a:gd name="connsiteY11" fmla="*/ 132080 h 5852160"/>
                <a:gd name="connsiteX12" fmla="*/ 670560 w 11281333"/>
                <a:gd name="connsiteY12" fmla="*/ 111760 h 5852160"/>
                <a:gd name="connsiteX13" fmla="*/ 762000 w 11281333"/>
                <a:gd name="connsiteY13" fmla="*/ 81280 h 5852160"/>
                <a:gd name="connsiteX14" fmla="*/ 853440 w 11281333"/>
                <a:gd name="connsiteY14" fmla="*/ 50800 h 5852160"/>
                <a:gd name="connsiteX15" fmla="*/ 883920 w 11281333"/>
                <a:gd name="connsiteY15" fmla="*/ 40640 h 5852160"/>
                <a:gd name="connsiteX16" fmla="*/ 1158240 w 11281333"/>
                <a:gd name="connsiteY16" fmla="*/ 50800 h 5852160"/>
                <a:gd name="connsiteX17" fmla="*/ 1341120 w 11281333"/>
                <a:gd name="connsiteY17" fmla="*/ 91440 h 5852160"/>
                <a:gd name="connsiteX18" fmla="*/ 1402080 w 11281333"/>
                <a:gd name="connsiteY18" fmla="*/ 111760 h 5852160"/>
                <a:gd name="connsiteX19" fmla="*/ 1513840 w 11281333"/>
                <a:gd name="connsiteY19" fmla="*/ 142240 h 5852160"/>
                <a:gd name="connsiteX20" fmla="*/ 1574800 w 11281333"/>
                <a:gd name="connsiteY20" fmla="*/ 172720 h 5852160"/>
                <a:gd name="connsiteX21" fmla="*/ 1635760 w 11281333"/>
                <a:gd name="connsiteY21" fmla="*/ 213360 h 5852160"/>
                <a:gd name="connsiteX22" fmla="*/ 1696720 w 11281333"/>
                <a:gd name="connsiteY22" fmla="*/ 264160 h 5852160"/>
                <a:gd name="connsiteX23" fmla="*/ 1717040 w 11281333"/>
                <a:gd name="connsiteY23" fmla="*/ 294640 h 5852160"/>
                <a:gd name="connsiteX24" fmla="*/ 1747520 w 11281333"/>
                <a:gd name="connsiteY24" fmla="*/ 314960 h 5852160"/>
                <a:gd name="connsiteX25" fmla="*/ 1788160 w 11281333"/>
                <a:gd name="connsiteY25" fmla="*/ 375920 h 5852160"/>
                <a:gd name="connsiteX26" fmla="*/ 1808480 w 11281333"/>
                <a:gd name="connsiteY26" fmla="*/ 406400 h 5852160"/>
                <a:gd name="connsiteX27" fmla="*/ 1838960 w 11281333"/>
                <a:gd name="connsiteY27" fmla="*/ 497840 h 5852160"/>
                <a:gd name="connsiteX28" fmla="*/ 1849120 w 11281333"/>
                <a:gd name="connsiteY28" fmla="*/ 528320 h 5852160"/>
                <a:gd name="connsiteX29" fmla="*/ 1859280 w 11281333"/>
                <a:gd name="connsiteY29" fmla="*/ 558800 h 5852160"/>
                <a:gd name="connsiteX30" fmla="*/ 1869440 w 11281333"/>
                <a:gd name="connsiteY30" fmla="*/ 609600 h 5852160"/>
                <a:gd name="connsiteX31" fmla="*/ 1859280 w 11281333"/>
                <a:gd name="connsiteY31" fmla="*/ 782320 h 5852160"/>
                <a:gd name="connsiteX32" fmla="*/ 1849120 w 11281333"/>
                <a:gd name="connsiteY32" fmla="*/ 812800 h 5852160"/>
                <a:gd name="connsiteX33" fmla="*/ 1808480 w 11281333"/>
                <a:gd name="connsiteY33" fmla="*/ 873760 h 5852160"/>
                <a:gd name="connsiteX34" fmla="*/ 1778000 w 11281333"/>
                <a:gd name="connsiteY34" fmla="*/ 894080 h 5852160"/>
                <a:gd name="connsiteX35" fmla="*/ 1757680 w 11281333"/>
                <a:gd name="connsiteY35" fmla="*/ 955040 h 5852160"/>
                <a:gd name="connsiteX36" fmla="*/ 1727200 w 11281333"/>
                <a:gd name="connsiteY36" fmla="*/ 1016000 h 5852160"/>
                <a:gd name="connsiteX37" fmla="*/ 1737360 w 11281333"/>
                <a:gd name="connsiteY37" fmla="*/ 1229360 h 5852160"/>
                <a:gd name="connsiteX38" fmla="*/ 1767840 w 11281333"/>
                <a:gd name="connsiteY38" fmla="*/ 1330960 h 5852160"/>
                <a:gd name="connsiteX39" fmla="*/ 1798320 w 11281333"/>
                <a:gd name="connsiteY39" fmla="*/ 1351280 h 5852160"/>
                <a:gd name="connsiteX40" fmla="*/ 1828800 w 11281333"/>
                <a:gd name="connsiteY40" fmla="*/ 1381760 h 5852160"/>
                <a:gd name="connsiteX41" fmla="*/ 1859280 w 11281333"/>
                <a:gd name="connsiteY41" fmla="*/ 1391920 h 5852160"/>
                <a:gd name="connsiteX42" fmla="*/ 1889760 w 11281333"/>
                <a:gd name="connsiteY42" fmla="*/ 1412240 h 5852160"/>
                <a:gd name="connsiteX43" fmla="*/ 1920240 w 11281333"/>
                <a:gd name="connsiteY43" fmla="*/ 1422400 h 5852160"/>
                <a:gd name="connsiteX44" fmla="*/ 1950720 w 11281333"/>
                <a:gd name="connsiteY44" fmla="*/ 1442720 h 5852160"/>
                <a:gd name="connsiteX45" fmla="*/ 2011680 w 11281333"/>
                <a:gd name="connsiteY45" fmla="*/ 1463040 h 5852160"/>
                <a:gd name="connsiteX46" fmla="*/ 2042160 w 11281333"/>
                <a:gd name="connsiteY46" fmla="*/ 1483360 h 5852160"/>
                <a:gd name="connsiteX47" fmla="*/ 2103120 w 11281333"/>
                <a:gd name="connsiteY47" fmla="*/ 1503680 h 5852160"/>
                <a:gd name="connsiteX48" fmla="*/ 2164080 w 11281333"/>
                <a:gd name="connsiteY48" fmla="*/ 1534160 h 5852160"/>
                <a:gd name="connsiteX49" fmla="*/ 2225040 w 11281333"/>
                <a:gd name="connsiteY49" fmla="*/ 1564640 h 5852160"/>
                <a:gd name="connsiteX50" fmla="*/ 2255520 w 11281333"/>
                <a:gd name="connsiteY50" fmla="*/ 1595120 h 5852160"/>
                <a:gd name="connsiteX51" fmla="*/ 2377440 w 11281333"/>
                <a:gd name="connsiteY51" fmla="*/ 1696720 h 5852160"/>
                <a:gd name="connsiteX52" fmla="*/ 2397760 w 11281333"/>
                <a:gd name="connsiteY52" fmla="*/ 1737360 h 5852160"/>
                <a:gd name="connsiteX53" fmla="*/ 2418080 w 11281333"/>
                <a:gd name="connsiteY53" fmla="*/ 1767840 h 5852160"/>
                <a:gd name="connsiteX54" fmla="*/ 2428240 w 11281333"/>
                <a:gd name="connsiteY54" fmla="*/ 1798320 h 5852160"/>
                <a:gd name="connsiteX55" fmla="*/ 2448560 w 11281333"/>
                <a:gd name="connsiteY55" fmla="*/ 1838960 h 5852160"/>
                <a:gd name="connsiteX56" fmla="*/ 2468880 w 11281333"/>
                <a:gd name="connsiteY56" fmla="*/ 1930400 h 5852160"/>
                <a:gd name="connsiteX57" fmla="*/ 2458720 w 11281333"/>
                <a:gd name="connsiteY57" fmla="*/ 2143760 h 5852160"/>
                <a:gd name="connsiteX58" fmla="*/ 2448560 w 11281333"/>
                <a:gd name="connsiteY58" fmla="*/ 2204720 h 5852160"/>
                <a:gd name="connsiteX59" fmla="*/ 2377440 w 11281333"/>
                <a:gd name="connsiteY59" fmla="*/ 2296160 h 5852160"/>
                <a:gd name="connsiteX60" fmla="*/ 2346960 w 11281333"/>
                <a:gd name="connsiteY60" fmla="*/ 2336800 h 5852160"/>
                <a:gd name="connsiteX61" fmla="*/ 2265680 w 11281333"/>
                <a:gd name="connsiteY61" fmla="*/ 2397760 h 5852160"/>
                <a:gd name="connsiteX62" fmla="*/ 2194560 w 11281333"/>
                <a:gd name="connsiteY62" fmla="*/ 2458720 h 5852160"/>
                <a:gd name="connsiteX63" fmla="*/ 2123440 w 11281333"/>
                <a:gd name="connsiteY63" fmla="*/ 2509520 h 5852160"/>
                <a:gd name="connsiteX64" fmla="*/ 2082800 w 11281333"/>
                <a:gd name="connsiteY64" fmla="*/ 2529840 h 5852160"/>
                <a:gd name="connsiteX65" fmla="*/ 1991360 w 11281333"/>
                <a:gd name="connsiteY65" fmla="*/ 2580640 h 5852160"/>
                <a:gd name="connsiteX66" fmla="*/ 1899920 w 11281333"/>
                <a:gd name="connsiteY66" fmla="*/ 2631440 h 5852160"/>
                <a:gd name="connsiteX67" fmla="*/ 1859280 w 11281333"/>
                <a:gd name="connsiteY67" fmla="*/ 2661920 h 5852160"/>
                <a:gd name="connsiteX68" fmla="*/ 1828800 w 11281333"/>
                <a:gd name="connsiteY68" fmla="*/ 2672080 h 5852160"/>
                <a:gd name="connsiteX69" fmla="*/ 1757680 w 11281333"/>
                <a:gd name="connsiteY69" fmla="*/ 2702560 h 5852160"/>
                <a:gd name="connsiteX70" fmla="*/ 1666240 w 11281333"/>
                <a:gd name="connsiteY70" fmla="*/ 2753360 h 5852160"/>
                <a:gd name="connsiteX71" fmla="*/ 1635760 w 11281333"/>
                <a:gd name="connsiteY71" fmla="*/ 2763520 h 5852160"/>
                <a:gd name="connsiteX72" fmla="*/ 1584960 w 11281333"/>
                <a:gd name="connsiteY72" fmla="*/ 2794000 h 5852160"/>
                <a:gd name="connsiteX73" fmla="*/ 1483360 w 11281333"/>
                <a:gd name="connsiteY73" fmla="*/ 2834640 h 5852160"/>
                <a:gd name="connsiteX74" fmla="*/ 1432560 w 11281333"/>
                <a:gd name="connsiteY74" fmla="*/ 2854960 h 5852160"/>
                <a:gd name="connsiteX75" fmla="*/ 1361440 w 11281333"/>
                <a:gd name="connsiteY75" fmla="*/ 2885440 h 5852160"/>
                <a:gd name="connsiteX76" fmla="*/ 1320800 w 11281333"/>
                <a:gd name="connsiteY76" fmla="*/ 2905760 h 5852160"/>
                <a:gd name="connsiteX77" fmla="*/ 1270000 w 11281333"/>
                <a:gd name="connsiteY77" fmla="*/ 2926080 h 5852160"/>
                <a:gd name="connsiteX78" fmla="*/ 1178560 w 11281333"/>
                <a:gd name="connsiteY78" fmla="*/ 2976880 h 5852160"/>
                <a:gd name="connsiteX79" fmla="*/ 1066800 w 11281333"/>
                <a:gd name="connsiteY79" fmla="*/ 3037840 h 5852160"/>
                <a:gd name="connsiteX80" fmla="*/ 995680 w 11281333"/>
                <a:gd name="connsiteY80" fmla="*/ 3078480 h 5852160"/>
                <a:gd name="connsiteX81" fmla="*/ 914400 w 11281333"/>
                <a:gd name="connsiteY81" fmla="*/ 3139440 h 5852160"/>
                <a:gd name="connsiteX82" fmla="*/ 873760 w 11281333"/>
                <a:gd name="connsiteY82" fmla="*/ 3169920 h 5852160"/>
                <a:gd name="connsiteX83" fmla="*/ 782320 w 11281333"/>
                <a:gd name="connsiteY83" fmla="*/ 3230880 h 5852160"/>
                <a:gd name="connsiteX84" fmla="*/ 741680 w 11281333"/>
                <a:gd name="connsiteY84" fmla="*/ 3271520 h 5852160"/>
                <a:gd name="connsiteX85" fmla="*/ 599440 w 11281333"/>
                <a:gd name="connsiteY85" fmla="*/ 3403600 h 5852160"/>
                <a:gd name="connsiteX86" fmla="*/ 487680 w 11281333"/>
                <a:gd name="connsiteY86" fmla="*/ 3556000 h 5852160"/>
                <a:gd name="connsiteX87" fmla="*/ 457200 w 11281333"/>
                <a:gd name="connsiteY87" fmla="*/ 3596640 h 5852160"/>
                <a:gd name="connsiteX88" fmla="*/ 436880 w 11281333"/>
                <a:gd name="connsiteY88" fmla="*/ 3647440 h 5852160"/>
                <a:gd name="connsiteX89" fmla="*/ 406400 w 11281333"/>
                <a:gd name="connsiteY89" fmla="*/ 3688080 h 5852160"/>
                <a:gd name="connsiteX90" fmla="*/ 386080 w 11281333"/>
                <a:gd name="connsiteY90" fmla="*/ 3738880 h 5852160"/>
                <a:gd name="connsiteX91" fmla="*/ 335280 w 11281333"/>
                <a:gd name="connsiteY91" fmla="*/ 3840480 h 5852160"/>
                <a:gd name="connsiteX92" fmla="*/ 314960 w 11281333"/>
                <a:gd name="connsiteY92" fmla="*/ 3870960 h 5852160"/>
                <a:gd name="connsiteX93" fmla="*/ 284480 w 11281333"/>
                <a:gd name="connsiteY93" fmla="*/ 3952240 h 5852160"/>
                <a:gd name="connsiteX94" fmla="*/ 264160 w 11281333"/>
                <a:gd name="connsiteY94" fmla="*/ 4003040 h 5852160"/>
                <a:gd name="connsiteX95" fmla="*/ 254000 w 11281333"/>
                <a:gd name="connsiteY95" fmla="*/ 4053840 h 5852160"/>
                <a:gd name="connsiteX96" fmla="*/ 233680 w 11281333"/>
                <a:gd name="connsiteY96" fmla="*/ 4094480 h 5852160"/>
                <a:gd name="connsiteX97" fmla="*/ 213360 w 11281333"/>
                <a:gd name="connsiteY97" fmla="*/ 4196080 h 5852160"/>
                <a:gd name="connsiteX98" fmla="*/ 193040 w 11281333"/>
                <a:gd name="connsiteY98" fmla="*/ 4277360 h 5852160"/>
                <a:gd name="connsiteX99" fmla="*/ 182880 w 11281333"/>
                <a:gd name="connsiteY99" fmla="*/ 4318000 h 5852160"/>
                <a:gd name="connsiteX100" fmla="*/ 162560 w 11281333"/>
                <a:gd name="connsiteY100" fmla="*/ 4541520 h 5852160"/>
                <a:gd name="connsiteX101" fmla="*/ 182880 w 11281333"/>
                <a:gd name="connsiteY101" fmla="*/ 4765040 h 5852160"/>
                <a:gd name="connsiteX102" fmla="*/ 203200 w 11281333"/>
                <a:gd name="connsiteY102" fmla="*/ 4836160 h 5852160"/>
                <a:gd name="connsiteX103" fmla="*/ 213360 w 11281333"/>
                <a:gd name="connsiteY103" fmla="*/ 4886960 h 5852160"/>
                <a:gd name="connsiteX104" fmla="*/ 233680 w 11281333"/>
                <a:gd name="connsiteY104" fmla="*/ 4947920 h 5852160"/>
                <a:gd name="connsiteX105" fmla="*/ 243840 w 11281333"/>
                <a:gd name="connsiteY105" fmla="*/ 4978400 h 5852160"/>
                <a:gd name="connsiteX106" fmla="*/ 274320 w 11281333"/>
                <a:gd name="connsiteY106" fmla="*/ 5049520 h 5852160"/>
                <a:gd name="connsiteX107" fmla="*/ 294640 w 11281333"/>
                <a:gd name="connsiteY107" fmla="*/ 5120640 h 5852160"/>
                <a:gd name="connsiteX108" fmla="*/ 325120 w 11281333"/>
                <a:gd name="connsiteY108" fmla="*/ 5151120 h 5852160"/>
                <a:gd name="connsiteX109" fmla="*/ 386080 w 11281333"/>
                <a:gd name="connsiteY109" fmla="*/ 5242560 h 5852160"/>
                <a:gd name="connsiteX110" fmla="*/ 447040 w 11281333"/>
                <a:gd name="connsiteY110" fmla="*/ 5303520 h 5852160"/>
                <a:gd name="connsiteX111" fmla="*/ 497840 w 11281333"/>
                <a:gd name="connsiteY111" fmla="*/ 5364480 h 5852160"/>
                <a:gd name="connsiteX112" fmla="*/ 589280 w 11281333"/>
                <a:gd name="connsiteY112" fmla="*/ 5466080 h 5852160"/>
                <a:gd name="connsiteX113" fmla="*/ 619760 w 11281333"/>
                <a:gd name="connsiteY113" fmla="*/ 5496560 h 5852160"/>
                <a:gd name="connsiteX114" fmla="*/ 650240 w 11281333"/>
                <a:gd name="connsiteY114" fmla="*/ 5527040 h 5852160"/>
                <a:gd name="connsiteX115" fmla="*/ 680720 w 11281333"/>
                <a:gd name="connsiteY115" fmla="*/ 5547360 h 5852160"/>
                <a:gd name="connsiteX116" fmla="*/ 711200 w 11281333"/>
                <a:gd name="connsiteY116" fmla="*/ 5577840 h 5852160"/>
                <a:gd name="connsiteX117" fmla="*/ 741680 w 11281333"/>
                <a:gd name="connsiteY117" fmla="*/ 5598160 h 5852160"/>
                <a:gd name="connsiteX118" fmla="*/ 782320 w 11281333"/>
                <a:gd name="connsiteY118" fmla="*/ 5628640 h 5852160"/>
                <a:gd name="connsiteX119" fmla="*/ 822960 w 11281333"/>
                <a:gd name="connsiteY119" fmla="*/ 5648960 h 5852160"/>
                <a:gd name="connsiteX120" fmla="*/ 904240 w 11281333"/>
                <a:gd name="connsiteY120" fmla="*/ 5699760 h 5852160"/>
                <a:gd name="connsiteX121" fmla="*/ 934720 w 11281333"/>
                <a:gd name="connsiteY121" fmla="*/ 5709920 h 5852160"/>
                <a:gd name="connsiteX122" fmla="*/ 985520 w 11281333"/>
                <a:gd name="connsiteY122" fmla="*/ 5730240 h 5852160"/>
                <a:gd name="connsiteX123" fmla="*/ 1066800 w 11281333"/>
                <a:gd name="connsiteY123" fmla="*/ 5750560 h 5852160"/>
                <a:gd name="connsiteX124" fmla="*/ 1107440 w 11281333"/>
                <a:gd name="connsiteY124" fmla="*/ 5770880 h 5852160"/>
                <a:gd name="connsiteX125" fmla="*/ 1148080 w 11281333"/>
                <a:gd name="connsiteY125" fmla="*/ 5781040 h 5852160"/>
                <a:gd name="connsiteX126" fmla="*/ 1178560 w 11281333"/>
                <a:gd name="connsiteY126" fmla="*/ 5791200 h 5852160"/>
                <a:gd name="connsiteX127" fmla="*/ 1320800 w 11281333"/>
                <a:gd name="connsiteY127" fmla="*/ 5821680 h 5852160"/>
                <a:gd name="connsiteX128" fmla="*/ 1452880 w 11281333"/>
                <a:gd name="connsiteY128" fmla="*/ 5842000 h 5852160"/>
                <a:gd name="connsiteX129" fmla="*/ 1747520 w 11281333"/>
                <a:gd name="connsiteY129" fmla="*/ 5852160 h 5852160"/>
                <a:gd name="connsiteX130" fmla="*/ 2418080 w 11281333"/>
                <a:gd name="connsiteY130" fmla="*/ 5842000 h 5852160"/>
                <a:gd name="connsiteX131" fmla="*/ 2468880 w 11281333"/>
                <a:gd name="connsiteY131" fmla="*/ 5831840 h 5852160"/>
                <a:gd name="connsiteX132" fmla="*/ 2621280 w 11281333"/>
                <a:gd name="connsiteY132" fmla="*/ 5811520 h 5852160"/>
                <a:gd name="connsiteX133" fmla="*/ 2692400 w 11281333"/>
                <a:gd name="connsiteY133" fmla="*/ 5801360 h 5852160"/>
                <a:gd name="connsiteX134" fmla="*/ 2722880 w 11281333"/>
                <a:gd name="connsiteY134" fmla="*/ 5791200 h 5852160"/>
                <a:gd name="connsiteX135" fmla="*/ 2844800 w 11281333"/>
                <a:gd name="connsiteY135" fmla="*/ 5770880 h 5852160"/>
                <a:gd name="connsiteX136" fmla="*/ 2915920 w 11281333"/>
                <a:gd name="connsiteY136" fmla="*/ 5750560 h 5852160"/>
                <a:gd name="connsiteX137" fmla="*/ 2946400 w 11281333"/>
                <a:gd name="connsiteY137" fmla="*/ 5740400 h 5852160"/>
                <a:gd name="connsiteX138" fmla="*/ 2987040 w 11281333"/>
                <a:gd name="connsiteY138" fmla="*/ 5730240 h 5852160"/>
                <a:gd name="connsiteX139" fmla="*/ 3027680 w 11281333"/>
                <a:gd name="connsiteY139" fmla="*/ 5709920 h 5852160"/>
                <a:gd name="connsiteX140" fmla="*/ 3078480 w 11281333"/>
                <a:gd name="connsiteY140" fmla="*/ 5689600 h 5852160"/>
                <a:gd name="connsiteX141" fmla="*/ 3108960 w 11281333"/>
                <a:gd name="connsiteY141" fmla="*/ 5669280 h 5852160"/>
                <a:gd name="connsiteX142" fmla="*/ 3210560 w 11281333"/>
                <a:gd name="connsiteY142" fmla="*/ 5608320 h 5852160"/>
                <a:gd name="connsiteX143" fmla="*/ 3281680 w 11281333"/>
                <a:gd name="connsiteY143" fmla="*/ 5537200 h 5852160"/>
                <a:gd name="connsiteX144" fmla="*/ 3312160 w 11281333"/>
                <a:gd name="connsiteY144" fmla="*/ 5506720 h 5852160"/>
                <a:gd name="connsiteX145" fmla="*/ 3393440 w 11281333"/>
                <a:gd name="connsiteY145" fmla="*/ 5384800 h 5852160"/>
                <a:gd name="connsiteX146" fmla="*/ 3403600 w 11281333"/>
                <a:gd name="connsiteY146" fmla="*/ 5354320 h 5852160"/>
                <a:gd name="connsiteX147" fmla="*/ 3423920 w 11281333"/>
                <a:gd name="connsiteY147" fmla="*/ 5262880 h 5852160"/>
                <a:gd name="connsiteX148" fmla="*/ 3413760 w 11281333"/>
                <a:gd name="connsiteY148" fmla="*/ 4897120 h 5852160"/>
                <a:gd name="connsiteX149" fmla="*/ 3383280 w 11281333"/>
                <a:gd name="connsiteY149" fmla="*/ 4785360 h 5852160"/>
                <a:gd name="connsiteX150" fmla="*/ 3373120 w 11281333"/>
                <a:gd name="connsiteY150" fmla="*/ 4734560 h 5852160"/>
                <a:gd name="connsiteX151" fmla="*/ 3352800 w 11281333"/>
                <a:gd name="connsiteY151" fmla="*/ 4704080 h 5852160"/>
                <a:gd name="connsiteX152" fmla="*/ 3322320 w 11281333"/>
                <a:gd name="connsiteY152" fmla="*/ 4632960 h 5852160"/>
                <a:gd name="connsiteX153" fmla="*/ 3302000 w 11281333"/>
                <a:gd name="connsiteY153" fmla="*/ 4602480 h 5852160"/>
                <a:gd name="connsiteX154" fmla="*/ 3281680 w 11281333"/>
                <a:gd name="connsiteY154" fmla="*/ 4541520 h 5852160"/>
                <a:gd name="connsiteX155" fmla="*/ 3271520 w 11281333"/>
                <a:gd name="connsiteY155" fmla="*/ 4511040 h 5852160"/>
                <a:gd name="connsiteX156" fmla="*/ 3261360 w 11281333"/>
                <a:gd name="connsiteY156" fmla="*/ 4470400 h 5852160"/>
                <a:gd name="connsiteX157" fmla="*/ 3241040 w 11281333"/>
                <a:gd name="connsiteY157" fmla="*/ 4429760 h 5852160"/>
                <a:gd name="connsiteX158" fmla="*/ 3220720 w 11281333"/>
                <a:gd name="connsiteY158" fmla="*/ 4348480 h 5852160"/>
                <a:gd name="connsiteX159" fmla="*/ 3210560 w 11281333"/>
                <a:gd name="connsiteY159" fmla="*/ 4318000 h 5852160"/>
                <a:gd name="connsiteX160" fmla="*/ 3220720 w 11281333"/>
                <a:gd name="connsiteY160" fmla="*/ 4053840 h 5852160"/>
                <a:gd name="connsiteX161" fmla="*/ 3230880 w 11281333"/>
                <a:gd name="connsiteY161" fmla="*/ 4023360 h 5852160"/>
                <a:gd name="connsiteX162" fmla="*/ 3261360 w 11281333"/>
                <a:gd name="connsiteY162" fmla="*/ 3921760 h 5852160"/>
                <a:gd name="connsiteX163" fmla="*/ 3302000 w 11281333"/>
                <a:gd name="connsiteY163" fmla="*/ 3850640 h 5852160"/>
                <a:gd name="connsiteX164" fmla="*/ 3322320 w 11281333"/>
                <a:gd name="connsiteY164" fmla="*/ 3820160 h 5852160"/>
                <a:gd name="connsiteX165" fmla="*/ 3332480 w 11281333"/>
                <a:gd name="connsiteY165" fmla="*/ 3789680 h 5852160"/>
                <a:gd name="connsiteX166" fmla="*/ 3352800 w 11281333"/>
                <a:gd name="connsiteY166" fmla="*/ 3759200 h 5852160"/>
                <a:gd name="connsiteX167" fmla="*/ 3373120 w 11281333"/>
                <a:gd name="connsiteY167" fmla="*/ 3718560 h 5852160"/>
                <a:gd name="connsiteX168" fmla="*/ 3413760 w 11281333"/>
                <a:gd name="connsiteY168" fmla="*/ 3677920 h 5852160"/>
                <a:gd name="connsiteX169" fmla="*/ 3434080 w 11281333"/>
                <a:gd name="connsiteY169" fmla="*/ 3637280 h 5852160"/>
                <a:gd name="connsiteX170" fmla="*/ 3454400 w 11281333"/>
                <a:gd name="connsiteY170" fmla="*/ 3606800 h 5852160"/>
                <a:gd name="connsiteX171" fmla="*/ 3484880 w 11281333"/>
                <a:gd name="connsiteY171" fmla="*/ 3556000 h 5852160"/>
                <a:gd name="connsiteX172" fmla="*/ 3576320 w 11281333"/>
                <a:gd name="connsiteY172" fmla="*/ 3464560 h 5852160"/>
                <a:gd name="connsiteX173" fmla="*/ 3637280 w 11281333"/>
                <a:gd name="connsiteY173" fmla="*/ 3413760 h 5852160"/>
                <a:gd name="connsiteX174" fmla="*/ 3708400 w 11281333"/>
                <a:gd name="connsiteY174" fmla="*/ 3373120 h 5852160"/>
                <a:gd name="connsiteX175" fmla="*/ 3738880 w 11281333"/>
                <a:gd name="connsiteY175" fmla="*/ 3352800 h 5852160"/>
                <a:gd name="connsiteX176" fmla="*/ 3769360 w 11281333"/>
                <a:gd name="connsiteY176" fmla="*/ 3342640 h 5852160"/>
                <a:gd name="connsiteX177" fmla="*/ 3820160 w 11281333"/>
                <a:gd name="connsiteY177" fmla="*/ 3322320 h 5852160"/>
                <a:gd name="connsiteX178" fmla="*/ 3870960 w 11281333"/>
                <a:gd name="connsiteY178" fmla="*/ 3312160 h 5852160"/>
                <a:gd name="connsiteX179" fmla="*/ 4084320 w 11281333"/>
                <a:gd name="connsiteY179" fmla="*/ 3291840 h 5852160"/>
                <a:gd name="connsiteX180" fmla="*/ 4318000 w 11281333"/>
                <a:gd name="connsiteY180" fmla="*/ 3302000 h 5852160"/>
                <a:gd name="connsiteX181" fmla="*/ 4348480 w 11281333"/>
                <a:gd name="connsiteY181" fmla="*/ 3312160 h 5852160"/>
                <a:gd name="connsiteX182" fmla="*/ 4399280 w 11281333"/>
                <a:gd name="connsiteY182" fmla="*/ 3332480 h 5852160"/>
                <a:gd name="connsiteX183" fmla="*/ 4439920 w 11281333"/>
                <a:gd name="connsiteY183" fmla="*/ 3352800 h 5852160"/>
                <a:gd name="connsiteX184" fmla="*/ 4572000 w 11281333"/>
                <a:gd name="connsiteY184" fmla="*/ 3464560 h 5852160"/>
                <a:gd name="connsiteX185" fmla="*/ 4592320 w 11281333"/>
                <a:gd name="connsiteY185" fmla="*/ 3515360 h 5852160"/>
                <a:gd name="connsiteX186" fmla="*/ 4602480 w 11281333"/>
                <a:gd name="connsiteY186" fmla="*/ 3545840 h 5852160"/>
                <a:gd name="connsiteX187" fmla="*/ 4622800 w 11281333"/>
                <a:gd name="connsiteY187" fmla="*/ 3586480 h 5852160"/>
                <a:gd name="connsiteX188" fmla="*/ 4643120 w 11281333"/>
                <a:gd name="connsiteY188" fmla="*/ 3647440 h 5852160"/>
                <a:gd name="connsiteX189" fmla="*/ 4653280 w 11281333"/>
                <a:gd name="connsiteY189" fmla="*/ 3718560 h 5852160"/>
                <a:gd name="connsiteX190" fmla="*/ 4673600 w 11281333"/>
                <a:gd name="connsiteY190" fmla="*/ 3840480 h 5852160"/>
                <a:gd name="connsiteX191" fmla="*/ 4693920 w 11281333"/>
                <a:gd name="connsiteY191" fmla="*/ 4003040 h 5852160"/>
                <a:gd name="connsiteX192" fmla="*/ 4724400 w 11281333"/>
                <a:gd name="connsiteY192" fmla="*/ 4135120 h 5852160"/>
                <a:gd name="connsiteX193" fmla="*/ 4744720 w 11281333"/>
                <a:gd name="connsiteY193" fmla="*/ 4257040 h 5852160"/>
                <a:gd name="connsiteX194" fmla="*/ 4754880 w 11281333"/>
                <a:gd name="connsiteY194" fmla="*/ 4287520 h 5852160"/>
                <a:gd name="connsiteX195" fmla="*/ 4775200 w 11281333"/>
                <a:gd name="connsiteY195" fmla="*/ 4368800 h 5852160"/>
                <a:gd name="connsiteX196" fmla="*/ 4785360 w 11281333"/>
                <a:gd name="connsiteY196" fmla="*/ 4399280 h 5852160"/>
                <a:gd name="connsiteX197" fmla="*/ 4805680 w 11281333"/>
                <a:gd name="connsiteY197" fmla="*/ 4429760 h 5852160"/>
                <a:gd name="connsiteX198" fmla="*/ 4815840 w 11281333"/>
                <a:gd name="connsiteY198" fmla="*/ 4470400 h 5852160"/>
                <a:gd name="connsiteX199" fmla="*/ 4846320 w 11281333"/>
                <a:gd name="connsiteY199" fmla="*/ 4511040 h 5852160"/>
                <a:gd name="connsiteX200" fmla="*/ 4886960 w 11281333"/>
                <a:gd name="connsiteY200" fmla="*/ 4572000 h 5852160"/>
                <a:gd name="connsiteX201" fmla="*/ 4907280 w 11281333"/>
                <a:gd name="connsiteY201" fmla="*/ 4602480 h 5852160"/>
                <a:gd name="connsiteX202" fmla="*/ 4937760 w 11281333"/>
                <a:gd name="connsiteY202" fmla="*/ 4622800 h 5852160"/>
                <a:gd name="connsiteX203" fmla="*/ 5039360 w 11281333"/>
                <a:gd name="connsiteY203" fmla="*/ 4714240 h 5852160"/>
                <a:gd name="connsiteX204" fmla="*/ 5069840 w 11281333"/>
                <a:gd name="connsiteY204" fmla="*/ 4724400 h 5852160"/>
                <a:gd name="connsiteX205" fmla="*/ 5252720 w 11281333"/>
                <a:gd name="connsiteY205" fmla="*/ 4826000 h 5852160"/>
                <a:gd name="connsiteX206" fmla="*/ 5293360 w 11281333"/>
                <a:gd name="connsiteY206" fmla="*/ 4836160 h 5852160"/>
                <a:gd name="connsiteX207" fmla="*/ 5364480 w 11281333"/>
                <a:gd name="connsiteY207" fmla="*/ 4866640 h 5852160"/>
                <a:gd name="connsiteX208" fmla="*/ 5577840 w 11281333"/>
                <a:gd name="connsiteY208" fmla="*/ 4897120 h 5852160"/>
                <a:gd name="connsiteX209" fmla="*/ 5740400 w 11281333"/>
                <a:gd name="connsiteY209" fmla="*/ 4907280 h 5852160"/>
                <a:gd name="connsiteX210" fmla="*/ 5872480 w 11281333"/>
                <a:gd name="connsiteY210" fmla="*/ 4917440 h 5852160"/>
                <a:gd name="connsiteX211" fmla="*/ 6116320 w 11281333"/>
                <a:gd name="connsiteY211" fmla="*/ 4897120 h 5852160"/>
                <a:gd name="connsiteX212" fmla="*/ 6339840 w 11281333"/>
                <a:gd name="connsiteY212" fmla="*/ 4815840 h 5852160"/>
                <a:gd name="connsiteX213" fmla="*/ 6390640 w 11281333"/>
                <a:gd name="connsiteY213" fmla="*/ 4785360 h 5852160"/>
                <a:gd name="connsiteX214" fmla="*/ 6482080 w 11281333"/>
                <a:gd name="connsiteY214" fmla="*/ 4724400 h 5852160"/>
                <a:gd name="connsiteX215" fmla="*/ 6522720 w 11281333"/>
                <a:gd name="connsiteY215" fmla="*/ 4693920 h 5852160"/>
                <a:gd name="connsiteX216" fmla="*/ 6553200 w 11281333"/>
                <a:gd name="connsiteY216" fmla="*/ 4653280 h 5852160"/>
                <a:gd name="connsiteX217" fmla="*/ 6604000 w 11281333"/>
                <a:gd name="connsiteY217" fmla="*/ 4602480 h 5852160"/>
                <a:gd name="connsiteX218" fmla="*/ 6654800 w 11281333"/>
                <a:gd name="connsiteY218" fmla="*/ 4521200 h 5852160"/>
                <a:gd name="connsiteX219" fmla="*/ 6685280 w 11281333"/>
                <a:gd name="connsiteY219" fmla="*/ 4480560 h 5852160"/>
                <a:gd name="connsiteX220" fmla="*/ 6736080 w 11281333"/>
                <a:gd name="connsiteY220" fmla="*/ 4378960 h 5852160"/>
                <a:gd name="connsiteX221" fmla="*/ 6843216 w 11281333"/>
                <a:gd name="connsiteY221" fmla="*/ 4189858 h 5852160"/>
                <a:gd name="connsiteX222" fmla="*/ 6817360 w 11281333"/>
                <a:gd name="connsiteY222" fmla="*/ 3505200 h 5852160"/>
                <a:gd name="connsiteX223" fmla="*/ 6807200 w 11281333"/>
                <a:gd name="connsiteY223" fmla="*/ 3454400 h 5852160"/>
                <a:gd name="connsiteX224" fmla="*/ 6776720 w 11281333"/>
                <a:gd name="connsiteY224" fmla="*/ 3352800 h 5852160"/>
                <a:gd name="connsiteX225" fmla="*/ 6756400 w 11281333"/>
                <a:gd name="connsiteY225" fmla="*/ 3302000 h 5852160"/>
                <a:gd name="connsiteX226" fmla="*/ 6736080 w 11281333"/>
                <a:gd name="connsiteY226" fmla="*/ 3271520 h 5852160"/>
                <a:gd name="connsiteX227" fmla="*/ 6705600 w 11281333"/>
                <a:gd name="connsiteY227" fmla="*/ 3200400 h 5852160"/>
                <a:gd name="connsiteX228" fmla="*/ 6695440 w 11281333"/>
                <a:gd name="connsiteY228" fmla="*/ 3169920 h 5852160"/>
                <a:gd name="connsiteX229" fmla="*/ 6675120 w 11281333"/>
                <a:gd name="connsiteY229" fmla="*/ 3139440 h 5852160"/>
                <a:gd name="connsiteX230" fmla="*/ 6593840 w 11281333"/>
                <a:gd name="connsiteY230" fmla="*/ 2997200 h 5852160"/>
                <a:gd name="connsiteX231" fmla="*/ 6522720 w 11281333"/>
                <a:gd name="connsiteY231" fmla="*/ 2895600 h 5852160"/>
                <a:gd name="connsiteX232" fmla="*/ 6421120 w 11281333"/>
                <a:gd name="connsiteY232" fmla="*/ 2753360 h 5852160"/>
                <a:gd name="connsiteX233" fmla="*/ 6319520 w 11281333"/>
                <a:gd name="connsiteY233" fmla="*/ 2651760 h 5852160"/>
                <a:gd name="connsiteX234" fmla="*/ 6248400 w 11281333"/>
                <a:gd name="connsiteY234" fmla="*/ 2580640 h 5852160"/>
                <a:gd name="connsiteX235" fmla="*/ 6207760 w 11281333"/>
                <a:gd name="connsiteY235" fmla="*/ 2540000 h 5852160"/>
                <a:gd name="connsiteX236" fmla="*/ 6167120 w 11281333"/>
                <a:gd name="connsiteY236" fmla="*/ 2489200 h 5852160"/>
                <a:gd name="connsiteX237" fmla="*/ 6126480 w 11281333"/>
                <a:gd name="connsiteY237" fmla="*/ 2458720 h 5852160"/>
                <a:gd name="connsiteX238" fmla="*/ 6065520 w 11281333"/>
                <a:gd name="connsiteY238" fmla="*/ 2397760 h 5852160"/>
                <a:gd name="connsiteX239" fmla="*/ 6035040 w 11281333"/>
                <a:gd name="connsiteY239" fmla="*/ 2377440 h 5852160"/>
                <a:gd name="connsiteX240" fmla="*/ 5963920 w 11281333"/>
                <a:gd name="connsiteY240" fmla="*/ 2306320 h 5852160"/>
                <a:gd name="connsiteX241" fmla="*/ 5933440 w 11281333"/>
                <a:gd name="connsiteY241" fmla="*/ 2286000 h 5852160"/>
                <a:gd name="connsiteX242" fmla="*/ 5902960 w 11281333"/>
                <a:gd name="connsiteY242" fmla="*/ 2255520 h 5852160"/>
                <a:gd name="connsiteX243" fmla="*/ 5852160 w 11281333"/>
                <a:gd name="connsiteY243" fmla="*/ 2225040 h 5852160"/>
                <a:gd name="connsiteX244" fmla="*/ 5821680 w 11281333"/>
                <a:gd name="connsiteY244" fmla="*/ 2194560 h 5852160"/>
                <a:gd name="connsiteX245" fmla="*/ 5781040 w 11281333"/>
                <a:gd name="connsiteY245" fmla="*/ 2174240 h 5852160"/>
                <a:gd name="connsiteX246" fmla="*/ 5689600 w 11281333"/>
                <a:gd name="connsiteY246" fmla="*/ 2103120 h 5852160"/>
                <a:gd name="connsiteX247" fmla="*/ 5628640 w 11281333"/>
                <a:gd name="connsiteY247" fmla="*/ 2072640 h 5852160"/>
                <a:gd name="connsiteX248" fmla="*/ 5577840 w 11281333"/>
                <a:gd name="connsiteY248" fmla="*/ 2042160 h 5852160"/>
                <a:gd name="connsiteX249" fmla="*/ 5527040 w 11281333"/>
                <a:gd name="connsiteY249" fmla="*/ 2021840 h 5852160"/>
                <a:gd name="connsiteX250" fmla="*/ 5445760 w 11281333"/>
                <a:gd name="connsiteY250" fmla="*/ 1981200 h 5852160"/>
                <a:gd name="connsiteX251" fmla="*/ 5354320 w 11281333"/>
                <a:gd name="connsiteY251" fmla="*/ 1960880 h 5852160"/>
                <a:gd name="connsiteX252" fmla="*/ 5313680 w 11281333"/>
                <a:gd name="connsiteY252" fmla="*/ 1950720 h 5852160"/>
                <a:gd name="connsiteX253" fmla="*/ 5232400 w 11281333"/>
                <a:gd name="connsiteY253" fmla="*/ 1940560 h 5852160"/>
                <a:gd name="connsiteX254" fmla="*/ 5171440 w 11281333"/>
                <a:gd name="connsiteY254" fmla="*/ 1930400 h 5852160"/>
                <a:gd name="connsiteX255" fmla="*/ 4856480 w 11281333"/>
                <a:gd name="connsiteY255" fmla="*/ 1940560 h 5852160"/>
                <a:gd name="connsiteX256" fmla="*/ 4775200 w 11281333"/>
                <a:gd name="connsiteY256" fmla="*/ 1950720 h 5852160"/>
                <a:gd name="connsiteX257" fmla="*/ 4653280 w 11281333"/>
                <a:gd name="connsiteY257" fmla="*/ 2001520 h 5852160"/>
                <a:gd name="connsiteX258" fmla="*/ 4622800 w 11281333"/>
                <a:gd name="connsiteY258" fmla="*/ 2011680 h 5852160"/>
                <a:gd name="connsiteX259" fmla="*/ 4572000 w 11281333"/>
                <a:gd name="connsiteY259" fmla="*/ 2042160 h 5852160"/>
                <a:gd name="connsiteX260" fmla="*/ 4460240 w 11281333"/>
                <a:gd name="connsiteY260" fmla="*/ 2082800 h 5852160"/>
                <a:gd name="connsiteX261" fmla="*/ 4429760 w 11281333"/>
                <a:gd name="connsiteY261" fmla="*/ 2092960 h 5852160"/>
                <a:gd name="connsiteX262" fmla="*/ 4307840 w 11281333"/>
                <a:gd name="connsiteY262" fmla="*/ 2143760 h 5852160"/>
                <a:gd name="connsiteX263" fmla="*/ 4277360 w 11281333"/>
                <a:gd name="connsiteY263" fmla="*/ 2153920 h 5852160"/>
                <a:gd name="connsiteX264" fmla="*/ 4155440 w 11281333"/>
                <a:gd name="connsiteY264" fmla="*/ 2174240 h 5852160"/>
                <a:gd name="connsiteX265" fmla="*/ 3921760 w 11281333"/>
                <a:gd name="connsiteY265" fmla="*/ 2164080 h 5852160"/>
                <a:gd name="connsiteX266" fmla="*/ 3830320 w 11281333"/>
                <a:gd name="connsiteY266" fmla="*/ 2133600 h 5852160"/>
                <a:gd name="connsiteX267" fmla="*/ 3799840 w 11281333"/>
                <a:gd name="connsiteY267" fmla="*/ 2123440 h 5852160"/>
                <a:gd name="connsiteX268" fmla="*/ 3749040 w 11281333"/>
                <a:gd name="connsiteY268" fmla="*/ 2103120 h 5852160"/>
                <a:gd name="connsiteX269" fmla="*/ 3627120 w 11281333"/>
                <a:gd name="connsiteY269" fmla="*/ 2032000 h 5852160"/>
                <a:gd name="connsiteX270" fmla="*/ 3495040 w 11281333"/>
                <a:gd name="connsiteY270" fmla="*/ 1849120 h 5852160"/>
                <a:gd name="connsiteX271" fmla="*/ 3484880 w 11281333"/>
                <a:gd name="connsiteY271" fmla="*/ 1808480 h 5852160"/>
                <a:gd name="connsiteX272" fmla="*/ 3464560 w 11281333"/>
                <a:gd name="connsiteY272" fmla="*/ 1757680 h 5852160"/>
                <a:gd name="connsiteX273" fmla="*/ 3444240 w 11281333"/>
                <a:gd name="connsiteY273" fmla="*/ 1696720 h 5852160"/>
                <a:gd name="connsiteX274" fmla="*/ 3434080 w 11281333"/>
                <a:gd name="connsiteY274" fmla="*/ 1666240 h 5852160"/>
                <a:gd name="connsiteX275" fmla="*/ 3413760 w 11281333"/>
                <a:gd name="connsiteY275" fmla="*/ 1595120 h 5852160"/>
                <a:gd name="connsiteX276" fmla="*/ 3403600 w 11281333"/>
                <a:gd name="connsiteY276" fmla="*/ 1544320 h 5852160"/>
                <a:gd name="connsiteX277" fmla="*/ 3393440 w 11281333"/>
                <a:gd name="connsiteY277" fmla="*/ 1503680 h 5852160"/>
                <a:gd name="connsiteX278" fmla="*/ 3393440 w 11281333"/>
                <a:gd name="connsiteY278" fmla="*/ 1198880 h 5852160"/>
                <a:gd name="connsiteX279" fmla="*/ 3403600 w 11281333"/>
                <a:gd name="connsiteY279" fmla="*/ 1168400 h 5852160"/>
                <a:gd name="connsiteX280" fmla="*/ 3423920 w 11281333"/>
                <a:gd name="connsiteY280" fmla="*/ 1097280 h 5852160"/>
                <a:gd name="connsiteX281" fmla="*/ 3454400 w 11281333"/>
                <a:gd name="connsiteY281" fmla="*/ 1026160 h 5852160"/>
                <a:gd name="connsiteX282" fmla="*/ 3474720 w 11281333"/>
                <a:gd name="connsiteY282" fmla="*/ 955040 h 5852160"/>
                <a:gd name="connsiteX283" fmla="*/ 3525520 w 11281333"/>
                <a:gd name="connsiteY283" fmla="*/ 853440 h 5852160"/>
                <a:gd name="connsiteX284" fmla="*/ 3596640 w 11281333"/>
                <a:gd name="connsiteY284" fmla="*/ 690880 h 5852160"/>
                <a:gd name="connsiteX285" fmla="*/ 3616960 w 11281333"/>
                <a:gd name="connsiteY285" fmla="*/ 650240 h 5852160"/>
                <a:gd name="connsiteX286" fmla="*/ 3647440 w 11281333"/>
                <a:gd name="connsiteY286" fmla="*/ 599440 h 5852160"/>
                <a:gd name="connsiteX287" fmla="*/ 3688080 w 11281333"/>
                <a:gd name="connsiteY287" fmla="*/ 538480 h 5852160"/>
                <a:gd name="connsiteX288" fmla="*/ 3769360 w 11281333"/>
                <a:gd name="connsiteY288" fmla="*/ 416560 h 5852160"/>
                <a:gd name="connsiteX289" fmla="*/ 3789680 w 11281333"/>
                <a:gd name="connsiteY289" fmla="*/ 386080 h 5852160"/>
                <a:gd name="connsiteX290" fmla="*/ 3820160 w 11281333"/>
                <a:gd name="connsiteY290" fmla="*/ 355600 h 5852160"/>
                <a:gd name="connsiteX291" fmla="*/ 3850640 w 11281333"/>
                <a:gd name="connsiteY291" fmla="*/ 314960 h 5852160"/>
                <a:gd name="connsiteX292" fmla="*/ 3952240 w 11281333"/>
                <a:gd name="connsiteY292" fmla="*/ 223520 h 5852160"/>
                <a:gd name="connsiteX293" fmla="*/ 3992880 w 11281333"/>
                <a:gd name="connsiteY293" fmla="*/ 182880 h 5852160"/>
                <a:gd name="connsiteX294" fmla="*/ 4064000 w 11281333"/>
                <a:gd name="connsiteY294" fmla="*/ 142240 h 5852160"/>
                <a:gd name="connsiteX295" fmla="*/ 4104640 w 11281333"/>
                <a:gd name="connsiteY295" fmla="*/ 111760 h 5852160"/>
                <a:gd name="connsiteX296" fmla="*/ 4175760 w 11281333"/>
                <a:gd name="connsiteY296" fmla="*/ 81280 h 5852160"/>
                <a:gd name="connsiteX297" fmla="*/ 4236720 w 11281333"/>
                <a:gd name="connsiteY297" fmla="*/ 50800 h 5852160"/>
                <a:gd name="connsiteX298" fmla="*/ 4277360 w 11281333"/>
                <a:gd name="connsiteY298" fmla="*/ 40640 h 5852160"/>
                <a:gd name="connsiteX299" fmla="*/ 4399280 w 11281333"/>
                <a:gd name="connsiteY299" fmla="*/ 10160 h 5852160"/>
                <a:gd name="connsiteX300" fmla="*/ 4521200 w 11281333"/>
                <a:gd name="connsiteY300" fmla="*/ 0 h 5852160"/>
                <a:gd name="connsiteX301" fmla="*/ 4856480 w 11281333"/>
                <a:gd name="connsiteY301" fmla="*/ 10160 h 5852160"/>
                <a:gd name="connsiteX302" fmla="*/ 4968240 w 11281333"/>
                <a:gd name="connsiteY302" fmla="*/ 30480 h 5852160"/>
                <a:gd name="connsiteX303" fmla="*/ 5049520 w 11281333"/>
                <a:gd name="connsiteY303" fmla="*/ 40640 h 5852160"/>
                <a:gd name="connsiteX304" fmla="*/ 5181600 w 11281333"/>
                <a:gd name="connsiteY304" fmla="*/ 60960 h 5852160"/>
                <a:gd name="connsiteX305" fmla="*/ 5222240 w 11281333"/>
                <a:gd name="connsiteY305" fmla="*/ 81280 h 5852160"/>
                <a:gd name="connsiteX306" fmla="*/ 5303520 w 11281333"/>
                <a:gd name="connsiteY306" fmla="*/ 101600 h 5852160"/>
                <a:gd name="connsiteX307" fmla="*/ 5435600 w 11281333"/>
                <a:gd name="connsiteY307" fmla="*/ 172720 h 5852160"/>
                <a:gd name="connsiteX308" fmla="*/ 5547360 w 11281333"/>
                <a:gd name="connsiteY308" fmla="*/ 284480 h 5852160"/>
                <a:gd name="connsiteX309" fmla="*/ 5588000 w 11281333"/>
                <a:gd name="connsiteY309" fmla="*/ 325120 h 5852160"/>
                <a:gd name="connsiteX310" fmla="*/ 5628640 w 11281333"/>
                <a:gd name="connsiteY310" fmla="*/ 375920 h 5852160"/>
                <a:gd name="connsiteX311" fmla="*/ 5699760 w 11281333"/>
                <a:gd name="connsiteY311" fmla="*/ 447040 h 5852160"/>
                <a:gd name="connsiteX312" fmla="*/ 5720080 w 11281333"/>
                <a:gd name="connsiteY312" fmla="*/ 477520 h 5852160"/>
                <a:gd name="connsiteX313" fmla="*/ 5760720 w 11281333"/>
                <a:gd name="connsiteY313" fmla="*/ 508000 h 5852160"/>
                <a:gd name="connsiteX314" fmla="*/ 5791200 w 11281333"/>
                <a:gd name="connsiteY314" fmla="*/ 548640 h 5852160"/>
                <a:gd name="connsiteX315" fmla="*/ 5852160 w 11281333"/>
                <a:gd name="connsiteY315" fmla="*/ 599440 h 5852160"/>
                <a:gd name="connsiteX316" fmla="*/ 5892800 w 11281333"/>
                <a:gd name="connsiteY316" fmla="*/ 640080 h 5852160"/>
                <a:gd name="connsiteX317" fmla="*/ 5943600 w 11281333"/>
                <a:gd name="connsiteY317" fmla="*/ 670560 h 5852160"/>
                <a:gd name="connsiteX318" fmla="*/ 6065520 w 11281333"/>
                <a:gd name="connsiteY318" fmla="*/ 772160 h 5852160"/>
                <a:gd name="connsiteX319" fmla="*/ 6096000 w 11281333"/>
                <a:gd name="connsiteY319" fmla="*/ 802640 h 5852160"/>
                <a:gd name="connsiteX320" fmla="*/ 6228080 w 11281333"/>
                <a:gd name="connsiteY320" fmla="*/ 894080 h 5852160"/>
                <a:gd name="connsiteX321" fmla="*/ 6258560 w 11281333"/>
                <a:gd name="connsiteY321" fmla="*/ 924560 h 5852160"/>
                <a:gd name="connsiteX322" fmla="*/ 6461760 w 11281333"/>
                <a:gd name="connsiteY322" fmla="*/ 1056640 h 5852160"/>
                <a:gd name="connsiteX323" fmla="*/ 6563360 w 11281333"/>
                <a:gd name="connsiteY323" fmla="*/ 1117600 h 5852160"/>
                <a:gd name="connsiteX324" fmla="*/ 6664960 w 11281333"/>
                <a:gd name="connsiteY324" fmla="*/ 1178560 h 5852160"/>
                <a:gd name="connsiteX325" fmla="*/ 6756400 w 11281333"/>
                <a:gd name="connsiteY325" fmla="*/ 1239520 h 5852160"/>
                <a:gd name="connsiteX326" fmla="*/ 7091680 w 11281333"/>
                <a:gd name="connsiteY326" fmla="*/ 1402080 h 5852160"/>
                <a:gd name="connsiteX327" fmla="*/ 7183120 w 11281333"/>
                <a:gd name="connsiteY327" fmla="*/ 1432560 h 5852160"/>
                <a:gd name="connsiteX328" fmla="*/ 7264400 w 11281333"/>
                <a:gd name="connsiteY328" fmla="*/ 1463040 h 5852160"/>
                <a:gd name="connsiteX329" fmla="*/ 7467600 w 11281333"/>
                <a:gd name="connsiteY329" fmla="*/ 1493520 h 5852160"/>
                <a:gd name="connsiteX330" fmla="*/ 7833360 w 11281333"/>
                <a:gd name="connsiteY330" fmla="*/ 1473200 h 5852160"/>
                <a:gd name="connsiteX331" fmla="*/ 7904480 w 11281333"/>
                <a:gd name="connsiteY331" fmla="*/ 1452880 h 5852160"/>
                <a:gd name="connsiteX332" fmla="*/ 8087360 w 11281333"/>
                <a:gd name="connsiteY332" fmla="*/ 1391920 h 5852160"/>
                <a:gd name="connsiteX333" fmla="*/ 8280400 w 11281333"/>
                <a:gd name="connsiteY333" fmla="*/ 1300480 h 5852160"/>
                <a:gd name="connsiteX334" fmla="*/ 8514080 w 11281333"/>
                <a:gd name="connsiteY334" fmla="*/ 1137920 h 5852160"/>
                <a:gd name="connsiteX335" fmla="*/ 8544560 w 11281333"/>
                <a:gd name="connsiteY335" fmla="*/ 1117600 h 5852160"/>
                <a:gd name="connsiteX336" fmla="*/ 8595360 w 11281333"/>
                <a:gd name="connsiteY336" fmla="*/ 1076960 h 5852160"/>
                <a:gd name="connsiteX337" fmla="*/ 8778240 w 11281333"/>
                <a:gd name="connsiteY337" fmla="*/ 934720 h 5852160"/>
                <a:gd name="connsiteX338" fmla="*/ 8900160 w 11281333"/>
                <a:gd name="connsiteY338" fmla="*/ 812800 h 5852160"/>
                <a:gd name="connsiteX339" fmla="*/ 8961120 w 11281333"/>
                <a:gd name="connsiteY339" fmla="*/ 751840 h 5852160"/>
                <a:gd name="connsiteX340" fmla="*/ 8991600 w 11281333"/>
                <a:gd name="connsiteY340" fmla="*/ 711200 h 5852160"/>
                <a:gd name="connsiteX341" fmla="*/ 9083040 w 11281333"/>
                <a:gd name="connsiteY341" fmla="*/ 619760 h 5852160"/>
                <a:gd name="connsiteX342" fmla="*/ 9144000 w 11281333"/>
                <a:gd name="connsiteY342" fmla="*/ 538480 h 5852160"/>
                <a:gd name="connsiteX343" fmla="*/ 9164320 w 11281333"/>
                <a:gd name="connsiteY343" fmla="*/ 508000 h 5852160"/>
                <a:gd name="connsiteX344" fmla="*/ 9235440 w 11281333"/>
                <a:gd name="connsiteY344" fmla="*/ 436880 h 5852160"/>
                <a:gd name="connsiteX345" fmla="*/ 9296400 w 11281333"/>
                <a:gd name="connsiteY345" fmla="*/ 365760 h 5852160"/>
                <a:gd name="connsiteX346" fmla="*/ 9428480 w 11281333"/>
                <a:gd name="connsiteY346" fmla="*/ 274320 h 5852160"/>
                <a:gd name="connsiteX347" fmla="*/ 9469120 w 11281333"/>
                <a:gd name="connsiteY347" fmla="*/ 243840 h 5852160"/>
                <a:gd name="connsiteX348" fmla="*/ 9509760 w 11281333"/>
                <a:gd name="connsiteY348" fmla="*/ 223520 h 5852160"/>
                <a:gd name="connsiteX349" fmla="*/ 9560560 w 11281333"/>
                <a:gd name="connsiteY349" fmla="*/ 193040 h 5852160"/>
                <a:gd name="connsiteX350" fmla="*/ 9601200 w 11281333"/>
                <a:gd name="connsiteY350" fmla="*/ 172720 h 5852160"/>
                <a:gd name="connsiteX351" fmla="*/ 9631680 w 11281333"/>
                <a:gd name="connsiteY351" fmla="*/ 152400 h 5852160"/>
                <a:gd name="connsiteX352" fmla="*/ 9672320 w 11281333"/>
                <a:gd name="connsiteY352" fmla="*/ 142240 h 5852160"/>
                <a:gd name="connsiteX353" fmla="*/ 9723120 w 11281333"/>
                <a:gd name="connsiteY353" fmla="*/ 121920 h 5852160"/>
                <a:gd name="connsiteX354" fmla="*/ 9773920 w 11281333"/>
                <a:gd name="connsiteY354" fmla="*/ 111760 h 5852160"/>
                <a:gd name="connsiteX355" fmla="*/ 9855200 w 11281333"/>
                <a:gd name="connsiteY355" fmla="*/ 91440 h 5852160"/>
                <a:gd name="connsiteX356" fmla="*/ 9885680 w 11281333"/>
                <a:gd name="connsiteY356" fmla="*/ 81280 h 5852160"/>
                <a:gd name="connsiteX357" fmla="*/ 9936480 w 11281333"/>
                <a:gd name="connsiteY357" fmla="*/ 71120 h 5852160"/>
                <a:gd name="connsiteX358" fmla="*/ 10139680 w 11281333"/>
                <a:gd name="connsiteY358" fmla="*/ 91440 h 5852160"/>
                <a:gd name="connsiteX359" fmla="*/ 10190480 w 11281333"/>
                <a:gd name="connsiteY359" fmla="*/ 111760 h 5852160"/>
                <a:gd name="connsiteX360" fmla="*/ 10251440 w 11281333"/>
                <a:gd name="connsiteY360" fmla="*/ 152400 h 5852160"/>
                <a:gd name="connsiteX361" fmla="*/ 10281920 w 11281333"/>
                <a:gd name="connsiteY361" fmla="*/ 172720 h 5852160"/>
                <a:gd name="connsiteX362" fmla="*/ 10322560 w 11281333"/>
                <a:gd name="connsiteY362" fmla="*/ 193040 h 5852160"/>
                <a:gd name="connsiteX363" fmla="*/ 10383520 w 11281333"/>
                <a:gd name="connsiteY363" fmla="*/ 233680 h 5852160"/>
                <a:gd name="connsiteX364" fmla="*/ 10434320 w 11281333"/>
                <a:gd name="connsiteY364" fmla="*/ 254000 h 5852160"/>
                <a:gd name="connsiteX365" fmla="*/ 10485120 w 11281333"/>
                <a:gd name="connsiteY365" fmla="*/ 314960 h 5852160"/>
                <a:gd name="connsiteX366" fmla="*/ 10556240 w 11281333"/>
                <a:gd name="connsiteY366" fmla="*/ 396240 h 5852160"/>
                <a:gd name="connsiteX367" fmla="*/ 10586720 w 11281333"/>
                <a:gd name="connsiteY367" fmla="*/ 467360 h 5852160"/>
                <a:gd name="connsiteX368" fmla="*/ 10617200 w 11281333"/>
                <a:gd name="connsiteY368" fmla="*/ 518160 h 5852160"/>
                <a:gd name="connsiteX369" fmla="*/ 10657840 w 11281333"/>
                <a:gd name="connsiteY369" fmla="*/ 640080 h 5852160"/>
                <a:gd name="connsiteX370" fmla="*/ 10688320 w 11281333"/>
                <a:gd name="connsiteY370" fmla="*/ 721360 h 5852160"/>
                <a:gd name="connsiteX371" fmla="*/ 10698480 w 11281333"/>
                <a:gd name="connsiteY371" fmla="*/ 822960 h 5852160"/>
                <a:gd name="connsiteX372" fmla="*/ 10708640 w 11281333"/>
                <a:gd name="connsiteY372" fmla="*/ 863600 h 5852160"/>
                <a:gd name="connsiteX373" fmla="*/ 10728960 w 11281333"/>
                <a:gd name="connsiteY373" fmla="*/ 1097280 h 5852160"/>
                <a:gd name="connsiteX374" fmla="*/ 10718800 w 11281333"/>
                <a:gd name="connsiteY374" fmla="*/ 1442720 h 5852160"/>
                <a:gd name="connsiteX375" fmla="*/ 10708640 w 11281333"/>
                <a:gd name="connsiteY375" fmla="*/ 1503680 h 5852160"/>
                <a:gd name="connsiteX376" fmla="*/ 10657840 w 11281333"/>
                <a:gd name="connsiteY376" fmla="*/ 1635760 h 5852160"/>
                <a:gd name="connsiteX377" fmla="*/ 10576560 w 11281333"/>
                <a:gd name="connsiteY377" fmla="*/ 1828800 h 5852160"/>
                <a:gd name="connsiteX378" fmla="*/ 10535920 w 11281333"/>
                <a:gd name="connsiteY378" fmla="*/ 1889760 h 5852160"/>
                <a:gd name="connsiteX379" fmla="*/ 10515600 w 11281333"/>
                <a:gd name="connsiteY379" fmla="*/ 1930400 h 5852160"/>
                <a:gd name="connsiteX380" fmla="*/ 10454640 w 11281333"/>
                <a:gd name="connsiteY380" fmla="*/ 2021840 h 5852160"/>
                <a:gd name="connsiteX381" fmla="*/ 10434320 w 11281333"/>
                <a:gd name="connsiteY381" fmla="*/ 2062480 h 5852160"/>
                <a:gd name="connsiteX382" fmla="*/ 10403840 w 11281333"/>
                <a:gd name="connsiteY382" fmla="*/ 2092960 h 5852160"/>
                <a:gd name="connsiteX383" fmla="*/ 10373360 w 11281333"/>
                <a:gd name="connsiteY383" fmla="*/ 2133600 h 5852160"/>
                <a:gd name="connsiteX384" fmla="*/ 10210800 w 11281333"/>
                <a:gd name="connsiteY384" fmla="*/ 2286000 h 5852160"/>
                <a:gd name="connsiteX385" fmla="*/ 10139680 w 11281333"/>
                <a:gd name="connsiteY385" fmla="*/ 2336800 h 5852160"/>
                <a:gd name="connsiteX386" fmla="*/ 10099040 w 11281333"/>
                <a:gd name="connsiteY386" fmla="*/ 2357120 h 5852160"/>
                <a:gd name="connsiteX387" fmla="*/ 10068560 w 11281333"/>
                <a:gd name="connsiteY387" fmla="*/ 2387600 h 5852160"/>
                <a:gd name="connsiteX388" fmla="*/ 10027920 w 11281333"/>
                <a:gd name="connsiteY388" fmla="*/ 2407920 h 5852160"/>
                <a:gd name="connsiteX389" fmla="*/ 9946640 w 11281333"/>
                <a:gd name="connsiteY389" fmla="*/ 2468880 h 5852160"/>
                <a:gd name="connsiteX390" fmla="*/ 9885680 w 11281333"/>
                <a:gd name="connsiteY390" fmla="*/ 2509520 h 5852160"/>
                <a:gd name="connsiteX391" fmla="*/ 9845040 w 11281333"/>
                <a:gd name="connsiteY391" fmla="*/ 2540000 h 5852160"/>
                <a:gd name="connsiteX392" fmla="*/ 9773920 w 11281333"/>
                <a:gd name="connsiteY392" fmla="*/ 2580640 h 5852160"/>
                <a:gd name="connsiteX393" fmla="*/ 9733280 w 11281333"/>
                <a:gd name="connsiteY393" fmla="*/ 2621280 h 5852160"/>
                <a:gd name="connsiteX394" fmla="*/ 9682480 w 11281333"/>
                <a:gd name="connsiteY394" fmla="*/ 2651760 h 5852160"/>
                <a:gd name="connsiteX395" fmla="*/ 9601200 w 11281333"/>
                <a:gd name="connsiteY395" fmla="*/ 2733040 h 5852160"/>
                <a:gd name="connsiteX396" fmla="*/ 9519920 w 11281333"/>
                <a:gd name="connsiteY396" fmla="*/ 2814320 h 5852160"/>
                <a:gd name="connsiteX397" fmla="*/ 9458960 w 11281333"/>
                <a:gd name="connsiteY397" fmla="*/ 2875280 h 5852160"/>
                <a:gd name="connsiteX398" fmla="*/ 9398000 w 11281333"/>
                <a:gd name="connsiteY398" fmla="*/ 2936240 h 5852160"/>
                <a:gd name="connsiteX399" fmla="*/ 9316720 w 11281333"/>
                <a:gd name="connsiteY399" fmla="*/ 3037840 h 5852160"/>
                <a:gd name="connsiteX400" fmla="*/ 9286240 w 11281333"/>
                <a:gd name="connsiteY400" fmla="*/ 3088640 h 5852160"/>
                <a:gd name="connsiteX401" fmla="*/ 9245600 w 11281333"/>
                <a:gd name="connsiteY401" fmla="*/ 3139440 h 5852160"/>
                <a:gd name="connsiteX402" fmla="*/ 9215120 w 11281333"/>
                <a:gd name="connsiteY402" fmla="*/ 3200400 h 5852160"/>
                <a:gd name="connsiteX403" fmla="*/ 9133840 w 11281333"/>
                <a:gd name="connsiteY403" fmla="*/ 3322320 h 5852160"/>
                <a:gd name="connsiteX404" fmla="*/ 9093200 w 11281333"/>
                <a:gd name="connsiteY404" fmla="*/ 3413760 h 5852160"/>
                <a:gd name="connsiteX405" fmla="*/ 9062720 w 11281333"/>
                <a:gd name="connsiteY405" fmla="*/ 3474720 h 5852160"/>
                <a:gd name="connsiteX406" fmla="*/ 9022080 w 11281333"/>
                <a:gd name="connsiteY406" fmla="*/ 3606800 h 5852160"/>
                <a:gd name="connsiteX407" fmla="*/ 9011920 w 11281333"/>
                <a:gd name="connsiteY407" fmla="*/ 3657600 h 5852160"/>
                <a:gd name="connsiteX408" fmla="*/ 8991600 w 11281333"/>
                <a:gd name="connsiteY408" fmla="*/ 3728720 h 5852160"/>
                <a:gd name="connsiteX409" fmla="*/ 9001760 w 11281333"/>
                <a:gd name="connsiteY409" fmla="*/ 3972560 h 5852160"/>
                <a:gd name="connsiteX410" fmla="*/ 9011920 w 11281333"/>
                <a:gd name="connsiteY410" fmla="*/ 4013200 h 5852160"/>
                <a:gd name="connsiteX411" fmla="*/ 9032240 w 11281333"/>
                <a:gd name="connsiteY411" fmla="*/ 4084320 h 5852160"/>
                <a:gd name="connsiteX412" fmla="*/ 9042400 w 11281333"/>
                <a:gd name="connsiteY412" fmla="*/ 4145280 h 5852160"/>
                <a:gd name="connsiteX413" fmla="*/ 9052560 w 11281333"/>
                <a:gd name="connsiteY413" fmla="*/ 4175760 h 5852160"/>
                <a:gd name="connsiteX414" fmla="*/ 9083040 w 11281333"/>
                <a:gd name="connsiteY414" fmla="*/ 4267200 h 5852160"/>
                <a:gd name="connsiteX415" fmla="*/ 9093200 w 11281333"/>
                <a:gd name="connsiteY415" fmla="*/ 4328160 h 5852160"/>
                <a:gd name="connsiteX416" fmla="*/ 9133840 w 11281333"/>
                <a:gd name="connsiteY416" fmla="*/ 4450080 h 5852160"/>
                <a:gd name="connsiteX417" fmla="*/ 9144000 w 11281333"/>
                <a:gd name="connsiteY417" fmla="*/ 4480560 h 5852160"/>
                <a:gd name="connsiteX418" fmla="*/ 9164320 w 11281333"/>
                <a:gd name="connsiteY418" fmla="*/ 4541520 h 5852160"/>
                <a:gd name="connsiteX419" fmla="*/ 9184640 w 11281333"/>
                <a:gd name="connsiteY419" fmla="*/ 4572000 h 5852160"/>
                <a:gd name="connsiteX420" fmla="*/ 9204960 w 11281333"/>
                <a:gd name="connsiteY420" fmla="*/ 4612640 h 5852160"/>
                <a:gd name="connsiteX421" fmla="*/ 9235440 w 11281333"/>
                <a:gd name="connsiteY421" fmla="*/ 4653280 h 5852160"/>
                <a:gd name="connsiteX422" fmla="*/ 9306560 w 11281333"/>
                <a:gd name="connsiteY422" fmla="*/ 4775200 h 5852160"/>
                <a:gd name="connsiteX423" fmla="*/ 9387840 w 11281333"/>
                <a:gd name="connsiteY423" fmla="*/ 4876800 h 5852160"/>
                <a:gd name="connsiteX424" fmla="*/ 9458960 w 11281333"/>
                <a:gd name="connsiteY424" fmla="*/ 4958080 h 5852160"/>
                <a:gd name="connsiteX425" fmla="*/ 9540240 w 11281333"/>
                <a:gd name="connsiteY425" fmla="*/ 5049520 h 5852160"/>
                <a:gd name="connsiteX426" fmla="*/ 9570720 w 11281333"/>
                <a:gd name="connsiteY426" fmla="*/ 5090160 h 5852160"/>
                <a:gd name="connsiteX427" fmla="*/ 9591040 w 11281333"/>
                <a:gd name="connsiteY427" fmla="*/ 5120640 h 5852160"/>
                <a:gd name="connsiteX428" fmla="*/ 9682480 w 11281333"/>
                <a:gd name="connsiteY428" fmla="*/ 5212080 h 5852160"/>
                <a:gd name="connsiteX429" fmla="*/ 9773920 w 11281333"/>
                <a:gd name="connsiteY429" fmla="*/ 5273040 h 5852160"/>
                <a:gd name="connsiteX430" fmla="*/ 9804400 w 11281333"/>
                <a:gd name="connsiteY430" fmla="*/ 5293360 h 5852160"/>
                <a:gd name="connsiteX431" fmla="*/ 9875520 w 11281333"/>
                <a:gd name="connsiteY431" fmla="*/ 5313680 h 5852160"/>
                <a:gd name="connsiteX432" fmla="*/ 9956800 w 11281333"/>
                <a:gd name="connsiteY432" fmla="*/ 5344160 h 5852160"/>
                <a:gd name="connsiteX433" fmla="*/ 10139680 w 11281333"/>
                <a:gd name="connsiteY433" fmla="*/ 5364480 h 5852160"/>
                <a:gd name="connsiteX434" fmla="*/ 10271760 w 11281333"/>
                <a:gd name="connsiteY434" fmla="*/ 5354320 h 5852160"/>
                <a:gd name="connsiteX435" fmla="*/ 10607040 w 11281333"/>
                <a:gd name="connsiteY435" fmla="*/ 5334000 h 5852160"/>
                <a:gd name="connsiteX436" fmla="*/ 10698480 w 11281333"/>
                <a:gd name="connsiteY436" fmla="*/ 5323840 h 5852160"/>
                <a:gd name="connsiteX437" fmla="*/ 11135360 w 11281333"/>
                <a:gd name="connsiteY437" fmla="*/ 5334000 h 5852160"/>
                <a:gd name="connsiteX438" fmla="*/ 11277600 w 11281333"/>
                <a:gd name="connsiteY438" fmla="*/ 5344160 h 5852160"/>
                <a:gd name="connsiteX0" fmla="*/ 0 w 11281333"/>
                <a:gd name="connsiteY0" fmla="*/ 650240 h 5852160"/>
                <a:gd name="connsiteX1" fmla="*/ 213360 w 11281333"/>
                <a:gd name="connsiteY1" fmla="*/ 396240 h 5852160"/>
                <a:gd name="connsiteX2" fmla="*/ 274320 w 11281333"/>
                <a:gd name="connsiteY2" fmla="*/ 345440 h 5852160"/>
                <a:gd name="connsiteX3" fmla="*/ 304800 w 11281333"/>
                <a:gd name="connsiteY3" fmla="*/ 314960 h 5852160"/>
                <a:gd name="connsiteX4" fmla="*/ 335280 w 11281333"/>
                <a:gd name="connsiteY4" fmla="*/ 294640 h 5852160"/>
                <a:gd name="connsiteX5" fmla="*/ 365760 w 11281333"/>
                <a:gd name="connsiteY5" fmla="*/ 264160 h 5852160"/>
                <a:gd name="connsiteX6" fmla="*/ 426720 w 11281333"/>
                <a:gd name="connsiteY6" fmla="*/ 223520 h 5852160"/>
                <a:gd name="connsiteX7" fmla="*/ 457200 w 11281333"/>
                <a:gd name="connsiteY7" fmla="*/ 203200 h 5852160"/>
                <a:gd name="connsiteX8" fmla="*/ 518160 w 11281333"/>
                <a:gd name="connsiteY8" fmla="*/ 182880 h 5852160"/>
                <a:gd name="connsiteX9" fmla="*/ 548640 w 11281333"/>
                <a:gd name="connsiteY9" fmla="*/ 162560 h 5852160"/>
                <a:gd name="connsiteX10" fmla="*/ 609600 w 11281333"/>
                <a:gd name="connsiteY10" fmla="*/ 142240 h 5852160"/>
                <a:gd name="connsiteX11" fmla="*/ 640080 w 11281333"/>
                <a:gd name="connsiteY11" fmla="*/ 132080 h 5852160"/>
                <a:gd name="connsiteX12" fmla="*/ 670560 w 11281333"/>
                <a:gd name="connsiteY12" fmla="*/ 111760 h 5852160"/>
                <a:gd name="connsiteX13" fmla="*/ 762000 w 11281333"/>
                <a:gd name="connsiteY13" fmla="*/ 81280 h 5852160"/>
                <a:gd name="connsiteX14" fmla="*/ 853440 w 11281333"/>
                <a:gd name="connsiteY14" fmla="*/ 50800 h 5852160"/>
                <a:gd name="connsiteX15" fmla="*/ 883920 w 11281333"/>
                <a:gd name="connsiteY15" fmla="*/ 40640 h 5852160"/>
                <a:gd name="connsiteX16" fmla="*/ 1158240 w 11281333"/>
                <a:gd name="connsiteY16" fmla="*/ 50800 h 5852160"/>
                <a:gd name="connsiteX17" fmla="*/ 1341120 w 11281333"/>
                <a:gd name="connsiteY17" fmla="*/ 91440 h 5852160"/>
                <a:gd name="connsiteX18" fmla="*/ 1402080 w 11281333"/>
                <a:gd name="connsiteY18" fmla="*/ 111760 h 5852160"/>
                <a:gd name="connsiteX19" fmla="*/ 1513840 w 11281333"/>
                <a:gd name="connsiteY19" fmla="*/ 142240 h 5852160"/>
                <a:gd name="connsiteX20" fmla="*/ 1574800 w 11281333"/>
                <a:gd name="connsiteY20" fmla="*/ 172720 h 5852160"/>
                <a:gd name="connsiteX21" fmla="*/ 1635760 w 11281333"/>
                <a:gd name="connsiteY21" fmla="*/ 213360 h 5852160"/>
                <a:gd name="connsiteX22" fmla="*/ 1696720 w 11281333"/>
                <a:gd name="connsiteY22" fmla="*/ 264160 h 5852160"/>
                <a:gd name="connsiteX23" fmla="*/ 1717040 w 11281333"/>
                <a:gd name="connsiteY23" fmla="*/ 294640 h 5852160"/>
                <a:gd name="connsiteX24" fmla="*/ 1747520 w 11281333"/>
                <a:gd name="connsiteY24" fmla="*/ 314960 h 5852160"/>
                <a:gd name="connsiteX25" fmla="*/ 1788160 w 11281333"/>
                <a:gd name="connsiteY25" fmla="*/ 375920 h 5852160"/>
                <a:gd name="connsiteX26" fmla="*/ 1808480 w 11281333"/>
                <a:gd name="connsiteY26" fmla="*/ 406400 h 5852160"/>
                <a:gd name="connsiteX27" fmla="*/ 1838960 w 11281333"/>
                <a:gd name="connsiteY27" fmla="*/ 497840 h 5852160"/>
                <a:gd name="connsiteX28" fmla="*/ 1849120 w 11281333"/>
                <a:gd name="connsiteY28" fmla="*/ 528320 h 5852160"/>
                <a:gd name="connsiteX29" fmla="*/ 1859280 w 11281333"/>
                <a:gd name="connsiteY29" fmla="*/ 558800 h 5852160"/>
                <a:gd name="connsiteX30" fmla="*/ 1869440 w 11281333"/>
                <a:gd name="connsiteY30" fmla="*/ 609600 h 5852160"/>
                <a:gd name="connsiteX31" fmla="*/ 1859280 w 11281333"/>
                <a:gd name="connsiteY31" fmla="*/ 782320 h 5852160"/>
                <a:gd name="connsiteX32" fmla="*/ 1849120 w 11281333"/>
                <a:gd name="connsiteY32" fmla="*/ 812800 h 5852160"/>
                <a:gd name="connsiteX33" fmla="*/ 1808480 w 11281333"/>
                <a:gd name="connsiteY33" fmla="*/ 873760 h 5852160"/>
                <a:gd name="connsiteX34" fmla="*/ 1778000 w 11281333"/>
                <a:gd name="connsiteY34" fmla="*/ 894080 h 5852160"/>
                <a:gd name="connsiteX35" fmla="*/ 1757680 w 11281333"/>
                <a:gd name="connsiteY35" fmla="*/ 955040 h 5852160"/>
                <a:gd name="connsiteX36" fmla="*/ 1727200 w 11281333"/>
                <a:gd name="connsiteY36" fmla="*/ 1016000 h 5852160"/>
                <a:gd name="connsiteX37" fmla="*/ 1737360 w 11281333"/>
                <a:gd name="connsiteY37" fmla="*/ 1229360 h 5852160"/>
                <a:gd name="connsiteX38" fmla="*/ 1767840 w 11281333"/>
                <a:gd name="connsiteY38" fmla="*/ 1330960 h 5852160"/>
                <a:gd name="connsiteX39" fmla="*/ 1798320 w 11281333"/>
                <a:gd name="connsiteY39" fmla="*/ 1351280 h 5852160"/>
                <a:gd name="connsiteX40" fmla="*/ 1828800 w 11281333"/>
                <a:gd name="connsiteY40" fmla="*/ 1381760 h 5852160"/>
                <a:gd name="connsiteX41" fmla="*/ 1859280 w 11281333"/>
                <a:gd name="connsiteY41" fmla="*/ 1391920 h 5852160"/>
                <a:gd name="connsiteX42" fmla="*/ 1889760 w 11281333"/>
                <a:gd name="connsiteY42" fmla="*/ 1412240 h 5852160"/>
                <a:gd name="connsiteX43" fmla="*/ 1920240 w 11281333"/>
                <a:gd name="connsiteY43" fmla="*/ 1422400 h 5852160"/>
                <a:gd name="connsiteX44" fmla="*/ 1950720 w 11281333"/>
                <a:gd name="connsiteY44" fmla="*/ 1442720 h 5852160"/>
                <a:gd name="connsiteX45" fmla="*/ 2011680 w 11281333"/>
                <a:gd name="connsiteY45" fmla="*/ 1463040 h 5852160"/>
                <a:gd name="connsiteX46" fmla="*/ 2042160 w 11281333"/>
                <a:gd name="connsiteY46" fmla="*/ 1483360 h 5852160"/>
                <a:gd name="connsiteX47" fmla="*/ 2103120 w 11281333"/>
                <a:gd name="connsiteY47" fmla="*/ 1503680 h 5852160"/>
                <a:gd name="connsiteX48" fmla="*/ 2164080 w 11281333"/>
                <a:gd name="connsiteY48" fmla="*/ 1534160 h 5852160"/>
                <a:gd name="connsiteX49" fmla="*/ 2225040 w 11281333"/>
                <a:gd name="connsiteY49" fmla="*/ 1564640 h 5852160"/>
                <a:gd name="connsiteX50" fmla="*/ 2255520 w 11281333"/>
                <a:gd name="connsiteY50" fmla="*/ 1595120 h 5852160"/>
                <a:gd name="connsiteX51" fmla="*/ 2377440 w 11281333"/>
                <a:gd name="connsiteY51" fmla="*/ 1696720 h 5852160"/>
                <a:gd name="connsiteX52" fmla="*/ 2397760 w 11281333"/>
                <a:gd name="connsiteY52" fmla="*/ 1737360 h 5852160"/>
                <a:gd name="connsiteX53" fmla="*/ 2418080 w 11281333"/>
                <a:gd name="connsiteY53" fmla="*/ 1767840 h 5852160"/>
                <a:gd name="connsiteX54" fmla="*/ 2428240 w 11281333"/>
                <a:gd name="connsiteY54" fmla="*/ 1798320 h 5852160"/>
                <a:gd name="connsiteX55" fmla="*/ 2448560 w 11281333"/>
                <a:gd name="connsiteY55" fmla="*/ 1838960 h 5852160"/>
                <a:gd name="connsiteX56" fmla="*/ 2468880 w 11281333"/>
                <a:gd name="connsiteY56" fmla="*/ 1930400 h 5852160"/>
                <a:gd name="connsiteX57" fmla="*/ 2458720 w 11281333"/>
                <a:gd name="connsiteY57" fmla="*/ 2143760 h 5852160"/>
                <a:gd name="connsiteX58" fmla="*/ 2448560 w 11281333"/>
                <a:gd name="connsiteY58" fmla="*/ 2204720 h 5852160"/>
                <a:gd name="connsiteX59" fmla="*/ 2377440 w 11281333"/>
                <a:gd name="connsiteY59" fmla="*/ 2296160 h 5852160"/>
                <a:gd name="connsiteX60" fmla="*/ 2346960 w 11281333"/>
                <a:gd name="connsiteY60" fmla="*/ 2336800 h 5852160"/>
                <a:gd name="connsiteX61" fmla="*/ 2265680 w 11281333"/>
                <a:gd name="connsiteY61" fmla="*/ 2397760 h 5852160"/>
                <a:gd name="connsiteX62" fmla="*/ 2194560 w 11281333"/>
                <a:gd name="connsiteY62" fmla="*/ 2458720 h 5852160"/>
                <a:gd name="connsiteX63" fmla="*/ 2123440 w 11281333"/>
                <a:gd name="connsiteY63" fmla="*/ 2509520 h 5852160"/>
                <a:gd name="connsiteX64" fmla="*/ 2082800 w 11281333"/>
                <a:gd name="connsiteY64" fmla="*/ 2529840 h 5852160"/>
                <a:gd name="connsiteX65" fmla="*/ 1991360 w 11281333"/>
                <a:gd name="connsiteY65" fmla="*/ 2580640 h 5852160"/>
                <a:gd name="connsiteX66" fmla="*/ 1899920 w 11281333"/>
                <a:gd name="connsiteY66" fmla="*/ 2631440 h 5852160"/>
                <a:gd name="connsiteX67" fmla="*/ 1859280 w 11281333"/>
                <a:gd name="connsiteY67" fmla="*/ 2661920 h 5852160"/>
                <a:gd name="connsiteX68" fmla="*/ 1828800 w 11281333"/>
                <a:gd name="connsiteY68" fmla="*/ 2672080 h 5852160"/>
                <a:gd name="connsiteX69" fmla="*/ 1757680 w 11281333"/>
                <a:gd name="connsiteY69" fmla="*/ 2702560 h 5852160"/>
                <a:gd name="connsiteX70" fmla="*/ 1666240 w 11281333"/>
                <a:gd name="connsiteY70" fmla="*/ 2753360 h 5852160"/>
                <a:gd name="connsiteX71" fmla="*/ 1635760 w 11281333"/>
                <a:gd name="connsiteY71" fmla="*/ 2763520 h 5852160"/>
                <a:gd name="connsiteX72" fmla="*/ 1584960 w 11281333"/>
                <a:gd name="connsiteY72" fmla="*/ 2794000 h 5852160"/>
                <a:gd name="connsiteX73" fmla="*/ 1483360 w 11281333"/>
                <a:gd name="connsiteY73" fmla="*/ 2834640 h 5852160"/>
                <a:gd name="connsiteX74" fmla="*/ 1432560 w 11281333"/>
                <a:gd name="connsiteY74" fmla="*/ 2854960 h 5852160"/>
                <a:gd name="connsiteX75" fmla="*/ 1361440 w 11281333"/>
                <a:gd name="connsiteY75" fmla="*/ 2885440 h 5852160"/>
                <a:gd name="connsiteX76" fmla="*/ 1320800 w 11281333"/>
                <a:gd name="connsiteY76" fmla="*/ 2905760 h 5852160"/>
                <a:gd name="connsiteX77" fmla="*/ 1270000 w 11281333"/>
                <a:gd name="connsiteY77" fmla="*/ 2926080 h 5852160"/>
                <a:gd name="connsiteX78" fmla="*/ 1178560 w 11281333"/>
                <a:gd name="connsiteY78" fmla="*/ 2976880 h 5852160"/>
                <a:gd name="connsiteX79" fmla="*/ 1066800 w 11281333"/>
                <a:gd name="connsiteY79" fmla="*/ 3037840 h 5852160"/>
                <a:gd name="connsiteX80" fmla="*/ 995680 w 11281333"/>
                <a:gd name="connsiteY80" fmla="*/ 3078480 h 5852160"/>
                <a:gd name="connsiteX81" fmla="*/ 914400 w 11281333"/>
                <a:gd name="connsiteY81" fmla="*/ 3139440 h 5852160"/>
                <a:gd name="connsiteX82" fmla="*/ 873760 w 11281333"/>
                <a:gd name="connsiteY82" fmla="*/ 3169920 h 5852160"/>
                <a:gd name="connsiteX83" fmla="*/ 782320 w 11281333"/>
                <a:gd name="connsiteY83" fmla="*/ 3230880 h 5852160"/>
                <a:gd name="connsiteX84" fmla="*/ 741680 w 11281333"/>
                <a:gd name="connsiteY84" fmla="*/ 3271520 h 5852160"/>
                <a:gd name="connsiteX85" fmla="*/ 599440 w 11281333"/>
                <a:gd name="connsiteY85" fmla="*/ 3403600 h 5852160"/>
                <a:gd name="connsiteX86" fmla="*/ 487680 w 11281333"/>
                <a:gd name="connsiteY86" fmla="*/ 3556000 h 5852160"/>
                <a:gd name="connsiteX87" fmla="*/ 457200 w 11281333"/>
                <a:gd name="connsiteY87" fmla="*/ 3596640 h 5852160"/>
                <a:gd name="connsiteX88" fmla="*/ 436880 w 11281333"/>
                <a:gd name="connsiteY88" fmla="*/ 3647440 h 5852160"/>
                <a:gd name="connsiteX89" fmla="*/ 406400 w 11281333"/>
                <a:gd name="connsiteY89" fmla="*/ 3688080 h 5852160"/>
                <a:gd name="connsiteX90" fmla="*/ 386080 w 11281333"/>
                <a:gd name="connsiteY90" fmla="*/ 3738880 h 5852160"/>
                <a:gd name="connsiteX91" fmla="*/ 335280 w 11281333"/>
                <a:gd name="connsiteY91" fmla="*/ 3840480 h 5852160"/>
                <a:gd name="connsiteX92" fmla="*/ 314960 w 11281333"/>
                <a:gd name="connsiteY92" fmla="*/ 3870960 h 5852160"/>
                <a:gd name="connsiteX93" fmla="*/ 284480 w 11281333"/>
                <a:gd name="connsiteY93" fmla="*/ 3952240 h 5852160"/>
                <a:gd name="connsiteX94" fmla="*/ 264160 w 11281333"/>
                <a:gd name="connsiteY94" fmla="*/ 4003040 h 5852160"/>
                <a:gd name="connsiteX95" fmla="*/ 254000 w 11281333"/>
                <a:gd name="connsiteY95" fmla="*/ 4053840 h 5852160"/>
                <a:gd name="connsiteX96" fmla="*/ 233680 w 11281333"/>
                <a:gd name="connsiteY96" fmla="*/ 4094480 h 5852160"/>
                <a:gd name="connsiteX97" fmla="*/ 213360 w 11281333"/>
                <a:gd name="connsiteY97" fmla="*/ 4196080 h 5852160"/>
                <a:gd name="connsiteX98" fmla="*/ 193040 w 11281333"/>
                <a:gd name="connsiteY98" fmla="*/ 4277360 h 5852160"/>
                <a:gd name="connsiteX99" fmla="*/ 182880 w 11281333"/>
                <a:gd name="connsiteY99" fmla="*/ 4318000 h 5852160"/>
                <a:gd name="connsiteX100" fmla="*/ 162560 w 11281333"/>
                <a:gd name="connsiteY100" fmla="*/ 4541520 h 5852160"/>
                <a:gd name="connsiteX101" fmla="*/ 182880 w 11281333"/>
                <a:gd name="connsiteY101" fmla="*/ 4765040 h 5852160"/>
                <a:gd name="connsiteX102" fmla="*/ 203200 w 11281333"/>
                <a:gd name="connsiteY102" fmla="*/ 4836160 h 5852160"/>
                <a:gd name="connsiteX103" fmla="*/ 213360 w 11281333"/>
                <a:gd name="connsiteY103" fmla="*/ 4886960 h 5852160"/>
                <a:gd name="connsiteX104" fmla="*/ 233680 w 11281333"/>
                <a:gd name="connsiteY104" fmla="*/ 4947920 h 5852160"/>
                <a:gd name="connsiteX105" fmla="*/ 243840 w 11281333"/>
                <a:gd name="connsiteY105" fmla="*/ 4978400 h 5852160"/>
                <a:gd name="connsiteX106" fmla="*/ 274320 w 11281333"/>
                <a:gd name="connsiteY106" fmla="*/ 5049520 h 5852160"/>
                <a:gd name="connsiteX107" fmla="*/ 294640 w 11281333"/>
                <a:gd name="connsiteY107" fmla="*/ 5120640 h 5852160"/>
                <a:gd name="connsiteX108" fmla="*/ 325120 w 11281333"/>
                <a:gd name="connsiteY108" fmla="*/ 5151120 h 5852160"/>
                <a:gd name="connsiteX109" fmla="*/ 386080 w 11281333"/>
                <a:gd name="connsiteY109" fmla="*/ 5242560 h 5852160"/>
                <a:gd name="connsiteX110" fmla="*/ 447040 w 11281333"/>
                <a:gd name="connsiteY110" fmla="*/ 5303520 h 5852160"/>
                <a:gd name="connsiteX111" fmla="*/ 497840 w 11281333"/>
                <a:gd name="connsiteY111" fmla="*/ 5364480 h 5852160"/>
                <a:gd name="connsiteX112" fmla="*/ 589280 w 11281333"/>
                <a:gd name="connsiteY112" fmla="*/ 5466080 h 5852160"/>
                <a:gd name="connsiteX113" fmla="*/ 619760 w 11281333"/>
                <a:gd name="connsiteY113" fmla="*/ 5496560 h 5852160"/>
                <a:gd name="connsiteX114" fmla="*/ 650240 w 11281333"/>
                <a:gd name="connsiteY114" fmla="*/ 5527040 h 5852160"/>
                <a:gd name="connsiteX115" fmla="*/ 680720 w 11281333"/>
                <a:gd name="connsiteY115" fmla="*/ 5547360 h 5852160"/>
                <a:gd name="connsiteX116" fmla="*/ 711200 w 11281333"/>
                <a:gd name="connsiteY116" fmla="*/ 5577840 h 5852160"/>
                <a:gd name="connsiteX117" fmla="*/ 741680 w 11281333"/>
                <a:gd name="connsiteY117" fmla="*/ 5598160 h 5852160"/>
                <a:gd name="connsiteX118" fmla="*/ 782320 w 11281333"/>
                <a:gd name="connsiteY118" fmla="*/ 5628640 h 5852160"/>
                <a:gd name="connsiteX119" fmla="*/ 822960 w 11281333"/>
                <a:gd name="connsiteY119" fmla="*/ 5648960 h 5852160"/>
                <a:gd name="connsiteX120" fmla="*/ 904240 w 11281333"/>
                <a:gd name="connsiteY120" fmla="*/ 5699760 h 5852160"/>
                <a:gd name="connsiteX121" fmla="*/ 934720 w 11281333"/>
                <a:gd name="connsiteY121" fmla="*/ 5709920 h 5852160"/>
                <a:gd name="connsiteX122" fmla="*/ 985520 w 11281333"/>
                <a:gd name="connsiteY122" fmla="*/ 5730240 h 5852160"/>
                <a:gd name="connsiteX123" fmla="*/ 1066800 w 11281333"/>
                <a:gd name="connsiteY123" fmla="*/ 5750560 h 5852160"/>
                <a:gd name="connsiteX124" fmla="*/ 1107440 w 11281333"/>
                <a:gd name="connsiteY124" fmla="*/ 5770880 h 5852160"/>
                <a:gd name="connsiteX125" fmla="*/ 1148080 w 11281333"/>
                <a:gd name="connsiteY125" fmla="*/ 5781040 h 5852160"/>
                <a:gd name="connsiteX126" fmla="*/ 1178560 w 11281333"/>
                <a:gd name="connsiteY126" fmla="*/ 5791200 h 5852160"/>
                <a:gd name="connsiteX127" fmla="*/ 1320800 w 11281333"/>
                <a:gd name="connsiteY127" fmla="*/ 5821680 h 5852160"/>
                <a:gd name="connsiteX128" fmla="*/ 1452880 w 11281333"/>
                <a:gd name="connsiteY128" fmla="*/ 5842000 h 5852160"/>
                <a:gd name="connsiteX129" fmla="*/ 1747520 w 11281333"/>
                <a:gd name="connsiteY129" fmla="*/ 5852160 h 5852160"/>
                <a:gd name="connsiteX130" fmla="*/ 2418080 w 11281333"/>
                <a:gd name="connsiteY130" fmla="*/ 5842000 h 5852160"/>
                <a:gd name="connsiteX131" fmla="*/ 2468880 w 11281333"/>
                <a:gd name="connsiteY131" fmla="*/ 5831840 h 5852160"/>
                <a:gd name="connsiteX132" fmla="*/ 2621280 w 11281333"/>
                <a:gd name="connsiteY132" fmla="*/ 5811520 h 5852160"/>
                <a:gd name="connsiteX133" fmla="*/ 2692400 w 11281333"/>
                <a:gd name="connsiteY133" fmla="*/ 5801360 h 5852160"/>
                <a:gd name="connsiteX134" fmla="*/ 2722880 w 11281333"/>
                <a:gd name="connsiteY134" fmla="*/ 5791200 h 5852160"/>
                <a:gd name="connsiteX135" fmla="*/ 2844800 w 11281333"/>
                <a:gd name="connsiteY135" fmla="*/ 5770880 h 5852160"/>
                <a:gd name="connsiteX136" fmla="*/ 2915920 w 11281333"/>
                <a:gd name="connsiteY136" fmla="*/ 5750560 h 5852160"/>
                <a:gd name="connsiteX137" fmla="*/ 2946400 w 11281333"/>
                <a:gd name="connsiteY137" fmla="*/ 5740400 h 5852160"/>
                <a:gd name="connsiteX138" fmla="*/ 2987040 w 11281333"/>
                <a:gd name="connsiteY138" fmla="*/ 5730240 h 5852160"/>
                <a:gd name="connsiteX139" fmla="*/ 3027680 w 11281333"/>
                <a:gd name="connsiteY139" fmla="*/ 5709920 h 5852160"/>
                <a:gd name="connsiteX140" fmla="*/ 3078480 w 11281333"/>
                <a:gd name="connsiteY140" fmla="*/ 5689600 h 5852160"/>
                <a:gd name="connsiteX141" fmla="*/ 3108960 w 11281333"/>
                <a:gd name="connsiteY141" fmla="*/ 5669280 h 5852160"/>
                <a:gd name="connsiteX142" fmla="*/ 3210560 w 11281333"/>
                <a:gd name="connsiteY142" fmla="*/ 5608320 h 5852160"/>
                <a:gd name="connsiteX143" fmla="*/ 3281680 w 11281333"/>
                <a:gd name="connsiteY143" fmla="*/ 5537200 h 5852160"/>
                <a:gd name="connsiteX144" fmla="*/ 3312160 w 11281333"/>
                <a:gd name="connsiteY144" fmla="*/ 5506720 h 5852160"/>
                <a:gd name="connsiteX145" fmla="*/ 3393440 w 11281333"/>
                <a:gd name="connsiteY145" fmla="*/ 5384800 h 5852160"/>
                <a:gd name="connsiteX146" fmla="*/ 3403600 w 11281333"/>
                <a:gd name="connsiteY146" fmla="*/ 5354320 h 5852160"/>
                <a:gd name="connsiteX147" fmla="*/ 3423920 w 11281333"/>
                <a:gd name="connsiteY147" fmla="*/ 5262880 h 5852160"/>
                <a:gd name="connsiteX148" fmla="*/ 3413760 w 11281333"/>
                <a:gd name="connsiteY148" fmla="*/ 4897120 h 5852160"/>
                <a:gd name="connsiteX149" fmla="*/ 3383280 w 11281333"/>
                <a:gd name="connsiteY149" fmla="*/ 4785360 h 5852160"/>
                <a:gd name="connsiteX150" fmla="*/ 3373120 w 11281333"/>
                <a:gd name="connsiteY150" fmla="*/ 4734560 h 5852160"/>
                <a:gd name="connsiteX151" fmla="*/ 3352800 w 11281333"/>
                <a:gd name="connsiteY151" fmla="*/ 4704080 h 5852160"/>
                <a:gd name="connsiteX152" fmla="*/ 3322320 w 11281333"/>
                <a:gd name="connsiteY152" fmla="*/ 4632960 h 5852160"/>
                <a:gd name="connsiteX153" fmla="*/ 3302000 w 11281333"/>
                <a:gd name="connsiteY153" fmla="*/ 4602480 h 5852160"/>
                <a:gd name="connsiteX154" fmla="*/ 3281680 w 11281333"/>
                <a:gd name="connsiteY154" fmla="*/ 4541520 h 5852160"/>
                <a:gd name="connsiteX155" fmla="*/ 3271520 w 11281333"/>
                <a:gd name="connsiteY155" fmla="*/ 4511040 h 5852160"/>
                <a:gd name="connsiteX156" fmla="*/ 3261360 w 11281333"/>
                <a:gd name="connsiteY156" fmla="*/ 4470400 h 5852160"/>
                <a:gd name="connsiteX157" fmla="*/ 3241040 w 11281333"/>
                <a:gd name="connsiteY157" fmla="*/ 4429760 h 5852160"/>
                <a:gd name="connsiteX158" fmla="*/ 3220720 w 11281333"/>
                <a:gd name="connsiteY158" fmla="*/ 4348480 h 5852160"/>
                <a:gd name="connsiteX159" fmla="*/ 3210560 w 11281333"/>
                <a:gd name="connsiteY159" fmla="*/ 4318000 h 5852160"/>
                <a:gd name="connsiteX160" fmla="*/ 3220720 w 11281333"/>
                <a:gd name="connsiteY160" fmla="*/ 4053840 h 5852160"/>
                <a:gd name="connsiteX161" fmla="*/ 3230880 w 11281333"/>
                <a:gd name="connsiteY161" fmla="*/ 4023360 h 5852160"/>
                <a:gd name="connsiteX162" fmla="*/ 3261360 w 11281333"/>
                <a:gd name="connsiteY162" fmla="*/ 3921760 h 5852160"/>
                <a:gd name="connsiteX163" fmla="*/ 3302000 w 11281333"/>
                <a:gd name="connsiteY163" fmla="*/ 3850640 h 5852160"/>
                <a:gd name="connsiteX164" fmla="*/ 3322320 w 11281333"/>
                <a:gd name="connsiteY164" fmla="*/ 3820160 h 5852160"/>
                <a:gd name="connsiteX165" fmla="*/ 3332480 w 11281333"/>
                <a:gd name="connsiteY165" fmla="*/ 3789680 h 5852160"/>
                <a:gd name="connsiteX166" fmla="*/ 3352800 w 11281333"/>
                <a:gd name="connsiteY166" fmla="*/ 3759200 h 5852160"/>
                <a:gd name="connsiteX167" fmla="*/ 3373120 w 11281333"/>
                <a:gd name="connsiteY167" fmla="*/ 3718560 h 5852160"/>
                <a:gd name="connsiteX168" fmla="*/ 3413760 w 11281333"/>
                <a:gd name="connsiteY168" fmla="*/ 3677920 h 5852160"/>
                <a:gd name="connsiteX169" fmla="*/ 3434080 w 11281333"/>
                <a:gd name="connsiteY169" fmla="*/ 3637280 h 5852160"/>
                <a:gd name="connsiteX170" fmla="*/ 3454400 w 11281333"/>
                <a:gd name="connsiteY170" fmla="*/ 3606800 h 5852160"/>
                <a:gd name="connsiteX171" fmla="*/ 3484880 w 11281333"/>
                <a:gd name="connsiteY171" fmla="*/ 3556000 h 5852160"/>
                <a:gd name="connsiteX172" fmla="*/ 3576320 w 11281333"/>
                <a:gd name="connsiteY172" fmla="*/ 3464560 h 5852160"/>
                <a:gd name="connsiteX173" fmla="*/ 3637280 w 11281333"/>
                <a:gd name="connsiteY173" fmla="*/ 3413760 h 5852160"/>
                <a:gd name="connsiteX174" fmla="*/ 3708400 w 11281333"/>
                <a:gd name="connsiteY174" fmla="*/ 3373120 h 5852160"/>
                <a:gd name="connsiteX175" fmla="*/ 3738880 w 11281333"/>
                <a:gd name="connsiteY175" fmla="*/ 3352800 h 5852160"/>
                <a:gd name="connsiteX176" fmla="*/ 3769360 w 11281333"/>
                <a:gd name="connsiteY176" fmla="*/ 3342640 h 5852160"/>
                <a:gd name="connsiteX177" fmla="*/ 3820160 w 11281333"/>
                <a:gd name="connsiteY177" fmla="*/ 3322320 h 5852160"/>
                <a:gd name="connsiteX178" fmla="*/ 3870960 w 11281333"/>
                <a:gd name="connsiteY178" fmla="*/ 3312160 h 5852160"/>
                <a:gd name="connsiteX179" fmla="*/ 4084320 w 11281333"/>
                <a:gd name="connsiteY179" fmla="*/ 3291840 h 5852160"/>
                <a:gd name="connsiteX180" fmla="*/ 4318000 w 11281333"/>
                <a:gd name="connsiteY180" fmla="*/ 3302000 h 5852160"/>
                <a:gd name="connsiteX181" fmla="*/ 4348480 w 11281333"/>
                <a:gd name="connsiteY181" fmla="*/ 3312160 h 5852160"/>
                <a:gd name="connsiteX182" fmla="*/ 4399280 w 11281333"/>
                <a:gd name="connsiteY182" fmla="*/ 3332480 h 5852160"/>
                <a:gd name="connsiteX183" fmla="*/ 4439920 w 11281333"/>
                <a:gd name="connsiteY183" fmla="*/ 3352800 h 5852160"/>
                <a:gd name="connsiteX184" fmla="*/ 4572000 w 11281333"/>
                <a:gd name="connsiteY184" fmla="*/ 3464560 h 5852160"/>
                <a:gd name="connsiteX185" fmla="*/ 4592320 w 11281333"/>
                <a:gd name="connsiteY185" fmla="*/ 3515360 h 5852160"/>
                <a:gd name="connsiteX186" fmla="*/ 4602480 w 11281333"/>
                <a:gd name="connsiteY186" fmla="*/ 3545840 h 5852160"/>
                <a:gd name="connsiteX187" fmla="*/ 4622800 w 11281333"/>
                <a:gd name="connsiteY187" fmla="*/ 3586480 h 5852160"/>
                <a:gd name="connsiteX188" fmla="*/ 4643120 w 11281333"/>
                <a:gd name="connsiteY188" fmla="*/ 3647440 h 5852160"/>
                <a:gd name="connsiteX189" fmla="*/ 4653280 w 11281333"/>
                <a:gd name="connsiteY189" fmla="*/ 3718560 h 5852160"/>
                <a:gd name="connsiteX190" fmla="*/ 4673600 w 11281333"/>
                <a:gd name="connsiteY190" fmla="*/ 3840480 h 5852160"/>
                <a:gd name="connsiteX191" fmla="*/ 4693920 w 11281333"/>
                <a:gd name="connsiteY191" fmla="*/ 4003040 h 5852160"/>
                <a:gd name="connsiteX192" fmla="*/ 4724400 w 11281333"/>
                <a:gd name="connsiteY192" fmla="*/ 4135120 h 5852160"/>
                <a:gd name="connsiteX193" fmla="*/ 4744720 w 11281333"/>
                <a:gd name="connsiteY193" fmla="*/ 4257040 h 5852160"/>
                <a:gd name="connsiteX194" fmla="*/ 4754880 w 11281333"/>
                <a:gd name="connsiteY194" fmla="*/ 4287520 h 5852160"/>
                <a:gd name="connsiteX195" fmla="*/ 4775200 w 11281333"/>
                <a:gd name="connsiteY195" fmla="*/ 4368800 h 5852160"/>
                <a:gd name="connsiteX196" fmla="*/ 4785360 w 11281333"/>
                <a:gd name="connsiteY196" fmla="*/ 4399280 h 5852160"/>
                <a:gd name="connsiteX197" fmla="*/ 4805680 w 11281333"/>
                <a:gd name="connsiteY197" fmla="*/ 4429760 h 5852160"/>
                <a:gd name="connsiteX198" fmla="*/ 4815840 w 11281333"/>
                <a:gd name="connsiteY198" fmla="*/ 4470400 h 5852160"/>
                <a:gd name="connsiteX199" fmla="*/ 4846320 w 11281333"/>
                <a:gd name="connsiteY199" fmla="*/ 4511040 h 5852160"/>
                <a:gd name="connsiteX200" fmla="*/ 4886960 w 11281333"/>
                <a:gd name="connsiteY200" fmla="*/ 4572000 h 5852160"/>
                <a:gd name="connsiteX201" fmla="*/ 4907280 w 11281333"/>
                <a:gd name="connsiteY201" fmla="*/ 4602480 h 5852160"/>
                <a:gd name="connsiteX202" fmla="*/ 4937760 w 11281333"/>
                <a:gd name="connsiteY202" fmla="*/ 4622800 h 5852160"/>
                <a:gd name="connsiteX203" fmla="*/ 5039360 w 11281333"/>
                <a:gd name="connsiteY203" fmla="*/ 4714240 h 5852160"/>
                <a:gd name="connsiteX204" fmla="*/ 5069840 w 11281333"/>
                <a:gd name="connsiteY204" fmla="*/ 4724400 h 5852160"/>
                <a:gd name="connsiteX205" fmla="*/ 5252720 w 11281333"/>
                <a:gd name="connsiteY205" fmla="*/ 4826000 h 5852160"/>
                <a:gd name="connsiteX206" fmla="*/ 5293360 w 11281333"/>
                <a:gd name="connsiteY206" fmla="*/ 4836160 h 5852160"/>
                <a:gd name="connsiteX207" fmla="*/ 5364480 w 11281333"/>
                <a:gd name="connsiteY207" fmla="*/ 4866640 h 5852160"/>
                <a:gd name="connsiteX208" fmla="*/ 5577840 w 11281333"/>
                <a:gd name="connsiteY208" fmla="*/ 4897120 h 5852160"/>
                <a:gd name="connsiteX209" fmla="*/ 5740400 w 11281333"/>
                <a:gd name="connsiteY209" fmla="*/ 4907280 h 5852160"/>
                <a:gd name="connsiteX210" fmla="*/ 5872480 w 11281333"/>
                <a:gd name="connsiteY210" fmla="*/ 4917440 h 5852160"/>
                <a:gd name="connsiteX211" fmla="*/ 6116320 w 11281333"/>
                <a:gd name="connsiteY211" fmla="*/ 4897120 h 5852160"/>
                <a:gd name="connsiteX212" fmla="*/ 6339840 w 11281333"/>
                <a:gd name="connsiteY212" fmla="*/ 4815840 h 5852160"/>
                <a:gd name="connsiteX213" fmla="*/ 6390640 w 11281333"/>
                <a:gd name="connsiteY213" fmla="*/ 4785360 h 5852160"/>
                <a:gd name="connsiteX214" fmla="*/ 6482080 w 11281333"/>
                <a:gd name="connsiteY214" fmla="*/ 4724400 h 5852160"/>
                <a:gd name="connsiteX215" fmla="*/ 6522720 w 11281333"/>
                <a:gd name="connsiteY215" fmla="*/ 4693920 h 5852160"/>
                <a:gd name="connsiteX216" fmla="*/ 6553200 w 11281333"/>
                <a:gd name="connsiteY216" fmla="*/ 4653280 h 5852160"/>
                <a:gd name="connsiteX217" fmla="*/ 6604000 w 11281333"/>
                <a:gd name="connsiteY217" fmla="*/ 4602480 h 5852160"/>
                <a:gd name="connsiteX218" fmla="*/ 6654800 w 11281333"/>
                <a:gd name="connsiteY218" fmla="*/ 4521200 h 5852160"/>
                <a:gd name="connsiteX219" fmla="*/ 6685280 w 11281333"/>
                <a:gd name="connsiteY219" fmla="*/ 4480560 h 5852160"/>
                <a:gd name="connsiteX220" fmla="*/ 6736080 w 11281333"/>
                <a:gd name="connsiteY220" fmla="*/ 4378960 h 5852160"/>
                <a:gd name="connsiteX221" fmla="*/ 6843216 w 11281333"/>
                <a:gd name="connsiteY221" fmla="*/ 4189858 h 5852160"/>
                <a:gd name="connsiteX222" fmla="*/ 6817360 w 11281333"/>
                <a:gd name="connsiteY222" fmla="*/ 3505200 h 5852160"/>
                <a:gd name="connsiteX223" fmla="*/ 6807200 w 11281333"/>
                <a:gd name="connsiteY223" fmla="*/ 3454400 h 5852160"/>
                <a:gd name="connsiteX224" fmla="*/ 6776720 w 11281333"/>
                <a:gd name="connsiteY224" fmla="*/ 3352800 h 5852160"/>
                <a:gd name="connsiteX225" fmla="*/ 6756400 w 11281333"/>
                <a:gd name="connsiteY225" fmla="*/ 3302000 h 5852160"/>
                <a:gd name="connsiteX226" fmla="*/ 6736080 w 11281333"/>
                <a:gd name="connsiteY226" fmla="*/ 3271520 h 5852160"/>
                <a:gd name="connsiteX227" fmla="*/ 6705600 w 11281333"/>
                <a:gd name="connsiteY227" fmla="*/ 3200400 h 5852160"/>
                <a:gd name="connsiteX228" fmla="*/ 6695440 w 11281333"/>
                <a:gd name="connsiteY228" fmla="*/ 3169920 h 5852160"/>
                <a:gd name="connsiteX229" fmla="*/ 6675120 w 11281333"/>
                <a:gd name="connsiteY229" fmla="*/ 3139440 h 5852160"/>
                <a:gd name="connsiteX230" fmla="*/ 6593840 w 11281333"/>
                <a:gd name="connsiteY230" fmla="*/ 2997200 h 5852160"/>
                <a:gd name="connsiteX231" fmla="*/ 6522720 w 11281333"/>
                <a:gd name="connsiteY231" fmla="*/ 2895600 h 5852160"/>
                <a:gd name="connsiteX232" fmla="*/ 6421120 w 11281333"/>
                <a:gd name="connsiteY232" fmla="*/ 2753360 h 5852160"/>
                <a:gd name="connsiteX233" fmla="*/ 6319520 w 11281333"/>
                <a:gd name="connsiteY233" fmla="*/ 2651760 h 5852160"/>
                <a:gd name="connsiteX234" fmla="*/ 6248400 w 11281333"/>
                <a:gd name="connsiteY234" fmla="*/ 2580640 h 5852160"/>
                <a:gd name="connsiteX235" fmla="*/ 6207760 w 11281333"/>
                <a:gd name="connsiteY235" fmla="*/ 2540000 h 5852160"/>
                <a:gd name="connsiteX236" fmla="*/ 6167120 w 11281333"/>
                <a:gd name="connsiteY236" fmla="*/ 2489200 h 5852160"/>
                <a:gd name="connsiteX237" fmla="*/ 6126480 w 11281333"/>
                <a:gd name="connsiteY237" fmla="*/ 2458720 h 5852160"/>
                <a:gd name="connsiteX238" fmla="*/ 6065520 w 11281333"/>
                <a:gd name="connsiteY238" fmla="*/ 2397760 h 5852160"/>
                <a:gd name="connsiteX239" fmla="*/ 6035040 w 11281333"/>
                <a:gd name="connsiteY239" fmla="*/ 2377440 h 5852160"/>
                <a:gd name="connsiteX240" fmla="*/ 5963920 w 11281333"/>
                <a:gd name="connsiteY240" fmla="*/ 2306320 h 5852160"/>
                <a:gd name="connsiteX241" fmla="*/ 5933440 w 11281333"/>
                <a:gd name="connsiteY241" fmla="*/ 2286000 h 5852160"/>
                <a:gd name="connsiteX242" fmla="*/ 5902960 w 11281333"/>
                <a:gd name="connsiteY242" fmla="*/ 2255520 h 5852160"/>
                <a:gd name="connsiteX243" fmla="*/ 5852160 w 11281333"/>
                <a:gd name="connsiteY243" fmla="*/ 2225040 h 5852160"/>
                <a:gd name="connsiteX244" fmla="*/ 5821680 w 11281333"/>
                <a:gd name="connsiteY244" fmla="*/ 2194560 h 5852160"/>
                <a:gd name="connsiteX245" fmla="*/ 5781040 w 11281333"/>
                <a:gd name="connsiteY245" fmla="*/ 2174240 h 5852160"/>
                <a:gd name="connsiteX246" fmla="*/ 5689600 w 11281333"/>
                <a:gd name="connsiteY246" fmla="*/ 2103120 h 5852160"/>
                <a:gd name="connsiteX247" fmla="*/ 5628640 w 11281333"/>
                <a:gd name="connsiteY247" fmla="*/ 2072640 h 5852160"/>
                <a:gd name="connsiteX248" fmla="*/ 5577840 w 11281333"/>
                <a:gd name="connsiteY248" fmla="*/ 2042160 h 5852160"/>
                <a:gd name="connsiteX249" fmla="*/ 5527040 w 11281333"/>
                <a:gd name="connsiteY249" fmla="*/ 2021840 h 5852160"/>
                <a:gd name="connsiteX250" fmla="*/ 5445760 w 11281333"/>
                <a:gd name="connsiteY250" fmla="*/ 1981200 h 5852160"/>
                <a:gd name="connsiteX251" fmla="*/ 5354320 w 11281333"/>
                <a:gd name="connsiteY251" fmla="*/ 1960880 h 5852160"/>
                <a:gd name="connsiteX252" fmla="*/ 5313680 w 11281333"/>
                <a:gd name="connsiteY252" fmla="*/ 1950720 h 5852160"/>
                <a:gd name="connsiteX253" fmla="*/ 5232400 w 11281333"/>
                <a:gd name="connsiteY253" fmla="*/ 1940560 h 5852160"/>
                <a:gd name="connsiteX254" fmla="*/ 5171440 w 11281333"/>
                <a:gd name="connsiteY254" fmla="*/ 1930400 h 5852160"/>
                <a:gd name="connsiteX255" fmla="*/ 4856480 w 11281333"/>
                <a:gd name="connsiteY255" fmla="*/ 1940560 h 5852160"/>
                <a:gd name="connsiteX256" fmla="*/ 4775200 w 11281333"/>
                <a:gd name="connsiteY256" fmla="*/ 1950720 h 5852160"/>
                <a:gd name="connsiteX257" fmla="*/ 4653280 w 11281333"/>
                <a:gd name="connsiteY257" fmla="*/ 2001520 h 5852160"/>
                <a:gd name="connsiteX258" fmla="*/ 4622800 w 11281333"/>
                <a:gd name="connsiteY258" fmla="*/ 2011680 h 5852160"/>
                <a:gd name="connsiteX259" fmla="*/ 4572000 w 11281333"/>
                <a:gd name="connsiteY259" fmla="*/ 2042160 h 5852160"/>
                <a:gd name="connsiteX260" fmla="*/ 4460240 w 11281333"/>
                <a:gd name="connsiteY260" fmla="*/ 2082800 h 5852160"/>
                <a:gd name="connsiteX261" fmla="*/ 4429760 w 11281333"/>
                <a:gd name="connsiteY261" fmla="*/ 2092960 h 5852160"/>
                <a:gd name="connsiteX262" fmla="*/ 4307840 w 11281333"/>
                <a:gd name="connsiteY262" fmla="*/ 2143760 h 5852160"/>
                <a:gd name="connsiteX263" fmla="*/ 4277360 w 11281333"/>
                <a:gd name="connsiteY263" fmla="*/ 2153920 h 5852160"/>
                <a:gd name="connsiteX264" fmla="*/ 4155440 w 11281333"/>
                <a:gd name="connsiteY264" fmla="*/ 2174240 h 5852160"/>
                <a:gd name="connsiteX265" fmla="*/ 3921760 w 11281333"/>
                <a:gd name="connsiteY265" fmla="*/ 2164080 h 5852160"/>
                <a:gd name="connsiteX266" fmla="*/ 3830320 w 11281333"/>
                <a:gd name="connsiteY266" fmla="*/ 2133600 h 5852160"/>
                <a:gd name="connsiteX267" fmla="*/ 3799840 w 11281333"/>
                <a:gd name="connsiteY267" fmla="*/ 2123440 h 5852160"/>
                <a:gd name="connsiteX268" fmla="*/ 3749040 w 11281333"/>
                <a:gd name="connsiteY268" fmla="*/ 2103120 h 5852160"/>
                <a:gd name="connsiteX269" fmla="*/ 3627120 w 11281333"/>
                <a:gd name="connsiteY269" fmla="*/ 2032000 h 5852160"/>
                <a:gd name="connsiteX270" fmla="*/ 3495040 w 11281333"/>
                <a:gd name="connsiteY270" fmla="*/ 1849120 h 5852160"/>
                <a:gd name="connsiteX271" fmla="*/ 3484880 w 11281333"/>
                <a:gd name="connsiteY271" fmla="*/ 1808480 h 5852160"/>
                <a:gd name="connsiteX272" fmla="*/ 3464560 w 11281333"/>
                <a:gd name="connsiteY272" fmla="*/ 1757680 h 5852160"/>
                <a:gd name="connsiteX273" fmla="*/ 3444240 w 11281333"/>
                <a:gd name="connsiteY273" fmla="*/ 1696720 h 5852160"/>
                <a:gd name="connsiteX274" fmla="*/ 3434080 w 11281333"/>
                <a:gd name="connsiteY274" fmla="*/ 1666240 h 5852160"/>
                <a:gd name="connsiteX275" fmla="*/ 3413760 w 11281333"/>
                <a:gd name="connsiteY275" fmla="*/ 1595120 h 5852160"/>
                <a:gd name="connsiteX276" fmla="*/ 3403600 w 11281333"/>
                <a:gd name="connsiteY276" fmla="*/ 1544320 h 5852160"/>
                <a:gd name="connsiteX277" fmla="*/ 3393440 w 11281333"/>
                <a:gd name="connsiteY277" fmla="*/ 1503680 h 5852160"/>
                <a:gd name="connsiteX278" fmla="*/ 3393440 w 11281333"/>
                <a:gd name="connsiteY278" fmla="*/ 1198880 h 5852160"/>
                <a:gd name="connsiteX279" fmla="*/ 3403600 w 11281333"/>
                <a:gd name="connsiteY279" fmla="*/ 1168400 h 5852160"/>
                <a:gd name="connsiteX280" fmla="*/ 3423920 w 11281333"/>
                <a:gd name="connsiteY280" fmla="*/ 1097280 h 5852160"/>
                <a:gd name="connsiteX281" fmla="*/ 3454400 w 11281333"/>
                <a:gd name="connsiteY281" fmla="*/ 1026160 h 5852160"/>
                <a:gd name="connsiteX282" fmla="*/ 3474720 w 11281333"/>
                <a:gd name="connsiteY282" fmla="*/ 955040 h 5852160"/>
                <a:gd name="connsiteX283" fmla="*/ 3525520 w 11281333"/>
                <a:gd name="connsiteY283" fmla="*/ 853440 h 5852160"/>
                <a:gd name="connsiteX284" fmla="*/ 3596640 w 11281333"/>
                <a:gd name="connsiteY284" fmla="*/ 690880 h 5852160"/>
                <a:gd name="connsiteX285" fmla="*/ 3616960 w 11281333"/>
                <a:gd name="connsiteY285" fmla="*/ 650240 h 5852160"/>
                <a:gd name="connsiteX286" fmla="*/ 3647440 w 11281333"/>
                <a:gd name="connsiteY286" fmla="*/ 599440 h 5852160"/>
                <a:gd name="connsiteX287" fmla="*/ 3688080 w 11281333"/>
                <a:gd name="connsiteY287" fmla="*/ 538480 h 5852160"/>
                <a:gd name="connsiteX288" fmla="*/ 3769360 w 11281333"/>
                <a:gd name="connsiteY288" fmla="*/ 416560 h 5852160"/>
                <a:gd name="connsiteX289" fmla="*/ 3789680 w 11281333"/>
                <a:gd name="connsiteY289" fmla="*/ 386080 h 5852160"/>
                <a:gd name="connsiteX290" fmla="*/ 3820160 w 11281333"/>
                <a:gd name="connsiteY290" fmla="*/ 355600 h 5852160"/>
                <a:gd name="connsiteX291" fmla="*/ 3850640 w 11281333"/>
                <a:gd name="connsiteY291" fmla="*/ 314960 h 5852160"/>
                <a:gd name="connsiteX292" fmla="*/ 3952240 w 11281333"/>
                <a:gd name="connsiteY292" fmla="*/ 223520 h 5852160"/>
                <a:gd name="connsiteX293" fmla="*/ 3992880 w 11281333"/>
                <a:gd name="connsiteY293" fmla="*/ 182880 h 5852160"/>
                <a:gd name="connsiteX294" fmla="*/ 4064000 w 11281333"/>
                <a:gd name="connsiteY294" fmla="*/ 142240 h 5852160"/>
                <a:gd name="connsiteX295" fmla="*/ 4104640 w 11281333"/>
                <a:gd name="connsiteY295" fmla="*/ 111760 h 5852160"/>
                <a:gd name="connsiteX296" fmla="*/ 4175760 w 11281333"/>
                <a:gd name="connsiteY296" fmla="*/ 81280 h 5852160"/>
                <a:gd name="connsiteX297" fmla="*/ 4236720 w 11281333"/>
                <a:gd name="connsiteY297" fmla="*/ 50800 h 5852160"/>
                <a:gd name="connsiteX298" fmla="*/ 4277360 w 11281333"/>
                <a:gd name="connsiteY298" fmla="*/ 40640 h 5852160"/>
                <a:gd name="connsiteX299" fmla="*/ 4399280 w 11281333"/>
                <a:gd name="connsiteY299" fmla="*/ 10160 h 5852160"/>
                <a:gd name="connsiteX300" fmla="*/ 4521200 w 11281333"/>
                <a:gd name="connsiteY300" fmla="*/ 0 h 5852160"/>
                <a:gd name="connsiteX301" fmla="*/ 4856480 w 11281333"/>
                <a:gd name="connsiteY301" fmla="*/ 10160 h 5852160"/>
                <a:gd name="connsiteX302" fmla="*/ 4968240 w 11281333"/>
                <a:gd name="connsiteY302" fmla="*/ 30480 h 5852160"/>
                <a:gd name="connsiteX303" fmla="*/ 5049520 w 11281333"/>
                <a:gd name="connsiteY303" fmla="*/ 40640 h 5852160"/>
                <a:gd name="connsiteX304" fmla="*/ 5181600 w 11281333"/>
                <a:gd name="connsiteY304" fmla="*/ 60960 h 5852160"/>
                <a:gd name="connsiteX305" fmla="*/ 5222240 w 11281333"/>
                <a:gd name="connsiteY305" fmla="*/ 81280 h 5852160"/>
                <a:gd name="connsiteX306" fmla="*/ 5303520 w 11281333"/>
                <a:gd name="connsiteY306" fmla="*/ 101600 h 5852160"/>
                <a:gd name="connsiteX307" fmla="*/ 5435600 w 11281333"/>
                <a:gd name="connsiteY307" fmla="*/ 172720 h 5852160"/>
                <a:gd name="connsiteX308" fmla="*/ 5547360 w 11281333"/>
                <a:gd name="connsiteY308" fmla="*/ 284480 h 5852160"/>
                <a:gd name="connsiteX309" fmla="*/ 5588000 w 11281333"/>
                <a:gd name="connsiteY309" fmla="*/ 325120 h 5852160"/>
                <a:gd name="connsiteX310" fmla="*/ 5628640 w 11281333"/>
                <a:gd name="connsiteY310" fmla="*/ 375920 h 5852160"/>
                <a:gd name="connsiteX311" fmla="*/ 5699760 w 11281333"/>
                <a:gd name="connsiteY311" fmla="*/ 447040 h 5852160"/>
                <a:gd name="connsiteX312" fmla="*/ 5720080 w 11281333"/>
                <a:gd name="connsiteY312" fmla="*/ 477520 h 5852160"/>
                <a:gd name="connsiteX313" fmla="*/ 5760720 w 11281333"/>
                <a:gd name="connsiteY313" fmla="*/ 508000 h 5852160"/>
                <a:gd name="connsiteX314" fmla="*/ 5791200 w 11281333"/>
                <a:gd name="connsiteY314" fmla="*/ 548640 h 5852160"/>
                <a:gd name="connsiteX315" fmla="*/ 5852160 w 11281333"/>
                <a:gd name="connsiteY315" fmla="*/ 599440 h 5852160"/>
                <a:gd name="connsiteX316" fmla="*/ 5892800 w 11281333"/>
                <a:gd name="connsiteY316" fmla="*/ 640080 h 5852160"/>
                <a:gd name="connsiteX317" fmla="*/ 5943600 w 11281333"/>
                <a:gd name="connsiteY317" fmla="*/ 670560 h 5852160"/>
                <a:gd name="connsiteX318" fmla="*/ 6065520 w 11281333"/>
                <a:gd name="connsiteY318" fmla="*/ 772160 h 5852160"/>
                <a:gd name="connsiteX319" fmla="*/ 6096000 w 11281333"/>
                <a:gd name="connsiteY319" fmla="*/ 802640 h 5852160"/>
                <a:gd name="connsiteX320" fmla="*/ 6228080 w 11281333"/>
                <a:gd name="connsiteY320" fmla="*/ 894080 h 5852160"/>
                <a:gd name="connsiteX321" fmla="*/ 6258560 w 11281333"/>
                <a:gd name="connsiteY321" fmla="*/ 924560 h 5852160"/>
                <a:gd name="connsiteX322" fmla="*/ 6461760 w 11281333"/>
                <a:gd name="connsiteY322" fmla="*/ 1056640 h 5852160"/>
                <a:gd name="connsiteX323" fmla="*/ 6563360 w 11281333"/>
                <a:gd name="connsiteY323" fmla="*/ 1117600 h 5852160"/>
                <a:gd name="connsiteX324" fmla="*/ 6664960 w 11281333"/>
                <a:gd name="connsiteY324" fmla="*/ 1178560 h 5852160"/>
                <a:gd name="connsiteX325" fmla="*/ 6756400 w 11281333"/>
                <a:gd name="connsiteY325" fmla="*/ 1239520 h 5852160"/>
                <a:gd name="connsiteX326" fmla="*/ 7091680 w 11281333"/>
                <a:gd name="connsiteY326" fmla="*/ 1402080 h 5852160"/>
                <a:gd name="connsiteX327" fmla="*/ 7183120 w 11281333"/>
                <a:gd name="connsiteY327" fmla="*/ 1432560 h 5852160"/>
                <a:gd name="connsiteX328" fmla="*/ 7264400 w 11281333"/>
                <a:gd name="connsiteY328" fmla="*/ 1463040 h 5852160"/>
                <a:gd name="connsiteX329" fmla="*/ 7467600 w 11281333"/>
                <a:gd name="connsiteY329" fmla="*/ 1493520 h 5852160"/>
                <a:gd name="connsiteX330" fmla="*/ 7833360 w 11281333"/>
                <a:gd name="connsiteY330" fmla="*/ 1473200 h 5852160"/>
                <a:gd name="connsiteX331" fmla="*/ 7904480 w 11281333"/>
                <a:gd name="connsiteY331" fmla="*/ 1452880 h 5852160"/>
                <a:gd name="connsiteX332" fmla="*/ 8087360 w 11281333"/>
                <a:gd name="connsiteY332" fmla="*/ 1391920 h 5852160"/>
                <a:gd name="connsiteX333" fmla="*/ 8280400 w 11281333"/>
                <a:gd name="connsiteY333" fmla="*/ 1300480 h 5852160"/>
                <a:gd name="connsiteX334" fmla="*/ 8514080 w 11281333"/>
                <a:gd name="connsiteY334" fmla="*/ 1137920 h 5852160"/>
                <a:gd name="connsiteX335" fmla="*/ 8544560 w 11281333"/>
                <a:gd name="connsiteY335" fmla="*/ 1117600 h 5852160"/>
                <a:gd name="connsiteX336" fmla="*/ 8595360 w 11281333"/>
                <a:gd name="connsiteY336" fmla="*/ 1076960 h 5852160"/>
                <a:gd name="connsiteX337" fmla="*/ 8778240 w 11281333"/>
                <a:gd name="connsiteY337" fmla="*/ 934720 h 5852160"/>
                <a:gd name="connsiteX338" fmla="*/ 8900160 w 11281333"/>
                <a:gd name="connsiteY338" fmla="*/ 812800 h 5852160"/>
                <a:gd name="connsiteX339" fmla="*/ 8961120 w 11281333"/>
                <a:gd name="connsiteY339" fmla="*/ 751840 h 5852160"/>
                <a:gd name="connsiteX340" fmla="*/ 8991600 w 11281333"/>
                <a:gd name="connsiteY340" fmla="*/ 711200 h 5852160"/>
                <a:gd name="connsiteX341" fmla="*/ 9083040 w 11281333"/>
                <a:gd name="connsiteY341" fmla="*/ 619760 h 5852160"/>
                <a:gd name="connsiteX342" fmla="*/ 9144000 w 11281333"/>
                <a:gd name="connsiteY342" fmla="*/ 538480 h 5852160"/>
                <a:gd name="connsiteX343" fmla="*/ 9164320 w 11281333"/>
                <a:gd name="connsiteY343" fmla="*/ 508000 h 5852160"/>
                <a:gd name="connsiteX344" fmla="*/ 9235440 w 11281333"/>
                <a:gd name="connsiteY344" fmla="*/ 436880 h 5852160"/>
                <a:gd name="connsiteX345" fmla="*/ 9296400 w 11281333"/>
                <a:gd name="connsiteY345" fmla="*/ 365760 h 5852160"/>
                <a:gd name="connsiteX346" fmla="*/ 9428480 w 11281333"/>
                <a:gd name="connsiteY346" fmla="*/ 274320 h 5852160"/>
                <a:gd name="connsiteX347" fmla="*/ 9469120 w 11281333"/>
                <a:gd name="connsiteY347" fmla="*/ 243840 h 5852160"/>
                <a:gd name="connsiteX348" fmla="*/ 9509760 w 11281333"/>
                <a:gd name="connsiteY348" fmla="*/ 223520 h 5852160"/>
                <a:gd name="connsiteX349" fmla="*/ 9560560 w 11281333"/>
                <a:gd name="connsiteY349" fmla="*/ 193040 h 5852160"/>
                <a:gd name="connsiteX350" fmla="*/ 9601200 w 11281333"/>
                <a:gd name="connsiteY350" fmla="*/ 172720 h 5852160"/>
                <a:gd name="connsiteX351" fmla="*/ 9631680 w 11281333"/>
                <a:gd name="connsiteY351" fmla="*/ 152400 h 5852160"/>
                <a:gd name="connsiteX352" fmla="*/ 9672320 w 11281333"/>
                <a:gd name="connsiteY352" fmla="*/ 142240 h 5852160"/>
                <a:gd name="connsiteX353" fmla="*/ 9723120 w 11281333"/>
                <a:gd name="connsiteY353" fmla="*/ 121920 h 5852160"/>
                <a:gd name="connsiteX354" fmla="*/ 9773920 w 11281333"/>
                <a:gd name="connsiteY354" fmla="*/ 111760 h 5852160"/>
                <a:gd name="connsiteX355" fmla="*/ 9855200 w 11281333"/>
                <a:gd name="connsiteY355" fmla="*/ 91440 h 5852160"/>
                <a:gd name="connsiteX356" fmla="*/ 9885680 w 11281333"/>
                <a:gd name="connsiteY356" fmla="*/ 81280 h 5852160"/>
                <a:gd name="connsiteX357" fmla="*/ 9936480 w 11281333"/>
                <a:gd name="connsiteY357" fmla="*/ 71120 h 5852160"/>
                <a:gd name="connsiteX358" fmla="*/ 10139680 w 11281333"/>
                <a:gd name="connsiteY358" fmla="*/ 91440 h 5852160"/>
                <a:gd name="connsiteX359" fmla="*/ 10190480 w 11281333"/>
                <a:gd name="connsiteY359" fmla="*/ 111760 h 5852160"/>
                <a:gd name="connsiteX360" fmla="*/ 10251440 w 11281333"/>
                <a:gd name="connsiteY360" fmla="*/ 152400 h 5852160"/>
                <a:gd name="connsiteX361" fmla="*/ 10281920 w 11281333"/>
                <a:gd name="connsiteY361" fmla="*/ 172720 h 5852160"/>
                <a:gd name="connsiteX362" fmla="*/ 10322560 w 11281333"/>
                <a:gd name="connsiteY362" fmla="*/ 193040 h 5852160"/>
                <a:gd name="connsiteX363" fmla="*/ 10383520 w 11281333"/>
                <a:gd name="connsiteY363" fmla="*/ 233680 h 5852160"/>
                <a:gd name="connsiteX364" fmla="*/ 10434320 w 11281333"/>
                <a:gd name="connsiteY364" fmla="*/ 254000 h 5852160"/>
                <a:gd name="connsiteX365" fmla="*/ 10485120 w 11281333"/>
                <a:gd name="connsiteY365" fmla="*/ 314960 h 5852160"/>
                <a:gd name="connsiteX366" fmla="*/ 10556240 w 11281333"/>
                <a:gd name="connsiteY366" fmla="*/ 396240 h 5852160"/>
                <a:gd name="connsiteX367" fmla="*/ 10586720 w 11281333"/>
                <a:gd name="connsiteY367" fmla="*/ 467360 h 5852160"/>
                <a:gd name="connsiteX368" fmla="*/ 10617200 w 11281333"/>
                <a:gd name="connsiteY368" fmla="*/ 518160 h 5852160"/>
                <a:gd name="connsiteX369" fmla="*/ 10657840 w 11281333"/>
                <a:gd name="connsiteY369" fmla="*/ 640080 h 5852160"/>
                <a:gd name="connsiteX370" fmla="*/ 10688320 w 11281333"/>
                <a:gd name="connsiteY370" fmla="*/ 721360 h 5852160"/>
                <a:gd name="connsiteX371" fmla="*/ 10698480 w 11281333"/>
                <a:gd name="connsiteY371" fmla="*/ 822960 h 5852160"/>
                <a:gd name="connsiteX372" fmla="*/ 10708640 w 11281333"/>
                <a:gd name="connsiteY372" fmla="*/ 863600 h 5852160"/>
                <a:gd name="connsiteX373" fmla="*/ 10728960 w 11281333"/>
                <a:gd name="connsiteY373" fmla="*/ 1097280 h 5852160"/>
                <a:gd name="connsiteX374" fmla="*/ 10718800 w 11281333"/>
                <a:gd name="connsiteY374" fmla="*/ 1442720 h 5852160"/>
                <a:gd name="connsiteX375" fmla="*/ 10708640 w 11281333"/>
                <a:gd name="connsiteY375" fmla="*/ 1503680 h 5852160"/>
                <a:gd name="connsiteX376" fmla="*/ 10657840 w 11281333"/>
                <a:gd name="connsiteY376" fmla="*/ 1635760 h 5852160"/>
                <a:gd name="connsiteX377" fmla="*/ 10576560 w 11281333"/>
                <a:gd name="connsiteY377" fmla="*/ 1828800 h 5852160"/>
                <a:gd name="connsiteX378" fmla="*/ 10535920 w 11281333"/>
                <a:gd name="connsiteY378" fmla="*/ 1889760 h 5852160"/>
                <a:gd name="connsiteX379" fmla="*/ 10515600 w 11281333"/>
                <a:gd name="connsiteY379" fmla="*/ 1930400 h 5852160"/>
                <a:gd name="connsiteX380" fmla="*/ 10454640 w 11281333"/>
                <a:gd name="connsiteY380" fmla="*/ 2021840 h 5852160"/>
                <a:gd name="connsiteX381" fmla="*/ 10434320 w 11281333"/>
                <a:gd name="connsiteY381" fmla="*/ 2062480 h 5852160"/>
                <a:gd name="connsiteX382" fmla="*/ 10403840 w 11281333"/>
                <a:gd name="connsiteY382" fmla="*/ 2092960 h 5852160"/>
                <a:gd name="connsiteX383" fmla="*/ 10373360 w 11281333"/>
                <a:gd name="connsiteY383" fmla="*/ 2133600 h 5852160"/>
                <a:gd name="connsiteX384" fmla="*/ 10210800 w 11281333"/>
                <a:gd name="connsiteY384" fmla="*/ 2286000 h 5852160"/>
                <a:gd name="connsiteX385" fmla="*/ 10139680 w 11281333"/>
                <a:gd name="connsiteY385" fmla="*/ 2336800 h 5852160"/>
                <a:gd name="connsiteX386" fmla="*/ 10099040 w 11281333"/>
                <a:gd name="connsiteY386" fmla="*/ 2357120 h 5852160"/>
                <a:gd name="connsiteX387" fmla="*/ 10068560 w 11281333"/>
                <a:gd name="connsiteY387" fmla="*/ 2387600 h 5852160"/>
                <a:gd name="connsiteX388" fmla="*/ 10027920 w 11281333"/>
                <a:gd name="connsiteY388" fmla="*/ 2407920 h 5852160"/>
                <a:gd name="connsiteX389" fmla="*/ 9946640 w 11281333"/>
                <a:gd name="connsiteY389" fmla="*/ 2468880 h 5852160"/>
                <a:gd name="connsiteX390" fmla="*/ 9885680 w 11281333"/>
                <a:gd name="connsiteY390" fmla="*/ 2509520 h 5852160"/>
                <a:gd name="connsiteX391" fmla="*/ 9845040 w 11281333"/>
                <a:gd name="connsiteY391" fmla="*/ 2540000 h 5852160"/>
                <a:gd name="connsiteX392" fmla="*/ 9773920 w 11281333"/>
                <a:gd name="connsiteY392" fmla="*/ 2580640 h 5852160"/>
                <a:gd name="connsiteX393" fmla="*/ 9733280 w 11281333"/>
                <a:gd name="connsiteY393" fmla="*/ 2621280 h 5852160"/>
                <a:gd name="connsiteX394" fmla="*/ 9682480 w 11281333"/>
                <a:gd name="connsiteY394" fmla="*/ 2651760 h 5852160"/>
                <a:gd name="connsiteX395" fmla="*/ 9601200 w 11281333"/>
                <a:gd name="connsiteY395" fmla="*/ 2733040 h 5852160"/>
                <a:gd name="connsiteX396" fmla="*/ 9519920 w 11281333"/>
                <a:gd name="connsiteY396" fmla="*/ 2814320 h 5852160"/>
                <a:gd name="connsiteX397" fmla="*/ 9458960 w 11281333"/>
                <a:gd name="connsiteY397" fmla="*/ 2875280 h 5852160"/>
                <a:gd name="connsiteX398" fmla="*/ 9398000 w 11281333"/>
                <a:gd name="connsiteY398" fmla="*/ 2936240 h 5852160"/>
                <a:gd name="connsiteX399" fmla="*/ 9316720 w 11281333"/>
                <a:gd name="connsiteY399" fmla="*/ 3037840 h 5852160"/>
                <a:gd name="connsiteX400" fmla="*/ 9286240 w 11281333"/>
                <a:gd name="connsiteY400" fmla="*/ 3088640 h 5852160"/>
                <a:gd name="connsiteX401" fmla="*/ 9245600 w 11281333"/>
                <a:gd name="connsiteY401" fmla="*/ 3139440 h 5852160"/>
                <a:gd name="connsiteX402" fmla="*/ 9215120 w 11281333"/>
                <a:gd name="connsiteY402" fmla="*/ 3200400 h 5852160"/>
                <a:gd name="connsiteX403" fmla="*/ 9133840 w 11281333"/>
                <a:gd name="connsiteY403" fmla="*/ 3322320 h 5852160"/>
                <a:gd name="connsiteX404" fmla="*/ 9093200 w 11281333"/>
                <a:gd name="connsiteY404" fmla="*/ 3413760 h 5852160"/>
                <a:gd name="connsiteX405" fmla="*/ 9062720 w 11281333"/>
                <a:gd name="connsiteY405" fmla="*/ 3474720 h 5852160"/>
                <a:gd name="connsiteX406" fmla="*/ 9022080 w 11281333"/>
                <a:gd name="connsiteY406" fmla="*/ 3606800 h 5852160"/>
                <a:gd name="connsiteX407" fmla="*/ 9011920 w 11281333"/>
                <a:gd name="connsiteY407" fmla="*/ 3657600 h 5852160"/>
                <a:gd name="connsiteX408" fmla="*/ 8991600 w 11281333"/>
                <a:gd name="connsiteY408" fmla="*/ 3728720 h 5852160"/>
                <a:gd name="connsiteX409" fmla="*/ 9001760 w 11281333"/>
                <a:gd name="connsiteY409" fmla="*/ 3972560 h 5852160"/>
                <a:gd name="connsiteX410" fmla="*/ 9011920 w 11281333"/>
                <a:gd name="connsiteY410" fmla="*/ 4013200 h 5852160"/>
                <a:gd name="connsiteX411" fmla="*/ 9032240 w 11281333"/>
                <a:gd name="connsiteY411" fmla="*/ 4084320 h 5852160"/>
                <a:gd name="connsiteX412" fmla="*/ 9042400 w 11281333"/>
                <a:gd name="connsiteY412" fmla="*/ 4145280 h 5852160"/>
                <a:gd name="connsiteX413" fmla="*/ 9052560 w 11281333"/>
                <a:gd name="connsiteY413" fmla="*/ 4175760 h 5852160"/>
                <a:gd name="connsiteX414" fmla="*/ 9083040 w 11281333"/>
                <a:gd name="connsiteY414" fmla="*/ 4267200 h 5852160"/>
                <a:gd name="connsiteX415" fmla="*/ 9093200 w 11281333"/>
                <a:gd name="connsiteY415" fmla="*/ 4328160 h 5852160"/>
                <a:gd name="connsiteX416" fmla="*/ 9133840 w 11281333"/>
                <a:gd name="connsiteY416" fmla="*/ 4450080 h 5852160"/>
                <a:gd name="connsiteX417" fmla="*/ 9144000 w 11281333"/>
                <a:gd name="connsiteY417" fmla="*/ 4480560 h 5852160"/>
                <a:gd name="connsiteX418" fmla="*/ 9164320 w 11281333"/>
                <a:gd name="connsiteY418" fmla="*/ 4541520 h 5852160"/>
                <a:gd name="connsiteX419" fmla="*/ 9184640 w 11281333"/>
                <a:gd name="connsiteY419" fmla="*/ 4572000 h 5852160"/>
                <a:gd name="connsiteX420" fmla="*/ 9204960 w 11281333"/>
                <a:gd name="connsiteY420" fmla="*/ 4612640 h 5852160"/>
                <a:gd name="connsiteX421" fmla="*/ 9235440 w 11281333"/>
                <a:gd name="connsiteY421" fmla="*/ 4653280 h 5852160"/>
                <a:gd name="connsiteX422" fmla="*/ 9306560 w 11281333"/>
                <a:gd name="connsiteY422" fmla="*/ 4775200 h 5852160"/>
                <a:gd name="connsiteX423" fmla="*/ 9387840 w 11281333"/>
                <a:gd name="connsiteY423" fmla="*/ 4876800 h 5852160"/>
                <a:gd name="connsiteX424" fmla="*/ 9458960 w 11281333"/>
                <a:gd name="connsiteY424" fmla="*/ 4958080 h 5852160"/>
                <a:gd name="connsiteX425" fmla="*/ 9540240 w 11281333"/>
                <a:gd name="connsiteY425" fmla="*/ 5049520 h 5852160"/>
                <a:gd name="connsiteX426" fmla="*/ 9570720 w 11281333"/>
                <a:gd name="connsiteY426" fmla="*/ 5090160 h 5852160"/>
                <a:gd name="connsiteX427" fmla="*/ 9591040 w 11281333"/>
                <a:gd name="connsiteY427" fmla="*/ 5120640 h 5852160"/>
                <a:gd name="connsiteX428" fmla="*/ 9682480 w 11281333"/>
                <a:gd name="connsiteY428" fmla="*/ 5212080 h 5852160"/>
                <a:gd name="connsiteX429" fmla="*/ 9773920 w 11281333"/>
                <a:gd name="connsiteY429" fmla="*/ 5273040 h 5852160"/>
                <a:gd name="connsiteX430" fmla="*/ 9804400 w 11281333"/>
                <a:gd name="connsiteY430" fmla="*/ 5293360 h 5852160"/>
                <a:gd name="connsiteX431" fmla="*/ 9875520 w 11281333"/>
                <a:gd name="connsiteY431" fmla="*/ 5313680 h 5852160"/>
                <a:gd name="connsiteX432" fmla="*/ 9956800 w 11281333"/>
                <a:gd name="connsiteY432" fmla="*/ 5344160 h 5852160"/>
                <a:gd name="connsiteX433" fmla="*/ 10139680 w 11281333"/>
                <a:gd name="connsiteY433" fmla="*/ 5364480 h 5852160"/>
                <a:gd name="connsiteX434" fmla="*/ 10271760 w 11281333"/>
                <a:gd name="connsiteY434" fmla="*/ 5354320 h 5852160"/>
                <a:gd name="connsiteX435" fmla="*/ 10607040 w 11281333"/>
                <a:gd name="connsiteY435" fmla="*/ 5334000 h 5852160"/>
                <a:gd name="connsiteX436" fmla="*/ 10698480 w 11281333"/>
                <a:gd name="connsiteY436" fmla="*/ 5323840 h 5852160"/>
                <a:gd name="connsiteX437" fmla="*/ 11135360 w 11281333"/>
                <a:gd name="connsiteY437" fmla="*/ 5334000 h 5852160"/>
                <a:gd name="connsiteX438" fmla="*/ 11277600 w 11281333"/>
                <a:gd name="connsiteY438" fmla="*/ 5344160 h 5852160"/>
                <a:gd name="connsiteX0" fmla="*/ 0 w 11987837"/>
                <a:gd name="connsiteY0" fmla="*/ 1187586 h 5852160"/>
                <a:gd name="connsiteX1" fmla="*/ 919864 w 11987837"/>
                <a:gd name="connsiteY1" fmla="*/ 396240 h 5852160"/>
                <a:gd name="connsiteX2" fmla="*/ 980824 w 11987837"/>
                <a:gd name="connsiteY2" fmla="*/ 345440 h 5852160"/>
                <a:gd name="connsiteX3" fmla="*/ 1011304 w 11987837"/>
                <a:gd name="connsiteY3" fmla="*/ 314960 h 5852160"/>
                <a:gd name="connsiteX4" fmla="*/ 1041784 w 11987837"/>
                <a:gd name="connsiteY4" fmla="*/ 294640 h 5852160"/>
                <a:gd name="connsiteX5" fmla="*/ 1072264 w 11987837"/>
                <a:gd name="connsiteY5" fmla="*/ 264160 h 5852160"/>
                <a:gd name="connsiteX6" fmla="*/ 1133224 w 11987837"/>
                <a:gd name="connsiteY6" fmla="*/ 223520 h 5852160"/>
                <a:gd name="connsiteX7" fmla="*/ 1163704 w 11987837"/>
                <a:gd name="connsiteY7" fmla="*/ 203200 h 5852160"/>
                <a:gd name="connsiteX8" fmla="*/ 1224664 w 11987837"/>
                <a:gd name="connsiteY8" fmla="*/ 182880 h 5852160"/>
                <a:gd name="connsiteX9" fmla="*/ 1255144 w 11987837"/>
                <a:gd name="connsiteY9" fmla="*/ 162560 h 5852160"/>
                <a:gd name="connsiteX10" fmla="*/ 1316104 w 11987837"/>
                <a:gd name="connsiteY10" fmla="*/ 142240 h 5852160"/>
                <a:gd name="connsiteX11" fmla="*/ 1346584 w 11987837"/>
                <a:gd name="connsiteY11" fmla="*/ 132080 h 5852160"/>
                <a:gd name="connsiteX12" fmla="*/ 1377064 w 11987837"/>
                <a:gd name="connsiteY12" fmla="*/ 111760 h 5852160"/>
                <a:gd name="connsiteX13" fmla="*/ 1468504 w 11987837"/>
                <a:gd name="connsiteY13" fmla="*/ 81280 h 5852160"/>
                <a:gd name="connsiteX14" fmla="*/ 1559944 w 11987837"/>
                <a:gd name="connsiteY14" fmla="*/ 50800 h 5852160"/>
                <a:gd name="connsiteX15" fmla="*/ 1590424 w 11987837"/>
                <a:gd name="connsiteY15" fmla="*/ 40640 h 5852160"/>
                <a:gd name="connsiteX16" fmla="*/ 1864744 w 11987837"/>
                <a:gd name="connsiteY16" fmla="*/ 50800 h 5852160"/>
                <a:gd name="connsiteX17" fmla="*/ 2047624 w 11987837"/>
                <a:gd name="connsiteY17" fmla="*/ 91440 h 5852160"/>
                <a:gd name="connsiteX18" fmla="*/ 2108584 w 11987837"/>
                <a:gd name="connsiteY18" fmla="*/ 111760 h 5852160"/>
                <a:gd name="connsiteX19" fmla="*/ 2220344 w 11987837"/>
                <a:gd name="connsiteY19" fmla="*/ 142240 h 5852160"/>
                <a:gd name="connsiteX20" fmla="*/ 2281304 w 11987837"/>
                <a:gd name="connsiteY20" fmla="*/ 172720 h 5852160"/>
                <a:gd name="connsiteX21" fmla="*/ 2342264 w 11987837"/>
                <a:gd name="connsiteY21" fmla="*/ 213360 h 5852160"/>
                <a:gd name="connsiteX22" fmla="*/ 2403224 w 11987837"/>
                <a:gd name="connsiteY22" fmla="*/ 264160 h 5852160"/>
                <a:gd name="connsiteX23" fmla="*/ 2423544 w 11987837"/>
                <a:gd name="connsiteY23" fmla="*/ 294640 h 5852160"/>
                <a:gd name="connsiteX24" fmla="*/ 2454024 w 11987837"/>
                <a:gd name="connsiteY24" fmla="*/ 314960 h 5852160"/>
                <a:gd name="connsiteX25" fmla="*/ 2494664 w 11987837"/>
                <a:gd name="connsiteY25" fmla="*/ 375920 h 5852160"/>
                <a:gd name="connsiteX26" fmla="*/ 2514984 w 11987837"/>
                <a:gd name="connsiteY26" fmla="*/ 406400 h 5852160"/>
                <a:gd name="connsiteX27" fmla="*/ 2545464 w 11987837"/>
                <a:gd name="connsiteY27" fmla="*/ 497840 h 5852160"/>
                <a:gd name="connsiteX28" fmla="*/ 2555624 w 11987837"/>
                <a:gd name="connsiteY28" fmla="*/ 528320 h 5852160"/>
                <a:gd name="connsiteX29" fmla="*/ 2565784 w 11987837"/>
                <a:gd name="connsiteY29" fmla="*/ 558800 h 5852160"/>
                <a:gd name="connsiteX30" fmla="*/ 2575944 w 11987837"/>
                <a:gd name="connsiteY30" fmla="*/ 609600 h 5852160"/>
                <a:gd name="connsiteX31" fmla="*/ 2565784 w 11987837"/>
                <a:gd name="connsiteY31" fmla="*/ 782320 h 5852160"/>
                <a:gd name="connsiteX32" fmla="*/ 2555624 w 11987837"/>
                <a:gd name="connsiteY32" fmla="*/ 812800 h 5852160"/>
                <a:gd name="connsiteX33" fmla="*/ 2514984 w 11987837"/>
                <a:gd name="connsiteY33" fmla="*/ 873760 h 5852160"/>
                <a:gd name="connsiteX34" fmla="*/ 2484504 w 11987837"/>
                <a:gd name="connsiteY34" fmla="*/ 894080 h 5852160"/>
                <a:gd name="connsiteX35" fmla="*/ 2464184 w 11987837"/>
                <a:gd name="connsiteY35" fmla="*/ 955040 h 5852160"/>
                <a:gd name="connsiteX36" fmla="*/ 2433704 w 11987837"/>
                <a:gd name="connsiteY36" fmla="*/ 1016000 h 5852160"/>
                <a:gd name="connsiteX37" fmla="*/ 2443864 w 11987837"/>
                <a:gd name="connsiteY37" fmla="*/ 1229360 h 5852160"/>
                <a:gd name="connsiteX38" fmla="*/ 2474344 w 11987837"/>
                <a:gd name="connsiteY38" fmla="*/ 1330960 h 5852160"/>
                <a:gd name="connsiteX39" fmla="*/ 2504824 w 11987837"/>
                <a:gd name="connsiteY39" fmla="*/ 1351280 h 5852160"/>
                <a:gd name="connsiteX40" fmla="*/ 2535304 w 11987837"/>
                <a:gd name="connsiteY40" fmla="*/ 1381760 h 5852160"/>
                <a:gd name="connsiteX41" fmla="*/ 2565784 w 11987837"/>
                <a:gd name="connsiteY41" fmla="*/ 1391920 h 5852160"/>
                <a:gd name="connsiteX42" fmla="*/ 2596264 w 11987837"/>
                <a:gd name="connsiteY42" fmla="*/ 1412240 h 5852160"/>
                <a:gd name="connsiteX43" fmla="*/ 2626744 w 11987837"/>
                <a:gd name="connsiteY43" fmla="*/ 1422400 h 5852160"/>
                <a:gd name="connsiteX44" fmla="*/ 2657224 w 11987837"/>
                <a:gd name="connsiteY44" fmla="*/ 1442720 h 5852160"/>
                <a:gd name="connsiteX45" fmla="*/ 2718184 w 11987837"/>
                <a:gd name="connsiteY45" fmla="*/ 1463040 h 5852160"/>
                <a:gd name="connsiteX46" fmla="*/ 2748664 w 11987837"/>
                <a:gd name="connsiteY46" fmla="*/ 1483360 h 5852160"/>
                <a:gd name="connsiteX47" fmla="*/ 2809624 w 11987837"/>
                <a:gd name="connsiteY47" fmla="*/ 1503680 h 5852160"/>
                <a:gd name="connsiteX48" fmla="*/ 2870584 w 11987837"/>
                <a:gd name="connsiteY48" fmla="*/ 1534160 h 5852160"/>
                <a:gd name="connsiteX49" fmla="*/ 2931544 w 11987837"/>
                <a:gd name="connsiteY49" fmla="*/ 1564640 h 5852160"/>
                <a:gd name="connsiteX50" fmla="*/ 2962024 w 11987837"/>
                <a:gd name="connsiteY50" fmla="*/ 1595120 h 5852160"/>
                <a:gd name="connsiteX51" fmla="*/ 3083944 w 11987837"/>
                <a:gd name="connsiteY51" fmla="*/ 1696720 h 5852160"/>
                <a:gd name="connsiteX52" fmla="*/ 3104264 w 11987837"/>
                <a:gd name="connsiteY52" fmla="*/ 1737360 h 5852160"/>
                <a:gd name="connsiteX53" fmla="*/ 3124584 w 11987837"/>
                <a:gd name="connsiteY53" fmla="*/ 1767840 h 5852160"/>
                <a:gd name="connsiteX54" fmla="*/ 3134744 w 11987837"/>
                <a:gd name="connsiteY54" fmla="*/ 1798320 h 5852160"/>
                <a:gd name="connsiteX55" fmla="*/ 3155064 w 11987837"/>
                <a:gd name="connsiteY55" fmla="*/ 1838960 h 5852160"/>
                <a:gd name="connsiteX56" fmla="*/ 3175384 w 11987837"/>
                <a:gd name="connsiteY56" fmla="*/ 1930400 h 5852160"/>
                <a:gd name="connsiteX57" fmla="*/ 3165224 w 11987837"/>
                <a:gd name="connsiteY57" fmla="*/ 2143760 h 5852160"/>
                <a:gd name="connsiteX58" fmla="*/ 3155064 w 11987837"/>
                <a:gd name="connsiteY58" fmla="*/ 2204720 h 5852160"/>
                <a:gd name="connsiteX59" fmla="*/ 3083944 w 11987837"/>
                <a:gd name="connsiteY59" fmla="*/ 2296160 h 5852160"/>
                <a:gd name="connsiteX60" fmla="*/ 3053464 w 11987837"/>
                <a:gd name="connsiteY60" fmla="*/ 2336800 h 5852160"/>
                <a:gd name="connsiteX61" fmla="*/ 2972184 w 11987837"/>
                <a:gd name="connsiteY61" fmla="*/ 2397760 h 5852160"/>
                <a:gd name="connsiteX62" fmla="*/ 2901064 w 11987837"/>
                <a:gd name="connsiteY62" fmla="*/ 2458720 h 5852160"/>
                <a:gd name="connsiteX63" fmla="*/ 2829944 w 11987837"/>
                <a:gd name="connsiteY63" fmla="*/ 2509520 h 5852160"/>
                <a:gd name="connsiteX64" fmla="*/ 2789304 w 11987837"/>
                <a:gd name="connsiteY64" fmla="*/ 2529840 h 5852160"/>
                <a:gd name="connsiteX65" fmla="*/ 2697864 w 11987837"/>
                <a:gd name="connsiteY65" fmla="*/ 2580640 h 5852160"/>
                <a:gd name="connsiteX66" fmla="*/ 2606424 w 11987837"/>
                <a:gd name="connsiteY66" fmla="*/ 2631440 h 5852160"/>
                <a:gd name="connsiteX67" fmla="*/ 2565784 w 11987837"/>
                <a:gd name="connsiteY67" fmla="*/ 2661920 h 5852160"/>
                <a:gd name="connsiteX68" fmla="*/ 2535304 w 11987837"/>
                <a:gd name="connsiteY68" fmla="*/ 2672080 h 5852160"/>
                <a:gd name="connsiteX69" fmla="*/ 2464184 w 11987837"/>
                <a:gd name="connsiteY69" fmla="*/ 2702560 h 5852160"/>
                <a:gd name="connsiteX70" fmla="*/ 2372744 w 11987837"/>
                <a:gd name="connsiteY70" fmla="*/ 2753360 h 5852160"/>
                <a:gd name="connsiteX71" fmla="*/ 2342264 w 11987837"/>
                <a:gd name="connsiteY71" fmla="*/ 2763520 h 5852160"/>
                <a:gd name="connsiteX72" fmla="*/ 2291464 w 11987837"/>
                <a:gd name="connsiteY72" fmla="*/ 2794000 h 5852160"/>
                <a:gd name="connsiteX73" fmla="*/ 2189864 w 11987837"/>
                <a:gd name="connsiteY73" fmla="*/ 2834640 h 5852160"/>
                <a:gd name="connsiteX74" fmla="*/ 2139064 w 11987837"/>
                <a:gd name="connsiteY74" fmla="*/ 2854960 h 5852160"/>
                <a:gd name="connsiteX75" fmla="*/ 2067944 w 11987837"/>
                <a:gd name="connsiteY75" fmla="*/ 2885440 h 5852160"/>
                <a:gd name="connsiteX76" fmla="*/ 2027304 w 11987837"/>
                <a:gd name="connsiteY76" fmla="*/ 2905760 h 5852160"/>
                <a:gd name="connsiteX77" fmla="*/ 1976504 w 11987837"/>
                <a:gd name="connsiteY77" fmla="*/ 2926080 h 5852160"/>
                <a:gd name="connsiteX78" fmla="*/ 1885064 w 11987837"/>
                <a:gd name="connsiteY78" fmla="*/ 2976880 h 5852160"/>
                <a:gd name="connsiteX79" fmla="*/ 1773304 w 11987837"/>
                <a:gd name="connsiteY79" fmla="*/ 3037840 h 5852160"/>
                <a:gd name="connsiteX80" fmla="*/ 1702184 w 11987837"/>
                <a:gd name="connsiteY80" fmla="*/ 3078480 h 5852160"/>
                <a:gd name="connsiteX81" fmla="*/ 1620904 w 11987837"/>
                <a:gd name="connsiteY81" fmla="*/ 3139440 h 5852160"/>
                <a:gd name="connsiteX82" fmla="*/ 1580264 w 11987837"/>
                <a:gd name="connsiteY82" fmla="*/ 3169920 h 5852160"/>
                <a:gd name="connsiteX83" fmla="*/ 1488824 w 11987837"/>
                <a:gd name="connsiteY83" fmla="*/ 3230880 h 5852160"/>
                <a:gd name="connsiteX84" fmla="*/ 1448184 w 11987837"/>
                <a:gd name="connsiteY84" fmla="*/ 3271520 h 5852160"/>
                <a:gd name="connsiteX85" fmla="*/ 1305944 w 11987837"/>
                <a:gd name="connsiteY85" fmla="*/ 3403600 h 5852160"/>
                <a:gd name="connsiteX86" fmla="*/ 1194184 w 11987837"/>
                <a:gd name="connsiteY86" fmla="*/ 3556000 h 5852160"/>
                <a:gd name="connsiteX87" fmla="*/ 1163704 w 11987837"/>
                <a:gd name="connsiteY87" fmla="*/ 3596640 h 5852160"/>
                <a:gd name="connsiteX88" fmla="*/ 1143384 w 11987837"/>
                <a:gd name="connsiteY88" fmla="*/ 3647440 h 5852160"/>
                <a:gd name="connsiteX89" fmla="*/ 1112904 w 11987837"/>
                <a:gd name="connsiteY89" fmla="*/ 3688080 h 5852160"/>
                <a:gd name="connsiteX90" fmla="*/ 1092584 w 11987837"/>
                <a:gd name="connsiteY90" fmla="*/ 3738880 h 5852160"/>
                <a:gd name="connsiteX91" fmla="*/ 1041784 w 11987837"/>
                <a:gd name="connsiteY91" fmla="*/ 3840480 h 5852160"/>
                <a:gd name="connsiteX92" fmla="*/ 1021464 w 11987837"/>
                <a:gd name="connsiteY92" fmla="*/ 3870960 h 5852160"/>
                <a:gd name="connsiteX93" fmla="*/ 990984 w 11987837"/>
                <a:gd name="connsiteY93" fmla="*/ 3952240 h 5852160"/>
                <a:gd name="connsiteX94" fmla="*/ 970664 w 11987837"/>
                <a:gd name="connsiteY94" fmla="*/ 4003040 h 5852160"/>
                <a:gd name="connsiteX95" fmla="*/ 960504 w 11987837"/>
                <a:gd name="connsiteY95" fmla="*/ 4053840 h 5852160"/>
                <a:gd name="connsiteX96" fmla="*/ 940184 w 11987837"/>
                <a:gd name="connsiteY96" fmla="*/ 4094480 h 5852160"/>
                <a:gd name="connsiteX97" fmla="*/ 919864 w 11987837"/>
                <a:gd name="connsiteY97" fmla="*/ 4196080 h 5852160"/>
                <a:gd name="connsiteX98" fmla="*/ 899544 w 11987837"/>
                <a:gd name="connsiteY98" fmla="*/ 4277360 h 5852160"/>
                <a:gd name="connsiteX99" fmla="*/ 889384 w 11987837"/>
                <a:gd name="connsiteY99" fmla="*/ 4318000 h 5852160"/>
                <a:gd name="connsiteX100" fmla="*/ 869064 w 11987837"/>
                <a:gd name="connsiteY100" fmla="*/ 4541520 h 5852160"/>
                <a:gd name="connsiteX101" fmla="*/ 889384 w 11987837"/>
                <a:gd name="connsiteY101" fmla="*/ 4765040 h 5852160"/>
                <a:gd name="connsiteX102" fmla="*/ 909704 w 11987837"/>
                <a:gd name="connsiteY102" fmla="*/ 4836160 h 5852160"/>
                <a:gd name="connsiteX103" fmla="*/ 919864 w 11987837"/>
                <a:gd name="connsiteY103" fmla="*/ 4886960 h 5852160"/>
                <a:gd name="connsiteX104" fmla="*/ 940184 w 11987837"/>
                <a:gd name="connsiteY104" fmla="*/ 4947920 h 5852160"/>
                <a:gd name="connsiteX105" fmla="*/ 950344 w 11987837"/>
                <a:gd name="connsiteY105" fmla="*/ 4978400 h 5852160"/>
                <a:gd name="connsiteX106" fmla="*/ 980824 w 11987837"/>
                <a:gd name="connsiteY106" fmla="*/ 5049520 h 5852160"/>
                <a:gd name="connsiteX107" fmla="*/ 1001144 w 11987837"/>
                <a:gd name="connsiteY107" fmla="*/ 5120640 h 5852160"/>
                <a:gd name="connsiteX108" fmla="*/ 1031624 w 11987837"/>
                <a:gd name="connsiteY108" fmla="*/ 5151120 h 5852160"/>
                <a:gd name="connsiteX109" fmla="*/ 1092584 w 11987837"/>
                <a:gd name="connsiteY109" fmla="*/ 5242560 h 5852160"/>
                <a:gd name="connsiteX110" fmla="*/ 1153544 w 11987837"/>
                <a:gd name="connsiteY110" fmla="*/ 5303520 h 5852160"/>
                <a:gd name="connsiteX111" fmla="*/ 1204344 w 11987837"/>
                <a:gd name="connsiteY111" fmla="*/ 5364480 h 5852160"/>
                <a:gd name="connsiteX112" fmla="*/ 1295784 w 11987837"/>
                <a:gd name="connsiteY112" fmla="*/ 5466080 h 5852160"/>
                <a:gd name="connsiteX113" fmla="*/ 1326264 w 11987837"/>
                <a:gd name="connsiteY113" fmla="*/ 5496560 h 5852160"/>
                <a:gd name="connsiteX114" fmla="*/ 1356744 w 11987837"/>
                <a:gd name="connsiteY114" fmla="*/ 5527040 h 5852160"/>
                <a:gd name="connsiteX115" fmla="*/ 1387224 w 11987837"/>
                <a:gd name="connsiteY115" fmla="*/ 5547360 h 5852160"/>
                <a:gd name="connsiteX116" fmla="*/ 1417704 w 11987837"/>
                <a:gd name="connsiteY116" fmla="*/ 5577840 h 5852160"/>
                <a:gd name="connsiteX117" fmla="*/ 1448184 w 11987837"/>
                <a:gd name="connsiteY117" fmla="*/ 5598160 h 5852160"/>
                <a:gd name="connsiteX118" fmla="*/ 1488824 w 11987837"/>
                <a:gd name="connsiteY118" fmla="*/ 5628640 h 5852160"/>
                <a:gd name="connsiteX119" fmla="*/ 1529464 w 11987837"/>
                <a:gd name="connsiteY119" fmla="*/ 5648960 h 5852160"/>
                <a:gd name="connsiteX120" fmla="*/ 1610744 w 11987837"/>
                <a:gd name="connsiteY120" fmla="*/ 5699760 h 5852160"/>
                <a:gd name="connsiteX121" fmla="*/ 1641224 w 11987837"/>
                <a:gd name="connsiteY121" fmla="*/ 5709920 h 5852160"/>
                <a:gd name="connsiteX122" fmla="*/ 1692024 w 11987837"/>
                <a:gd name="connsiteY122" fmla="*/ 5730240 h 5852160"/>
                <a:gd name="connsiteX123" fmla="*/ 1773304 w 11987837"/>
                <a:gd name="connsiteY123" fmla="*/ 5750560 h 5852160"/>
                <a:gd name="connsiteX124" fmla="*/ 1813944 w 11987837"/>
                <a:gd name="connsiteY124" fmla="*/ 5770880 h 5852160"/>
                <a:gd name="connsiteX125" fmla="*/ 1854584 w 11987837"/>
                <a:gd name="connsiteY125" fmla="*/ 5781040 h 5852160"/>
                <a:gd name="connsiteX126" fmla="*/ 1885064 w 11987837"/>
                <a:gd name="connsiteY126" fmla="*/ 5791200 h 5852160"/>
                <a:gd name="connsiteX127" fmla="*/ 2027304 w 11987837"/>
                <a:gd name="connsiteY127" fmla="*/ 5821680 h 5852160"/>
                <a:gd name="connsiteX128" fmla="*/ 2159384 w 11987837"/>
                <a:gd name="connsiteY128" fmla="*/ 5842000 h 5852160"/>
                <a:gd name="connsiteX129" fmla="*/ 2454024 w 11987837"/>
                <a:gd name="connsiteY129" fmla="*/ 5852160 h 5852160"/>
                <a:gd name="connsiteX130" fmla="*/ 3124584 w 11987837"/>
                <a:gd name="connsiteY130" fmla="*/ 5842000 h 5852160"/>
                <a:gd name="connsiteX131" fmla="*/ 3175384 w 11987837"/>
                <a:gd name="connsiteY131" fmla="*/ 5831840 h 5852160"/>
                <a:gd name="connsiteX132" fmla="*/ 3327784 w 11987837"/>
                <a:gd name="connsiteY132" fmla="*/ 5811520 h 5852160"/>
                <a:gd name="connsiteX133" fmla="*/ 3398904 w 11987837"/>
                <a:gd name="connsiteY133" fmla="*/ 5801360 h 5852160"/>
                <a:gd name="connsiteX134" fmla="*/ 3429384 w 11987837"/>
                <a:gd name="connsiteY134" fmla="*/ 5791200 h 5852160"/>
                <a:gd name="connsiteX135" fmla="*/ 3551304 w 11987837"/>
                <a:gd name="connsiteY135" fmla="*/ 5770880 h 5852160"/>
                <a:gd name="connsiteX136" fmla="*/ 3622424 w 11987837"/>
                <a:gd name="connsiteY136" fmla="*/ 5750560 h 5852160"/>
                <a:gd name="connsiteX137" fmla="*/ 3652904 w 11987837"/>
                <a:gd name="connsiteY137" fmla="*/ 5740400 h 5852160"/>
                <a:gd name="connsiteX138" fmla="*/ 3693544 w 11987837"/>
                <a:gd name="connsiteY138" fmla="*/ 5730240 h 5852160"/>
                <a:gd name="connsiteX139" fmla="*/ 3734184 w 11987837"/>
                <a:gd name="connsiteY139" fmla="*/ 5709920 h 5852160"/>
                <a:gd name="connsiteX140" fmla="*/ 3784984 w 11987837"/>
                <a:gd name="connsiteY140" fmla="*/ 5689600 h 5852160"/>
                <a:gd name="connsiteX141" fmla="*/ 3815464 w 11987837"/>
                <a:gd name="connsiteY141" fmla="*/ 5669280 h 5852160"/>
                <a:gd name="connsiteX142" fmla="*/ 3917064 w 11987837"/>
                <a:gd name="connsiteY142" fmla="*/ 5608320 h 5852160"/>
                <a:gd name="connsiteX143" fmla="*/ 3988184 w 11987837"/>
                <a:gd name="connsiteY143" fmla="*/ 5537200 h 5852160"/>
                <a:gd name="connsiteX144" fmla="*/ 4018664 w 11987837"/>
                <a:gd name="connsiteY144" fmla="*/ 5506720 h 5852160"/>
                <a:gd name="connsiteX145" fmla="*/ 4099944 w 11987837"/>
                <a:gd name="connsiteY145" fmla="*/ 5384800 h 5852160"/>
                <a:gd name="connsiteX146" fmla="*/ 4110104 w 11987837"/>
                <a:gd name="connsiteY146" fmla="*/ 5354320 h 5852160"/>
                <a:gd name="connsiteX147" fmla="*/ 4130424 w 11987837"/>
                <a:gd name="connsiteY147" fmla="*/ 5262880 h 5852160"/>
                <a:gd name="connsiteX148" fmla="*/ 4120264 w 11987837"/>
                <a:gd name="connsiteY148" fmla="*/ 4897120 h 5852160"/>
                <a:gd name="connsiteX149" fmla="*/ 4089784 w 11987837"/>
                <a:gd name="connsiteY149" fmla="*/ 4785360 h 5852160"/>
                <a:gd name="connsiteX150" fmla="*/ 4079624 w 11987837"/>
                <a:gd name="connsiteY150" fmla="*/ 4734560 h 5852160"/>
                <a:gd name="connsiteX151" fmla="*/ 4059304 w 11987837"/>
                <a:gd name="connsiteY151" fmla="*/ 4704080 h 5852160"/>
                <a:gd name="connsiteX152" fmla="*/ 4028824 w 11987837"/>
                <a:gd name="connsiteY152" fmla="*/ 4632960 h 5852160"/>
                <a:gd name="connsiteX153" fmla="*/ 4008504 w 11987837"/>
                <a:gd name="connsiteY153" fmla="*/ 4602480 h 5852160"/>
                <a:gd name="connsiteX154" fmla="*/ 3988184 w 11987837"/>
                <a:gd name="connsiteY154" fmla="*/ 4541520 h 5852160"/>
                <a:gd name="connsiteX155" fmla="*/ 3978024 w 11987837"/>
                <a:gd name="connsiteY155" fmla="*/ 4511040 h 5852160"/>
                <a:gd name="connsiteX156" fmla="*/ 3967864 w 11987837"/>
                <a:gd name="connsiteY156" fmla="*/ 4470400 h 5852160"/>
                <a:gd name="connsiteX157" fmla="*/ 3947544 w 11987837"/>
                <a:gd name="connsiteY157" fmla="*/ 4429760 h 5852160"/>
                <a:gd name="connsiteX158" fmla="*/ 3927224 w 11987837"/>
                <a:gd name="connsiteY158" fmla="*/ 4348480 h 5852160"/>
                <a:gd name="connsiteX159" fmla="*/ 3917064 w 11987837"/>
                <a:gd name="connsiteY159" fmla="*/ 4318000 h 5852160"/>
                <a:gd name="connsiteX160" fmla="*/ 3927224 w 11987837"/>
                <a:gd name="connsiteY160" fmla="*/ 4053840 h 5852160"/>
                <a:gd name="connsiteX161" fmla="*/ 3937384 w 11987837"/>
                <a:gd name="connsiteY161" fmla="*/ 4023360 h 5852160"/>
                <a:gd name="connsiteX162" fmla="*/ 3967864 w 11987837"/>
                <a:gd name="connsiteY162" fmla="*/ 3921760 h 5852160"/>
                <a:gd name="connsiteX163" fmla="*/ 4008504 w 11987837"/>
                <a:gd name="connsiteY163" fmla="*/ 3850640 h 5852160"/>
                <a:gd name="connsiteX164" fmla="*/ 4028824 w 11987837"/>
                <a:gd name="connsiteY164" fmla="*/ 3820160 h 5852160"/>
                <a:gd name="connsiteX165" fmla="*/ 4038984 w 11987837"/>
                <a:gd name="connsiteY165" fmla="*/ 3789680 h 5852160"/>
                <a:gd name="connsiteX166" fmla="*/ 4059304 w 11987837"/>
                <a:gd name="connsiteY166" fmla="*/ 3759200 h 5852160"/>
                <a:gd name="connsiteX167" fmla="*/ 4079624 w 11987837"/>
                <a:gd name="connsiteY167" fmla="*/ 3718560 h 5852160"/>
                <a:gd name="connsiteX168" fmla="*/ 4120264 w 11987837"/>
                <a:gd name="connsiteY168" fmla="*/ 3677920 h 5852160"/>
                <a:gd name="connsiteX169" fmla="*/ 4140584 w 11987837"/>
                <a:gd name="connsiteY169" fmla="*/ 3637280 h 5852160"/>
                <a:gd name="connsiteX170" fmla="*/ 4160904 w 11987837"/>
                <a:gd name="connsiteY170" fmla="*/ 3606800 h 5852160"/>
                <a:gd name="connsiteX171" fmla="*/ 4191384 w 11987837"/>
                <a:gd name="connsiteY171" fmla="*/ 3556000 h 5852160"/>
                <a:gd name="connsiteX172" fmla="*/ 4282824 w 11987837"/>
                <a:gd name="connsiteY172" fmla="*/ 3464560 h 5852160"/>
                <a:gd name="connsiteX173" fmla="*/ 4343784 w 11987837"/>
                <a:gd name="connsiteY173" fmla="*/ 3413760 h 5852160"/>
                <a:gd name="connsiteX174" fmla="*/ 4414904 w 11987837"/>
                <a:gd name="connsiteY174" fmla="*/ 3373120 h 5852160"/>
                <a:gd name="connsiteX175" fmla="*/ 4445384 w 11987837"/>
                <a:gd name="connsiteY175" fmla="*/ 3352800 h 5852160"/>
                <a:gd name="connsiteX176" fmla="*/ 4475864 w 11987837"/>
                <a:gd name="connsiteY176" fmla="*/ 3342640 h 5852160"/>
                <a:gd name="connsiteX177" fmla="*/ 4526664 w 11987837"/>
                <a:gd name="connsiteY177" fmla="*/ 3322320 h 5852160"/>
                <a:gd name="connsiteX178" fmla="*/ 4577464 w 11987837"/>
                <a:gd name="connsiteY178" fmla="*/ 3312160 h 5852160"/>
                <a:gd name="connsiteX179" fmla="*/ 4790824 w 11987837"/>
                <a:gd name="connsiteY179" fmla="*/ 3291840 h 5852160"/>
                <a:gd name="connsiteX180" fmla="*/ 5024504 w 11987837"/>
                <a:gd name="connsiteY180" fmla="*/ 3302000 h 5852160"/>
                <a:gd name="connsiteX181" fmla="*/ 5054984 w 11987837"/>
                <a:gd name="connsiteY181" fmla="*/ 3312160 h 5852160"/>
                <a:gd name="connsiteX182" fmla="*/ 5105784 w 11987837"/>
                <a:gd name="connsiteY182" fmla="*/ 3332480 h 5852160"/>
                <a:gd name="connsiteX183" fmla="*/ 5146424 w 11987837"/>
                <a:gd name="connsiteY183" fmla="*/ 3352800 h 5852160"/>
                <a:gd name="connsiteX184" fmla="*/ 5278504 w 11987837"/>
                <a:gd name="connsiteY184" fmla="*/ 3464560 h 5852160"/>
                <a:gd name="connsiteX185" fmla="*/ 5298824 w 11987837"/>
                <a:gd name="connsiteY185" fmla="*/ 3515360 h 5852160"/>
                <a:gd name="connsiteX186" fmla="*/ 5308984 w 11987837"/>
                <a:gd name="connsiteY186" fmla="*/ 3545840 h 5852160"/>
                <a:gd name="connsiteX187" fmla="*/ 5329304 w 11987837"/>
                <a:gd name="connsiteY187" fmla="*/ 3586480 h 5852160"/>
                <a:gd name="connsiteX188" fmla="*/ 5349624 w 11987837"/>
                <a:gd name="connsiteY188" fmla="*/ 3647440 h 5852160"/>
                <a:gd name="connsiteX189" fmla="*/ 5359784 w 11987837"/>
                <a:gd name="connsiteY189" fmla="*/ 3718560 h 5852160"/>
                <a:gd name="connsiteX190" fmla="*/ 5380104 w 11987837"/>
                <a:gd name="connsiteY190" fmla="*/ 3840480 h 5852160"/>
                <a:gd name="connsiteX191" fmla="*/ 5400424 w 11987837"/>
                <a:gd name="connsiteY191" fmla="*/ 4003040 h 5852160"/>
                <a:gd name="connsiteX192" fmla="*/ 5430904 w 11987837"/>
                <a:gd name="connsiteY192" fmla="*/ 4135120 h 5852160"/>
                <a:gd name="connsiteX193" fmla="*/ 5451224 w 11987837"/>
                <a:gd name="connsiteY193" fmla="*/ 4257040 h 5852160"/>
                <a:gd name="connsiteX194" fmla="*/ 5461384 w 11987837"/>
                <a:gd name="connsiteY194" fmla="*/ 4287520 h 5852160"/>
                <a:gd name="connsiteX195" fmla="*/ 5481704 w 11987837"/>
                <a:gd name="connsiteY195" fmla="*/ 4368800 h 5852160"/>
                <a:gd name="connsiteX196" fmla="*/ 5491864 w 11987837"/>
                <a:gd name="connsiteY196" fmla="*/ 4399280 h 5852160"/>
                <a:gd name="connsiteX197" fmla="*/ 5512184 w 11987837"/>
                <a:gd name="connsiteY197" fmla="*/ 4429760 h 5852160"/>
                <a:gd name="connsiteX198" fmla="*/ 5522344 w 11987837"/>
                <a:gd name="connsiteY198" fmla="*/ 4470400 h 5852160"/>
                <a:gd name="connsiteX199" fmla="*/ 5552824 w 11987837"/>
                <a:gd name="connsiteY199" fmla="*/ 4511040 h 5852160"/>
                <a:gd name="connsiteX200" fmla="*/ 5593464 w 11987837"/>
                <a:gd name="connsiteY200" fmla="*/ 4572000 h 5852160"/>
                <a:gd name="connsiteX201" fmla="*/ 5613784 w 11987837"/>
                <a:gd name="connsiteY201" fmla="*/ 4602480 h 5852160"/>
                <a:gd name="connsiteX202" fmla="*/ 5644264 w 11987837"/>
                <a:gd name="connsiteY202" fmla="*/ 4622800 h 5852160"/>
                <a:gd name="connsiteX203" fmla="*/ 5745864 w 11987837"/>
                <a:gd name="connsiteY203" fmla="*/ 4714240 h 5852160"/>
                <a:gd name="connsiteX204" fmla="*/ 5776344 w 11987837"/>
                <a:gd name="connsiteY204" fmla="*/ 4724400 h 5852160"/>
                <a:gd name="connsiteX205" fmla="*/ 5959224 w 11987837"/>
                <a:gd name="connsiteY205" fmla="*/ 4826000 h 5852160"/>
                <a:gd name="connsiteX206" fmla="*/ 5999864 w 11987837"/>
                <a:gd name="connsiteY206" fmla="*/ 4836160 h 5852160"/>
                <a:gd name="connsiteX207" fmla="*/ 6070984 w 11987837"/>
                <a:gd name="connsiteY207" fmla="*/ 4866640 h 5852160"/>
                <a:gd name="connsiteX208" fmla="*/ 6284344 w 11987837"/>
                <a:gd name="connsiteY208" fmla="*/ 4897120 h 5852160"/>
                <a:gd name="connsiteX209" fmla="*/ 6446904 w 11987837"/>
                <a:gd name="connsiteY209" fmla="*/ 4907280 h 5852160"/>
                <a:gd name="connsiteX210" fmla="*/ 6578984 w 11987837"/>
                <a:gd name="connsiteY210" fmla="*/ 4917440 h 5852160"/>
                <a:gd name="connsiteX211" fmla="*/ 6822824 w 11987837"/>
                <a:gd name="connsiteY211" fmla="*/ 4897120 h 5852160"/>
                <a:gd name="connsiteX212" fmla="*/ 7046344 w 11987837"/>
                <a:gd name="connsiteY212" fmla="*/ 4815840 h 5852160"/>
                <a:gd name="connsiteX213" fmla="*/ 7097144 w 11987837"/>
                <a:gd name="connsiteY213" fmla="*/ 4785360 h 5852160"/>
                <a:gd name="connsiteX214" fmla="*/ 7188584 w 11987837"/>
                <a:gd name="connsiteY214" fmla="*/ 4724400 h 5852160"/>
                <a:gd name="connsiteX215" fmla="*/ 7229224 w 11987837"/>
                <a:gd name="connsiteY215" fmla="*/ 4693920 h 5852160"/>
                <a:gd name="connsiteX216" fmla="*/ 7259704 w 11987837"/>
                <a:gd name="connsiteY216" fmla="*/ 4653280 h 5852160"/>
                <a:gd name="connsiteX217" fmla="*/ 7310504 w 11987837"/>
                <a:gd name="connsiteY217" fmla="*/ 4602480 h 5852160"/>
                <a:gd name="connsiteX218" fmla="*/ 7361304 w 11987837"/>
                <a:gd name="connsiteY218" fmla="*/ 4521200 h 5852160"/>
                <a:gd name="connsiteX219" fmla="*/ 7391784 w 11987837"/>
                <a:gd name="connsiteY219" fmla="*/ 4480560 h 5852160"/>
                <a:gd name="connsiteX220" fmla="*/ 7442584 w 11987837"/>
                <a:gd name="connsiteY220" fmla="*/ 4378960 h 5852160"/>
                <a:gd name="connsiteX221" fmla="*/ 7549720 w 11987837"/>
                <a:gd name="connsiteY221" fmla="*/ 4189858 h 5852160"/>
                <a:gd name="connsiteX222" fmla="*/ 7523864 w 11987837"/>
                <a:gd name="connsiteY222" fmla="*/ 3505200 h 5852160"/>
                <a:gd name="connsiteX223" fmla="*/ 7513704 w 11987837"/>
                <a:gd name="connsiteY223" fmla="*/ 3454400 h 5852160"/>
                <a:gd name="connsiteX224" fmla="*/ 7483224 w 11987837"/>
                <a:gd name="connsiteY224" fmla="*/ 3352800 h 5852160"/>
                <a:gd name="connsiteX225" fmla="*/ 7462904 w 11987837"/>
                <a:gd name="connsiteY225" fmla="*/ 3302000 h 5852160"/>
                <a:gd name="connsiteX226" fmla="*/ 7442584 w 11987837"/>
                <a:gd name="connsiteY226" fmla="*/ 3271520 h 5852160"/>
                <a:gd name="connsiteX227" fmla="*/ 7412104 w 11987837"/>
                <a:gd name="connsiteY227" fmla="*/ 3200400 h 5852160"/>
                <a:gd name="connsiteX228" fmla="*/ 7401944 w 11987837"/>
                <a:gd name="connsiteY228" fmla="*/ 3169920 h 5852160"/>
                <a:gd name="connsiteX229" fmla="*/ 7381624 w 11987837"/>
                <a:gd name="connsiteY229" fmla="*/ 3139440 h 5852160"/>
                <a:gd name="connsiteX230" fmla="*/ 7300344 w 11987837"/>
                <a:gd name="connsiteY230" fmla="*/ 2997200 h 5852160"/>
                <a:gd name="connsiteX231" fmla="*/ 7229224 w 11987837"/>
                <a:gd name="connsiteY231" fmla="*/ 2895600 h 5852160"/>
                <a:gd name="connsiteX232" fmla="*/ 7127624 w 11987837"/>
                <a:gd name="connsiteY232" fmla="*/ 2753360 h 5852160"/>
                <a:gd name="connsiteX233" fmla="*/ 7026024 w 11987837"/>
                <a:gd name="connsiteY233" fmla="*/ 2651760 h 5852160"/>
                <a:gd name="connsiteX234" fmla="*/ 6954904 w 11987837"/>
                <a:gd name="connsiteY234" fmla="*/ 2580640 h 5852160"/>
                <a:gd name="connsiteX235" fmla="*/ 6914264 w 11987837"/>
                <a:gd name="connsiteY235" fmla="*/ 2540000 h 5852160"/>
                <a:gd name="connsiteX236" fmla="*/ 6873624 w 11987837"/>
                <a:gd name="connsiteY236" fmla="*/ 2489200 h 5852160"/>
                <a:gd name="connsiteX237" fmla="*/ 6832984 w 11987837"/>
                <a:gd name="connsiteY237" fmla="*/ 2458720 h 5852160"/>
                <a:gd name="connsiteX238" fmla="*/ 6772024 w 11987837"/>
                <a:gd name="connsiteY238" fmla="*/ 2397760 h 5852160"/>
                <a:gd name="connsiteX239" fmla="*/ 6741544 w 11987837"/>
                <a:gd name="connsiteY239" fmla="*/ 2377440 h 5852160"/>
                <a:gd name="connsiteX240" fmla="*/ 6670424 w 11987837"/>
                <a:gd name="connsiteY240" fmla="*/ 2306320 h 5852160"/>
                <a:gd name="connsiteX241" fmla="*/ 6639944 w 11987837"/>
                <a:gd name="connsiteY241" fmla="*/ 2286000 h 5852160"/>
                <a:gd name="connsiteX242" fmla="*/ 6609464 w 11987837"/>
                <a:gd name="connsiteY242" fmla="*/ 2255520 h 5852160"/>
                <a:gd name="connsiteX243" fmla="*/ 6558664 w 11987837"/>
                <a:gd name="connsiteY243" fmla="*/ 2225040 h 5852160"/>
                <a:gd name="connsiteX244" fmla="*/ 6528184 w 11987837"/>
                <a:gd name="connsiteY244" fmla="*/ 2194560 h 5852160"/>
                <a:gd name="connsiteX245" fmla="*/ 6487544 w 11987837"/>
                <a:gd name="connsiteY245" fmla="*/ 2174240 h 5852160"/>
                <a:gd name="connsiteX246" fmla="*/ 6396104 w 11987837"/>
                <a:gd name="connsiteY246" fmla="*/ 2103120 h 5852160"/>
                <a:gd name="connsiteX247" fmla="*/ 6335144 w 11987837"/>
                <a:gd name="connsiteY247" fmla="*/ 2072640 h 5852160"/>
                <a:gd name="connsiteX248" fmla="*/ 6284344 w 11987837"/>
                <a:gd name="connsiteY248" fmla="*/ 2042160 h 5852160"/>
                <a:gd name="connsiteX249" fmla="*/ 6233544 w 11987837"/>
                <a:gd name="connsiteY249" fmla="*/ 2021840 h 5852160"/>
                <a:gd name="connsiteX250" fmla="*/ 6152264 w 11987837"/>
                <a:gd name="connsiteY250" fmla="*/ 1981200 h 5852160"/>
                <a:gd name="connsiteX251" fmla="*/ 6060824 w 11987837"/>
                <a:gd name="connsiteY251" fmla="*/ 1960880 h 5852160"/>
                <a:gd name="connsiteX252" fmla="*/ 6020184 w 11987837"/>
                <a:gd name="connsiteY252" fmla="*/ 1950720 h 5852160"/>
                <a:gd name="connsiteX253" fmla="*/ 5938904 w 11987837"/>
                <a:gd name="connsiteY253" fmla="*/ 1940560 h 5852160"/>
                <a:gd name="connsiteX254" fmla="*/ 5877944 w 11987837"/>
                <a:gd name="connsiteY254" fmla="*/ 1930400 h 5852160"/>
                <a:gd name="connsiteX255" fmla="*/ 5562984 w 11987837"/>
                <a:gd name="connsiteY255" fmla="*/ 1940560 h 5852160"/>
                <a:gd name="connsiteX256" fmla="*/ 5481704 w 11987837"/>
                <a:gd name="connsiteY256" fmla="*/ 1950720 h 5852160"/>
                <a:gd name="connsiteX257" fmla="*/ 5359784 w 11987837"/>
                <a:gd name="connsiteY257" fmla="*/ 2001520 h 5852160"/>
                <a:gd name="connsiteX258" fmla="*/ 5329304 w 11987837"/>
                <a:gd name="connsiteY258" fmla="*/ 2011680 h 5852160"/>
                <a:gd name="connsiteX259" fmla="*/ 5278504 w 11987837"/>
                <a:gd name="connsiteY259" fmla="*/ 2042160 h 5852160"/>
                <a:gd name="connsiteX260" fmla="*/ 5166744 w 11987837"/>
                <a:gd name="connsiteY260" fmla="*/ 2082800 h 5852160"/>
                <a:gd name="connsiteX261" fmla="*/ 5136264 w 11987837"/>
                <a:gd name="connsiteY261" fmla="*/ 2092960 h 5852160"/>
                <a:gd name="connsiteX262" fmla="*/ 5014344 w 11987837"/>
                <a:gd name="connsiteY262" fmla="*/ 2143760 h 5852160"/>
                <a:gd name="connsiteX263" fmla="*/ 4983864 w 11987837"/>
                <a:gd name="connsiteY263" fmla="*/ 2153920 h 5852160"/>
                <a:gd name="connsiteX264" fmla="*/ 4861944 w 11987837"/>
                <a:gd name="connsiteY264" fmla="*/ 2174240 h 5852160"/>
                <a:gd name="connsiteX265" fmla="*/ 4628264 w 11987837"/>
                <a:gd name="connsiteY265" fmla="*/ 2164080 h 5852160"/>
                <a:gd name="connsiteX266" fmla="*/ 4536824 w 11987837"/>
                <a:gd name="connsiteY266" fmla="*/ 2133600 h 5852160"/>
                <a:gd name="connsiteX267" fmla="*/ 4506344 w 11987837"/>
                <a:gd name="connsiteY267" fmla="*/ 2123440 h 5852160"/>
                <a:gd name="connsiteX268" fmla="*/ 4455544 w 11987837"/>
                <a:gd name="connsiteY268" fmla="*/ 2103120 h 5852160"/>
                <a:gd name="connsiteX269" fmla="*/ 4333624 w 11987837"/>
                <a:gd name="connsiteY269" fmla="*/ 2032000 h 5852160"/>
                <a:gd name="connsiteX270" fmla="*/ 4201544 w 11987837"/>
                <a:gd name="connsiteY270" fmla="*/ 1849120 h 5852160"/>
                <a:gd name="connsiteX271" fmla="*/ 4191384 w 11987837"/>
                <a:gd name="connsiteY271" fmla="*/ 1808480 h 5852160"/>
                <a:gd name="connsiteX272" fmla="*/ 4171064 w 11987837"/>
                <a:gd name="connsiteY272" fmla="*/ 1757680 h 5852160"/>
                <a:gd name="connsiteX273" fmla="*/ 4150744 w 11987837"/>
                <a:gd name="connsiteY273" fmla="*/ 1696720 h 5852160"/>
                <a:gd name="connsiteX274" fmla="*/ 4140584 w 11987837"/>
                <a:gd name="connsiteY274" fmla="*/ 1666240 h 5852160"/>
                <a:gd name="connsiteX275" fmla="*/ 4120264 w 11987837"/>
                <a:gd name="connsiteY275" fmla="*/ 1595120 h 5852160"/>
                <a:gd name="connsiteX276" fmla="*/ 4110104 w 11987837"/>
                <a:gd name="connsiteY276" fmla="*/ 1544320 h 5852160"/>
                <a:gd name="connsiteX277" fmla="*/ 4099944 w 11987837"/>
                <a:gd name="connsiteY277" fmla="*/ 1503680 h 5852160"/>
                <a:gd name="connsiteX278" fmla="*/ 4099944 w 11987837"/>
                <a:gd name="connsiteY278" fmla="*/ 1198880 h 5852160"/>
                <a:gd name="connsiteX279" fmla="*/ 4110104 w 11987837"/>
                <a:gd name="connsiteY279" fmla="*/ 1168400 h 5852160"/>
                <a:gd name="connsiteX280" fmla="*/ 4130424 w 11987837"/>
                <a:gd name="connsiteY280" fmla="*/ 1097280 h 5852160"/>
                <a:gd name="connsiteX281" fmla="*/ 4160904 w 11987837"/>
                <a:gd name="connsiteY281" fmla="*/ 1026160 h 5852160"/>
                <a:gd name="connsiteX282" fmla="*/ 4181224 w 11987837"/>
                <a:gd name="connsiteY282" fmla="*/ 955040 h 5852160"/>
                <a:gd name="connsiteX283" fmla="*/ 4232024 w 11987837"/>
                <a:gd name="connsiteY283" fmla="*/ 853440 h 5852160"/>
                <a:gd name="connsiteX284" fmla="*/ 4303144 w 11987837"/>
                <a:gd name="connsiteY284" fmla="*/ 690880 h 5852160"/>
                <a:gd name="connsiteX285" fmla="*/ 4323464 w 11987837"/>
                <a:gd name="connsiteY285" fmla="*/ 650240 h 5852160"/>
                <a:gd name="connsiteX286" fmla="*/ 4353944 w 11987837"/>
                <a:gd name="connsiteY286" fmla="*/ 599440 h 5852160"/>
                <a:gd name="connsiteX287" fmla="*/ 4394584 w 11987837"/>
                <a:gd name="connsiteY287" fmla="*/ 538480 h 5852160"/>
                <a:gd name="connsiteX288" fmla="*/ 4475864 w 11987837"/>
                <a:gd name="connsiteY288" fmla="*/ 416560 h 5852160"/>
                <a:gd name="connsiteX289" fmla="*/ 4496184 w 11987837"/>
                <a:gd name="connsiteY289" fmla="*/ 386080 h 5852160"/>
                <a:gd name="connsiteX290" fmla="*/ 4526664 w 11987837"/>
                <a:gd name="connsiteY290" fmla="*/ 355600 h 5852160"/>
                <a:gd name="connsiteX291" fmla="*/ 4557144 w 11987837"/>
                <a:gd name="connsiteY291" fmla="*/ 314960 h 5852160"/>
                <a:gd name="connsiteX292" fmla="*/ 4658744 w 11987837"/>
                <a:gd name="connsiteY292" fmla="*/ 223520 h 5852160"/>
                <a:gd name="connsiteX293" fmla="*/ 4699384 w 11987837"/>
                <a:gd name="connsiteY293" fmla="*/ 182880 h 5852160"/>
                <a:gd name="connsiteX294" fmla="*/ 4770504 w 11987837"/>
                <a:gd name="connsiteY294" fmla="*/ 142240 h 5852160"/>
                <a:gd name="connsiteX295" fmla="*/ 4811144 w 11987837"/>
                <a:gd name="connsiteY295" fmla="*/ 111760 h 5852160"/>
                <a:gd name="connsiteX296" fmla="*/ 4882264 w 11987837"/>
                <a:gd name="connsiteY296" fmla="*/ 81280 h 5852160"/>
                <a:gd name="connsiteX297" fmla="*/ 4943224 w 11987837"/>
                <a:gd name="connsiteY297" fmla="*/ 50800 h 5852160"/>
                <a:gd name="connsiteX298" fmla="*/ 4983864 w 11987837"/>
                <a:gd name="connsiteY298" fmla="*/ 40640 h 5852160"/>
                <a:gd name="connsiteX299" fmla="*/ 5105784 w 11987837"/>
                <a:gd name="connsiteY299" fmla="*/ 10160 h 5852160"/>
                <a:gd name="connsiteX300" fmla="*/ 5227704 w 11987837"/>
                <a:gd name="connsiteY300" fmla="*/ 0 h 5852160"/>
                <a:gd name="connsiteX301" fmla="*/ 5562984 w 11987837"/>
                <a:gd name="connsiteY301" fmla="*/ 10160 h 5852160"/>
                <a:gd name="connsiteX302" fmla="*/ 5674744 w 11987837"/>
                <a:gd name="connsiteY302" fmla="*/ 30480 h 5852160"/>
                <a:gd name="connsiteX303" fmla="*/ 5756024 w 11987837"/>
                <a:gd name="connsiteY303" fmla="*/ 40640 h 5852160"/>
                <a:gd name="connsiteX304" fmla="*/ 5888104 w 11987837"/>
                <a:gd name="connsiteY304" fmla="*/ 60960 h 5852160"/>
                <a:gd name="connsiteX305" fmla="*/ 5928744 w 11987837"/>
                <a:gd name="connsiteY305" fmla="*/ 81280 h 5852160"/>
                <a:gd name="connsiteX306" fmla="*/ 6010024 w 11987837"/>
                <a:gd name="connsiteY306" fmla="*/ 101600 h 5852160"/>
                <a:gd name="connsiteX307" fmla="*/ 6142104 w 11987837"/>
                <a:gd name="connsiteY307" fmla="*/ 172720 h 5852160"/>
                <a:gd name="connsiteX308" fmla="*/ 6253864 w 11987837"/>
                <a:gd name="connsiteY308" fmla="*/ 284480 h 5852160"/>
                <a:gd name="connsiteX309" fmla="*/ 6294504 w 11987837"/>
                <a:gd name="connsiteY309" fmla="*/ 325120 h 5852160"/>
                <a:gd name="connsiteX310" fmla="*/ 6335144 w 11987837"/>
                <a:gd name="connsiteY310" fmla="*/ 375920 h 5852160"/>
                <a:gd name="connsiteX311" fmla="*/ 6406264 w 11987837"/>
                <a:gd name="connsiteY311" fmla="*/ 447040 h 5852160"/>
                <a:gd name="connsiteX312" fmla="*/ 6426584 w 11987837"/>
                <a:gd name="connsiteY312" fmla="*/ 477520 h 5852160"/>
                <a:gd name="connsiteX313" fmla="*/ 6467224 w 11987837"/>
                <a:gd name="connsiteY313" fmla="*/ 508000 h 5852160"/>
                <a:gd name="connsiteX314" fmla="*/ 6497704 w 11987837"/>
                <a:gd name="connsiteY314" fmla="*/ 548640 h 5852160"/>
                <a:gd name="connsiteX315" fmla="*/ 6558664 w 11987837"/>
                <a:gd name="connsiteY315" fmla="*/ 599440 h 5852160"/>
                <a:gd name="connsiteX316" fmla="*/ 6599304 w 11987837"/>
                <a:gd name="connsiteY316" fmla="*/ 640080 h 5852160"/>
                <a:gd name="connsiteX317" fmla="*/ 6650104 w 11987837"/>
                <a:gd name="connsiteY317" fmla="*/ 670560 h 5852160"/>
                <a:gd name="connsiteX318" fmla="*/ 6772024 w 11987837"/>
                <a:gd name="connsiteY318" fmla="*/ 772160 h 5852160"/>
                <a:gd name="connsiteX319" fmla="*/ 6802504 w 11987837"/>
                <a:gd name="connsiteY319" fmla="*/ 802640 h 5852160"/>
                <a:gd name="connsiteX320" fmla="*/ 6934584 w 11987837"/>
                <a:gd name="connsiteY320" fmla="*/ 894080 h 5852160"/>
                <a:gd name="connsiteX321" fmla="*/ 6965064 w 11987837"/>
                <a:gd name="connsiteY321" fmla="*/ 924560 h 5852160"/>
                <a:gd name="connsiteX322" fmla="*/ 7168264 w 11987837"/>
                <a:gd name="connsiteY322" fmla="*/ 1056640 h 5852160"/>
                <a:gd name="connsiteX323" fmla="*/ 7269864 w 11987837"/>
                <a:gd name="connsiteY323" fmla="*/ 1117600 h 5852160"/>
                <a:gd name="connsiteX324" fmla="*/ 7371464 w 11987837"/>
                <a:gd name="connsiteY324" fmla="*/ 1178560 h 5852160"/>
                <a:gd name="connsiteX325" fmla="*/ 7462904 w 11987837"/>
                <a:gd name="connsiteY325" fmla="*/ 1239520 h 5852160"/>
                <a:gd name="connsiteX326" fmla="*/ 7798184 w 11987837"/>
                <a:gd name="connsiteY326" fmla="*/ 1402080 h 5852160"/>
                <a:gd name="connsiteX327" fmla="*/ 7889624 w 11987837"/>
                <a:gd name="connsiteY327" fmla="*/ 1432560 h 5852160"/>
                <a:gd name="connsiteX328" fmla="*/ 7970904 w 11987837"/>
                <a:gd name="connsiteY328" fmla="*/ 1463040 h 5852160"/>
                <a:gd name="connsiteX329" fmla="*/ 8174104 w 11987837"/>
                <a:gd name="connsiteY329" fmla="*/ 1493520 h 5852160"/>
                <a:gd name="connsiteX330" fmla="*/ 8539864 w 11987837"/>
                <a:gd name="connsiteY330" fmla="*/ 1473200 h 5852160"/>
                <a:gd name="connsiteX331" fmla="*/ 8610984 w 11987837"/>
                <a:gd name="connsiteY331" fmla="*/ 1452880 h 5852160"/>
                <a:gd name="connsiteX332" fmla="*/ 8793864 w 11987837"/>
                <a:gd name="connsiteY332" fmla="*/ 1391920 h 5852160"/>
                <a:gd name="connsiteX333" fmla="*/ 8986904 w 11987837"/>
                <a:gd name="connsiteY333" fmla="*/ 1300480 h 5852160"/>
                <a:gd name="connsiteX334" fmla="*/ 9220584 w 11987837"/>
                <a:gd name="connsiteY334" fmla="*/ 1137920 h 5852160"/>
                <a:gd name="connsiteX335" fmla="*/ 9251064 w 11987837"/>
                <a:gd name="connsiteY335" fmla="*/ 1117600 h 5852160"/>
                <a:gd name="connsiteX336" fmla="*/ 9301864 w 11987837"/>
                <a:gd name="connsiteY336" fmla="*/ 1076960 h 5852160"/>
                <a:gd name="connsiteX337" fmla="*/ 9484744 w 11987837"/>
                <a:gd name="connsiteY337" fmla="*/ 934720 h 5852160"/>
                <a:gd name="connsiteX338" fmla="*/ 9606664 w 11987837"/>
                <a:gd name="connsiteY338" fmla="*/ 812800 h 5852160"/>
                <a:gd name="connsiteX339" fmla="*/ 9667624 w 11987837"/>
                <a:gd name="connsiteY339" fmla="*/ 751840 h 5852160"/>
                <a:gd name="connsiteX340" fmla="*/ 9698104 w 11987837"/>
                <a:gd name="connsiteY340" fmla="*/ 711200 h 5852160"/>
                <a:gd name="connsiteX341" fmla="*/ 9789544 w 11987837"/>
                <a:gd name="connsiteY341" fmla="*/ 619760 h 5852160"/>
                <a:gd name="connsiteX342" fmla="*/ 9850504 w 11987837"/>
                <a:gd name="connsiteY342" fmla="*/ 538480 h 5852160"/>
                <a:gd name="connsiteX343" fmla="*/ 9870824 w 11987837"/>
                <a:gd name="connsiteY343" fmla="*/ 508000 h 5852160"/>
                <a:gd name="connsiteX344" fmla="*/ 9941944 w 11987837"/>
                <a:gd name="connsiteY344" fmla="*/ 436880 h 5852160"/>
                <a:gd name="connsiteX345" fmla="*/ 10002904 w 11987837"/>
                <a:gd name="connsiteY345" fmla="*/ 365760 h 5852160"/>
                <a:gd name="connsiteX346" fmla="*/ 10134984 w 11987837"/>
                <a:gd name="connsiteY346" fmla="*/ 274320 h 5852160"/>
                <a:gd name="connsiteX347" fmla="*/ 10175624 w 11987837"/>
                <a:gd name="connsiteY347" fmla="*/ 243840 h 5852160"/>
                <a:gd name="connsiteX348" fmla="*/ 10216264 w 11987837"/>
                <a:gd name="connsiteY348" fmla="*/ 223520 h 5852160"/>
                <a:gd name="connsiteX349" fmla="*/ 10267064 w 11987837"/>
                <a:gd name="connsiteY349" fmla="*/ 193040 h 5852160"/>
                <a:gd name="connsiteX350" fmla="*/ 10307704 w 11987837"/>
                <a:gd name="connsiteY350" fmla="*/ 172720 h 5852160"/>
                <a:gd name="connsiteX351" fmla="*/ 10338184 w 11987837"/>
                <a:gd name="connsiteY351" fmla="*/ 152400 h 5852160"/>
                <a:gd name="connsiteX352" fmla="*/ 10378824 w 11987837"/>
                <a:gd name="connsiteY352" fmla="*/ 142240 h 5852160"/>
                <a:gd name="connsiteX353" fmla="*/ 10429624 w 11987837"/>
                <a:gd name="connsiteY353" fmla="*/ 121920 h 5852160"/>
                <a:gd name="connsiteX354" fmla="*/ 10480424 w 11987837"/>
                <a:gd name="connsiteY354" fmla="*/ 111760 h 5852160"/>
                <a:gd name="connsiteX355" fmla="*/ 10561704 w 11987837"/>
                <a:gd name="connsiteY355" fmla="*/ 91440 h 5852160"/>
                <a:gd name="connsiteX356" fmla="*/ 10592184 w 11987837"/>
                <a:gd name="connsiteY356" fmla="*/ 81280 h 5852160"/>
                <a:gd name="connsiteX357" fmla="*/ 10642984 w 11987837"/>
                <a:gd name="connsiteY357" fmla="*/ 71120 h 5852160"/>
                <a:gd name="connsiteX358" fmla="*/ 10846184 w 11987837"/>
                <a:gd name="connsiteY358" fmla="*/ 91440 h 5852160"/>
                <a:gd name="connsiteX359" fmla="*/ 10896984 w 11987837"/>
                <a:gd name="connsiteY359" fmla="*/ 111760 h 5852160"/>
                <a:gd name="connsiteX360" fmla="*/ 10957944 w 11987837"/>
                <a:gd name="connsiteY360" fmla="*/ 152400 h 5852160"/>
                <a:gd name="connsiteX361" fmla="*/ 10988424 w 11987837"/>
                <a:gd name="connsiteY361" fmla="*/ 172720 h 5852160"/>
                <a:gd name="connsiteX362" fmla="*/ 11029064 w 11987837"/>
                <a:gd name="connsiteY362" fmla="*/ 193040 h 5852160"/>
                <a:gd name="connsiteX363" fmla="*/ 11090024 w 11987837"/>
                <a:gd name="connsiteY363" fmla="*/ 233680 h 5852160"/>
                <a:gd name="connsiteX364" fmla="*/ 11140824 w 11987837"/>
                <a:gd name="connsiteY364" fmla="*/ 254000 h 5852160"/>
                <a:gd name="connsiteX365" fmla="*/ 11191624 w 11987837"/>
                <a:gd name="connsiteY365" fmla="*/ 314960 h 5852160"/>
                <a:gd name="connsiteX366" fmla="*/ 11262744 w 11987837"/>
                <a:gd name="connsiteY366" fmla="*/ 396240 h 5852160"/>
                <a:gd name="connsiteX367" fmla="*/ 11293224 w 11987837"/>
                <a:gd name="connsiteY367" fmla="*/ 467360 h 5852160"/>
                <a:gd name="connsiteX368" fmla="*/ 11323704 w 11987837"/>
                <a:gd name="connsiteY368" fmla="*/ 518160 h 5852160"/>
                <a:gd name="connsiteX369" fmla="*/ 11364344 w 11987837"/>
                <a:gd name="connsiteY369" fmla="*/ 640080 h 5852160"/>
                <a:gd name="connsiteX370" fmla="*/ 11394824 w 11987837"/>
                <a:gd name="connsiteY370" fmla="*/ 721360 h 5852160"/>
                <a:gd name="connsiteX371" fmla="*/ 11404984 w 11987837"/>
                <a:gd name="connsiteY371" fmla="*/ 822960 h 5852160"/>
                <a:gd name="connsiteX372" fmla="*/ 11415144 w 11987837"/>
                <a:gd name="connsiteY372" fmla="*/ 863600 h 5852160"/>
                <a:gd name="connsiteX373" fmla="*/ 11435464 w 11987837"/>
                <a:gd name="connsiteY373" fmla="*/ 1097280 h 5852160"/>
                <a:gd name="connsiteX374" fmla="*/ 11425304 w 11987837"/>
                <a:gd name="connsiteY374" fmla="*/ 1442720 h 5852160"/>
                <a:gd name="connsiteX375" fmla="*/ 11415144 w 11987837"/>
                <a:gd name="connsiteY375" fmla="*/ 1503680 h 5852160"/>
                <a:gd name="connsiteX376" fmla="*/ 11364344 w 11987837"/>
                <a:gd name="connsiteY376" fmla="*/ 1635760 h 5852160"/>
                <a:gd name="connsiteX377" fmla="*/ 11283064 w 11987837"/>
                <a:gd name="connsiteY377" fmla="*/ 1828800 h 5852160"/>
                <a:gd name="connsiteX378" fmla="*/ 11242424 w 11987837"/>
                <a:gd name="connsiteY378" fmla="*/ 1889760 h 5852160"/>
                <a:gd name="connsiteX379" fmla="*/ 11222104 w 11987837"/>
                <a:gd name="connsiteY379" fmla="*/ 1930400 h 5852160"/>
                <a:gd name="connsiteX380" fmla="*/ 11161144 w 11987837"/>
                <a:gd name="connsiteY380" fmla="*/ 2021840 h 5852160"/>
                <a:gd name="connsiteX381" fmla="*/ 11140824 w 11987837"/>
                <a:gd name="connsiteY381" fmla="*/ 2062480 h 5852160"/>
                <a:gd name="connsiteX382" fmla="*/ 11110344 w 11987837"/>
                <a:gd name="connsiteY382" fmla="*/ 2092960 h 5852160"/>
                <a:gd name="connsiteX383" fmla="*/ 11079864 w 11987837"/>
                <a:gd name="connsiteY383" fmla="*/ 2133600 h 5852160"/>
                <a:gd name="connsiteX384" fmla="*/ 10917304 w 11987837"/>
                <a:gd name="connsiteY384" fmla="*/ 2286000 h 5852160"/>
                <a:gd name="connsiteX385" fmla="*/ 10846184 w 11987837"/>
                <a:gd name="connsiteY385" fmla="*/ 2336800 h 5852160"/>
                <a:gd name="connsiteX386" fmla="*/ 10805544 w 11987837"/>
                <a:gd name="connsiteY386" fmla="*/ 2357120 h 5852160"/>
                <a:gd name="connsiteX387" fmla="*/ 10775064 w 11987837"/>
                <a:gd name="connsiteY387" fmla="*/ 2387600 h 5852160"/>
                <a:gd name="connsiteX388" fmla="*/ 10734424 w 11987837"/>
                <a:gd name="connsiteY388" fmla="*/ 2407920 h 5852160"/>
                <a:gd name="connsiteX389" fmla="*/ 10653144 w 11987837"/>
                <a:gd name="connsiteY389" fmla="*/ 2468880 h 5852160"/>
                <a:gd name="connsiteX390" fmla="*/ 10592184 w 11987837"/>
                <a:gd name="connsiteY390" fmla="*/ 2509520 h 5852160"/>
                <a:gd name="connsiteX391" fmla="*/ 10551544 w 11987837"/>
                <a:gd name="connsiteY391" fmla="*/ 2540000 h 5852160"/>
                <a:gd name="connsiteX392" fmla="*/ 10480424 w 11987837"/>
                <a:gd name="connsiteY392" fmla="*/ 2580640 h 5852160"/>
                <a:gd name="connsiteX393" fmla="*/ 10439784 w 11987837"/>
                <a:gd name="connsiteY393" fmla="*/ 2621280 h 5852160"/>
                <a:gd name="connsiteX394" fmla="*/ 10388984 w 11987837"/>
                <a:gd name="connsiteY394" fmla="*/ 2651760 h 5852160"/>
                <a:gd name="connsiteX395" fmla="*/ 10307704 w 11987837"/>
                <a:gd name="connsiteY395" fmla="*/ 2733040 h 5852160"/>
                <a:gd name="connsiteX396" fmla="*/ 10226424 w 11987837"/>
                <a:gd name="connsiteY396" fmla="*/ 2814320 h 5852160"/>
                <a:gd name="connsiteX397" fmla="*/ 10165464 w 11987837"/>
                <a:gd name="connsiteY397" fmla="*/ 2875280 h 5852160"/>
                <a:gd name="connsiteX398" fmla="*/ 10104504 w 11987837"/>
                <a:gd name="connsiteY398" fmla="*/ 2936240 h 5852160"/>
                <a:gd name="connsiteX399" fmla="*/ 10023224 w 11987837"/>
                <a:gd name="connsiteY399" fmla="*/ 3037840 h 5852160"/>
                <a:gd name="connsiteX400" fmla="*/ 9992744 w 11987837"/>
                <a:gd name="connsiteY400" fmla="*/ 3088640 h 5852160"/>
                <a:gd name="connsiteX401" fmla="*/ 9952104 w 11987837"/>
                <a:gd name="connsiteY401" fmla="*/ 3139440 h 5852160"/>
                <a:gd name="connsiteX402" fmla="*/ 9921624 w 11987837"/>
                <a:gd name="connsiteY402" fmla="*/ 3200400 h 5852160"/>
                <a:gd name="connsiteX403" fmla="*/ 9840344 w 11987837"/>
                <a:gd name="connsiteY403" fmla="*/ 3322320 h 5852160"/>
                <a:gd name="connsiteX404" fmla="*/ 9799704 w 11987837"/>
                <a:gd name="connsiteY404" fmla="*/ 3413760 h 5852160"/>
                <a:gd name="connsiteX405" fmla="*/ 9769224 w 11987837"/>
                <a:gd name="connsiteY405" fmla="*/ 3474720 h 5852160"/>
                <a:gd name="connsiteX406" fmla="*/ 9728584 w 11987837"/>
                <a:gd name="connsiteY406" fmla="*/ 3606800 h 5852160"/>
                <a:gd name="connsiteX407" fmla="*/ 9718424 w 11987837"/>
                <a:gd name="connsiteY407" fmla="*/ 3657600 h 5852160"/>
                <a:gd name="connsiteX408" fmla="*/ 9698104 w 11987837"/>
                <a:gd name="connsiteY408" fmla="*/ 3728720 h 5852160"/>
                <a:gd name="connsiteX409" fmla="*/ 9708264 w 11987837"/>
                <a:gd name="connsiteY409" fmla="*/ 3972560 h 5852160"/>
                <a:gd name="connsiteX410" fmla="*/ 9718424 w 11987837"/>
                <a:gd name="connsiteY410" fmla="*/ 4013200 h 5852160"/>
                <a:gd name="connsiteX411" fmla="*/ 9738744 w 11987837"/>
                <a:gd name="connsiteY411" fmla="*/ 4084320 h 5852160"/>
                <a:gd name="connsiteX412" fmla="*/ 9748904 w 11987837"/>
                <a:gd name="connsiteY412" fmla="*/ 4145280 h 5852160"/>
                <a:gd name="connsiteX413" fmla="*/ 9759064 w 11987837"/>
                <a:gd name="connsiteY413" fmla="*/ 4175760 h 5852160"/>
                <a:gd name="connsiteX414" fmla="*/ 9789544 w 11987837"/>
                <a:gd name="connsiteY414" fmla="*/ 4267200 h 5852160"/>
                <a:gd name="connsiteX415" fmla="*/ 9799704 w 11987837"/>
                <a:gd name="connsiteY415" fmla="*/ 4328160 h 5852160"/>
                <a:gd name="connsiteX416" fmla="*/ 9840344 w 11987837"/>
                <a:gd name="connsiteY416" fmla="*/ 4450080 h 5852160"/>
                <a:gd name="connsiteX417" fmla="*/ 9850504 w 11987837"/>
                <a:gd name="connsiteY417" fmla="*/ 4480560 h 5852160"/>
                <a:gd name="connsiteX418" fmla="*/ 9870824 w 11987837"/>
                <a:gd name="connsiteY418" fmla="*/ 4541520 h 5852160"/>
                <a:gd name="connsiteX419" fmla="*/ 9891144 w 11987837"/>
                <a:gd name="connsiteY419" fmla="*/ 4572000 h 5852160"/>
                <a:gd name="connsiteX420" fmla="*/ 9911464 w 11987837"/>
                <a:gd name="connsiteY420" fmla="*/ 4612640 h 5852160"/>
                <a:gd name="connsiteX421" fmla="*/ 9941944 w 11987837"/>
                <a:gd name="connsiteY421" fmla="*/ 4653280 h 5852160"/>
                <a:gd name="connsiteX422" fmla="*/ 10013064 w 11987837"/>
                <a:gd name="connsiteY422" fmla="*/ 4775200 h 5852160"/>
                <a:gd name="connsiteX423" fmla="*/ 10094344 w 11987837"/>
                <a:gd name="connsiteY423" fmla="*/ 4876800 h 5852160"/>
                <a:gd name="connsiteX424" fmla="*/ 10165464 w 11987837"/>
                <a:gd name="connsiteY424" fmla="*/ 4958080 h 5852160"/>
                <a:gd name="connsiteX425" fmla="*/ 10246744 w 11987837"/>
                <a:gd name="connsiteY425" fmla="*/ 5049520 h 5852160"/>
                <a:gd name="connsiteX426" fmla="*/ 10277224 w 11987837"/>
                <a:gd name="connsiteY426" fmla="*/ 5090160 h 5852160"/>
                <a:gd name="connsiteX427" fmla="*/ 10297544 w 11987837"/>
                <a:gd name="connsiteY427" fmla="*/ 5120640 h 5852160"/>
                <a:gd name="connsiteX428" fmla="*/ 10388984 w 11987837"/>
                <a:gd name="connsiteY428" fmla="*/ 5212080 h 5852160"/>
                <a:gd name="connsiteX429" fmla="*/ 10480424 w 11987837"/>
                <a:gd name="connsiteY429" fmla="*/ 5273040 h 5852160"/>
                <a:gd name="connsiteX430" fmla="*/ 10510904 w 11987837"/>
                <a:gd name="connsiteY430" fmla="*/ 5293360 h 5852160"/>
                <a:gd name="connsiteX431" fmla="*/ 10582024 w 11987837"/>
                <a:gd name="connsiteY431" fmla="*/ 5313680 h 5852160"/>
                <a:gd name="connsiteX432" fmla="*/ 10663304 w 11987837"/>
                <a:gd name="connsiteY432" fmla="*/ 5344160 h 5852160"/>
                <a:gd name="connsiteX433" fmla="*/ 10846184 w 11987837"/>
                <a:gd name="connsiteY433" fmla="*/ 5364480 h 5852160"/>
                <a:gd name="connsiteX434" fmla="*/ 10978264 w 11987837"/>
                <a:gd name="connsiteY434" fmla="*/ 5354320 h 5852160"/>
                <a:gd name="connsiteX435" fmla="*/ 11313544 w 11987837"/>
                <a:gd name="connsiteY435" fmla="*/ 5334000 h 5852160"/>
                <a:gd name="connsiteX436" fmla="*/ 11404984 w 11987837"/>
                <a:gd name="connsiteY436" fmla="*/ 5323840 h 5852160"/>
                <a:gd name="connsiteX437" fmla="*/ 11841864 w 11987837"/>
                <a:gd name="connsiteY437" fmla="*/ 5334000 h 5852160"/>
                <a:gd name="connsiteX438" fmla="*/ 11984104 w 11987837"/>
                <a:gd name="connsiteY438" fmla="*/ 5344160 h 585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</a:cxnLst>
              <a:rect l="l" t="t" r="r" b="b"/>
              <a:pathLst>
                <a:path w="11987837" h="5852160">
                  <a:moveTo>
                    <a:pt x="0" y="1187586"/>
                  </a:moveTo>
                  <a:cubicBezTo>
                    <a:pt x="71120" y="1102919"/>
                    <a:pt x="756393" y="536598"/>
                    <a:pt x="919864" y="396240"/>
                  </a:cubicBezTo>
                  <a:cubicBezTo>
                    <a:pt x="1083335" y="255882"/>
                    <a:pt x="933792" y="384634"/>
                    <a:pt x="980824" y="345440"/>
                  </a:cubicBezTo>
                  <a:cubicBezTo>
                    <a:pt x="991862" y="336242"/>
                    <a:pt x="1000266" y="324158"/>
                    <a:pt x="1011304" y="314960"/>
                  </a:cubicBezTo>
                  <a:cubicBezTo>
                    <a:pt x="1020685" y="307143"/>
                    <a:pt x="1032403" y="302457"/>
                    <a:pt x="1041784" y="294640"/>
                  </a:cubicBezTo>
                  <a:cubicBezTo>
                    <a:pt x="1052822" y="285442"/>
                    <a:pt x="1060922" y="272981"/>
                    <a:pt x="1072264" y="264160"/>
                  </a:cubicBezTo>
                  <a:cubicBezTo>
                    <a:pt x="1091541" y="249167"/>
                    <a:pt x="1112904" y="237067"/>
                    <a:pt x="1133224" y="223520"/>
                  </a:cubicBezTo>
                  <a:cubicBezTo>
                    <a:pt x="1143384" y="216747"/>
                    <a:pt x="1152120" y="207061"/>
                    <a:pt x="1163704" y="203200"/>
                  </a:cubicBezTo>
                  <a:cubicBezTo>
                    <a:pt x="1184024" y="196427"/>
                    <a:pt x="1206842" y="194761"/>
                    <a:pt x="1224664" y="182880"/>
                  </a:cubicBezTo>
                  <a:cubicBezTo>
                    <a:pt x="1234824" y="176107"/>
                    <a:pt x="1243986" y="167519"/>
                    <a:pt x="1255144" y="162560"/>
                  </a:cubicBezTo>
                  <a:cubicBezTo>
                    <a:pt x="1274717" y="153861"/>
                    <a:pt x="1295784" y="149013"/>
                    <a:pt x="1316104" y="142240"/>
                  </a:cubicBezTo>
                  <a:cubicBezTo>
                    <a:pt x="1326264" y="138853"/>
                    <a:pt x="1337673" y="138021"/>
                    <a:pt x="1346584" y="132080"/>
                  </a:cubicBezTo>
                  <a:cubicBezTo>
                    <a:pt x="1356744" y="125307"/>
                    <a:pt x="1365906" y="116719"/>
                    <a:pt x="1377064" y="111760"/>
                  </a:cubicBezTo>
                  <a:lnTo>
                    <a:pt x="1468504" y="81280"/>
                  </a:lnTo>
                  <a:lnTo>
                    <a:pt x="1559944" y="50800"/>
                  </a:lnTo>
                  <a:lnTo>
                    <a:pt x="1590424" y="40640"/>
                  </a:lnTo>
                  <a:cubicBezTo>
                    <a:pt x="1681864" y="44027"/>
                    <a:pt x="1773541" y="43405"/>
                    <a:pt x="1864744" y="50800"/>
                  </a:cubicBezTo>
                  <a:cubicBezTo>
                    <a:pt x="1886026" y="52526"/>
                    <a:pt x="2019927" y="82208"/>
                    <a:pt x="2047624" y="91440"/>
                  </a:cubicBezTo>
                  <a:cubicBezTo>
                    <a:pt x="2067944" y="98213"/>
                    <a:pt x="2087581" y="107559"/>
                    <a:pt x="2108584" y="111760"/>
                  </a:cubicBezTo>
                  <a:cubicBezTo>
                    <a:pt x="2135848" y="117213"/>
                    <a:pt x="2198246" y="127508"/>
                    <a:pt x="2220344" y="142240"/>
                  </a:cubicBezTo>
                  <a:cubicBezTo>
                    <a:pt x="2355656" y="232448"/>
                    <a:pt x="2155111" y="102613"/>
                    <a:pt x="2281304" y="172720"/>
                  </a:cubicBezTo>
                  <a:cubicBezTo>
                    <a:pt x="2302652" y="184580"/>
                    <a:pt x="2324995" y="196091"/>
                    <a:pt x="2342264" y="213360"/>
                  </a:cubicBezTo>
                  <a:cubicBezTo>
                    <a:pt x="2381378" y="252474"/>
                    <a:pt x="2360789" y="235870"/>
                    <a:pt x="2403224" y="264160"/>
                  </a:cubicBezTo>
                  <a:cubicBezTo>
                    <a:pt x="2409997" y="274320"/>
                    <a:pt x="2414910" y="286006"/>
                    <a:pt x="2423544" y="294640"/>
                  </a:cubicBezTo>
                  <a:cubicBezTo>
                    <a:pt x="2432178" y="303274"/>
                    <a:pt x="2445983" y="305770"/>
                    <a:pt x="2454024" y="314960"/>
                  </a:cubicBezTo>
                  <a:cubicBezTo>
                    <a:pt x="2470106" y="333339"/>
                    <a:pt x="2481117" y="355600"/>
                    <a:pt x="2494664" y="375920"/>
                  </a:cubicBezTo>
                  <a:cubicBezTo>
                    <a:pt x="2501437" y="386080"/>
                    <a:pt x="2511123" y="394816"/>
                    <a:pt x="2514984" y="406400"/>
                  </a:cubicBezTo>
                  <a:lnTo>
                    <a:pt x="2545464" y="497840"/>
                  </a:lnTo>
                  <a:lnTo>
                    <a:pt x="2555624" y="528320"/>
                  </a:lnTo>
                  <a:cubicBezTo>
                    <a:pt x="2559011" y="538480"/>
                    <a:pt x="2563684" y="548298"/>
                    <a:pt x="2565784" y="558800"/>
                  </a:cubicBezTo>
                  <a:lnTo>
                    <a:pt x="2575944" y="609600"/>
                  </a:lnTo>
                  <a:cubicBezTo>
                    <a:pt x="2572557" y="667173"/>
                    <a:pt x="2571523" y="724933"/>
                    <a:pt x="2565784" y="782320"/>
                  </a:cubicBezTo>
                  <a:cubicBezTo>
                    <a:pt x="2564718" y="792976"/>
                    <a:pt x="2560825" y="803438"/>
                    <a:pt x="2555624" y="812800"/>
                  </a:cubicBezTo>
                  <a:cubicBezTo>
                    <a:pt x="2543764" y="834148"/>
                    <a:pt x="2535304" y="860213"/>
                    <a:pt x="2514984" y="873760"/>
                  </a:cubicBezTo>
                  <a:lnTo>
                    <a:pt x="2484504" y="894080"/>
                  </a:lnTo>
                  <a:cubicBezTo>
                    <a:pt x="2477731" y="914400"/>
                    <a:pt x="2476065" y="937218"/>
                    <a:pt x="2464184" y="955040"/>
                  </a:cubicBezTo>
                  <a:cubicBezTo>
                    <a:pt x="2437923" y="994431"/>
                    <a:pt x="2447725" y="973936"/>
                    <a:pt x="2433704" y="1016000"/>
                  </a:cubicBezTo>
                  <a:cubicBezTo>
                    <a:pt x="2437091" y="1087120"/>
                    <a:pt x="2438186" y="1158386"/>
                    <a:pt x="2443864" y="1229360"/>
                  </a:cubicBezTo>
                  <a:cubicBezTo>
                    <a:pt x="2445010" y="1243680"/>
                    <a:pt x="2471404" y="1329000"/>
                    <a:pt x="2474344" y="1330960"/>
                  </a:cubicBezTo>
                  <a:cubicBezTo>
                    <a:pt x="2484504" y="1337733"/>
                    <a:pt x="2495443" y="1343463"/>
                    <a:pt x="2504824" y="1351280"/>
                  </a:cubicBezTo>
                  <a:cubicBezTo>
                    <a:pt x="2515862" y="1360478"/>
                    <a:pt x="2523349" y="1373790"/>
                    <a:pt x="2535304" y="1381760"/>
                  </a:cubicBezTo>
                  <a:cubicBezTo>
                    <a:pt x="2544215" y="1387701"/>
                    <a:pt x="2556205" y="1387131"/>
                    <a:pt x="2565784" y="1391920"/>
                  </a:cubicBezTo>
                  <a:cubicBezTo>
                    <a:pt x="2576706" y="1397381"/>
                    <a:pt x="2585342" y="1406779"/>
                    <a:pt x="2596264" y="1412240"/>
                  </a:cubicBezTo>
                  <a:cubicBezTo>
                    <a:pt x="2605843" y="1417029"/>
                    <a:pt x="2617165" y="1417611"/>
                    <a:pt x="2626744" y="1422400"/>
                  </a:cubicBezTo>
                  <a:cubicBezTo>
                    <a:pt x="2637666" y="1427861"/>
                    <a:pt x="2646066" y="1437761"/>
                    <a:pt x="2657224" y="1442720"/>
                  </a:cubicBezTo>
                  <a:cubicBezTo>
                    <a:pt x="2676797" y="1451419"/>
                    <a:pt x="2700362" y="1451159"/>
                    <a:pt x="2718184" y="1463040"/>
                  </a:cubicBezTo>
                  <a:cubicBezTo>
                    <a:pt x="2728344" y="1469813"/>
                    <a:pt x="2737506" y="1478401"/>
                    <a:pt x="2748664" y="1483360"/>
                  </a:cubicBezTo>
                  <a:cubicBezTo>
                    <a:pt x="2768237" y="1492059"/>
                    <a:pt x="2791802" y="1491799"/>
                    <a:pt x="2809624" y="1503680"/>
                  </a:cubicBezTo>
                  <a:cubicBezTo>
                    <a:pt x="2896975" y="1561914"/>
                    <a:pt x="2786456" y="1492096"/>
                    <a:pt x="2870584" y="1534160"/>
                  </a:cubicBezTo>
                  <a:cubicBezTo>
                    <a:pt x="2949366" y="1573551"/>
                    <a:pt x="2854932" y="1539103"/>
                    <a:pt x="2931544" y="1564640"/>
                  </a:cubicBezTo>
                  <a:cubicBezTo>
                    <a:pt x="2941704" y="1574800"/>
                    <a:pt x="2950682" y="1586299"/>
                    <a:pt x="2962024" y="1595120"/>
                  </a:cubicBezTo>
                  <a:cubicBezTo>
                    <a:pt x="3000216" y="1624825"/>
                    <a:pt x="3060642" y="1650116"/>
                    <a:pt x="3083944" y="1696720"/>
                  </a:cubicBezTo>
                  <a:cubicBezTo>
                    <a:pt x="3090717" y="1710267"/>
                    <a:pt x="3096750" y="1724210"/>
                    <a:pt x="3104264" y="1737360"/>
                  </a:cubicBezTo>
                  <a:cubicBezTo>
                    <a:pt x="3110322" y="1747962"/>
                    <a:pt x="3119123" y="1756918"/>
                    <a:pt x="3124584" y="1767840"/>
                  </a:cubicBezTo>
                  <a:cubicBezTo>
                    <a:pt x="3129373" y="1777419"/>
                    <a:pt x="3130525" y="1788476"/>
                    <a:pt x="3134744" y="1798320"/>
                  </a:cubicBezTo>
                  <a:cubicBezTo>
                    <a:pt x="3140710" y="1812241"/>
                    <a:pt x="3149098" y="1825039"/>
                    <a:pt x="3155064" y="1838960"/>
                  </a:cubicBezTo>
                  <a:cubicBezTo>
                    <a:pt x="3168707" y="1870793"/>
                    <a:pt x="3169295" y="1893866"/>
                    <a:pt x="3175384" y="1930400"/>
                  </a:cubicBezTo>
                  <a:cubicBezTo>
                    <a:pt x="3171997" y="2001520"/>
                    <a:pt x="3170484" y="2072754"/>
                    <a:pt x="3165224" y="2143760"/>
                  </a:cubicBezTo>
                  <a:cubicBezTo>
                    <a:pt x="3163702" y="2164304"/>
                    <a:pt x="3162987" y="2185704"/>
                    <a:pt x="3155064" y="2204720"/>
                  </a:cubicBezTo>
                  <a:cubicBezTo>
                    <a:pt x="3130959" y="2262572"/>
                    <a:pt x="3117275" y="2257274"/>
                    <a:pt x="3083944" y="2296160"/>
                  </a:cubicBezTo>
                  <a:cubicBezTo>
                    <a:pt x="3072924" y="2309017"/>
                    <a:pt x="3065994" y="2325409"/>
                    <a:pt x="3053464" y="2336800"/>
                  </a:cubicBezTo>
                  <a:cubicBezTo>
                    <a:pt x="3028405" y="2359581"/>
                    <a:pt x="2996131" y="2373813"/>
                    <a:pt x="2972184" y="2397760"/>
                  </a:cubicBezTo>
                  <a:cubicBezTo>
                    <a:pt x="2910771" y="2459173"/>
                    <a:pt x="2955221" y="2420036"/>
                    <a:pt x="2901064" y="2458720"/>
                  </a:cubicBezTo>
                  <a:cubicBezTo>
                    <a:pt x="2879258" y="2474296"/>
                    <a:pt x="2853888" y="2495838"/>
                    <a:pt x="2829944" y="2509520"/>
                  </a:cubicBezTo>
                  <a:cubicBezTo>
                    <a:pt x="2816794" y="2517034"/>
                    <a:pt x="2802291" y="2522048"/>
                    <a:pt x="2789304" y="2529840"/>
                  </a:cubicBezTo>
                  <a:cubicBezTo>
                    <a:pt x="2701965" y="2582243"/>
                    <a:pt x="2759172" y="2560204"/>
                    <a:pt x="2697864" y="2580640"/>
                  </a:cubicBezTo>
                  <a:cubicBezTo>
                    <a:pt x="2593222" y="2659121"/>
                    <a:pt x="2726164" y="2564918"/>
                    <a:pt x="2606424" y="2631440"/>
                  </a:cubicBezTo>
                  <a:cubicBezTo>
                    <a:pt x="2591622" y="2639664"/>
                    <a:pt x="2580486" y="2653519"/>
                    <a:pt x="2565784" y="2661920"/>
                  </a:cubicBezTo>
                  <a:cubicBezTo>
                    <a:pt x="2556485" y="2667233"/>
                    <a:pt x="2545248" y="2668103"/>
                    <a:pt x="2535304" y="2672080"/>
                  </a:cubicBezTo>
                  <a:cubicBezTo>
                    <a:pt x="2511357" y="2681659"/>
                    <a:pt x="2487253" y="2691025"/>
                    <a:pt x="2464184" y="2702560"/>
                  </a:cubicBezTo>
                  <a:cubicBezTo>
                    <a:pt x="2387112" y="2741096"/>
                    <a:pt x="2441236" y="2724006"/>
                    <a:pt x="2372744" y="2753360"/>
                  </a:cubicBezTo>
                  <a:cubicBezTo>
                    <a:pt x="2362900" y="2757579"/>
                    <a:pt x="2351843" y="2758731"/>
                    <a:pt x="2342264" y="2763520"/>
                  </a:cubicBezTo>
                  <a:cubicBezTo>
                    <a:pt x="2324601" y="2772351"/>
                    <a:pt x="2309359" y="2785649"/>
                    <a:pt x="2291464" y="2794000"/>
                  </a:cubicBezTo>
                  <a:cubicBezTo>
                    <a:pt x="2258411" y="2809425"/>
                    <a:pt x="2223731" y="2821093"/>
                    <a:pt x="2189864" y="2834640"/>
                  </a:cubicBezTo>
                  <a:cubicBezTo>
                    <a:pt x="2172931" y="2841413"/>
                    <a:pt x="2155376" y="2846804"/>
                    <a:pt x="2139064" y="2854960"/>
                  </a:cubicBezTo>
                  <a:cubicBezTo>
                    <a:pt x="2004278" y="2922353"/>
                    <a:pt x="2172590" y="2840592"/>
                    <a:pt x="2067944" y="2885440"/>
                  </a:cubicBezTo>
                  <a:cubicBezTo>
                    <a:pt x="2054023" y="2891406"/>
                    <a:pt x="2041144" y="2899609"/>
                    <a:pt x="2027304" y="2905760"/>
                  </a:cubicBezTo>
                  <a:cubicBezTo>
                    <a:pt x="2010638" y="2913167"/>
                    <a:pt x="1993170" y="2918673"/>
                    <a:pt x="1976504" y="2926080"/>
                  </a:cubicBezTo>
                  <a:cubicBezTo>
                    <a:pt x="1927784" y="2947734"/>
                    <a:pt x="1936357" y="2948384"/>
                    <a:pt x="1885064" y="2976880"/>
                  </a:cubicBezTo>
                  <a:cubicBezTo>
                    <a:pt x="1812835" y="3017007"/>
                    <a:pt x="1870495" y="2975991"/>
                    <a:pt x="1773304" y="3037840"/>
                  </a:cubicBezTo>
                  <a:cubicBezTo>
                    <a:pt x="1705643" y="3080897"/>
                    <a:pt x="1760399" y="3059075"/>
                    <a:pt x="1702184" y="3078480"/>
                  </a:cubicBezTo>
                  <a:lnTo>
                    <a:pt x="1620904" y="3139440"/>
                  </a:lnTo>
                  <a:cubicBezTo>
                    <a:pt x="1607357" y="3149600"/>
                    <a:pt x="1594784" y="3161208"/>
                    <a:pt x="1580264" y="3169920"/>
                  </a:cubicBezTo>
                  <a:cubicBezTo>
                    <a:pt x="1544861" y="3191162"/>
                    <a:pt x="1519608" y="3203944"/>
                    <a:pt x="1488824" y="3230880"/>
                  </a:cubicBezTo>
                  <a:cubicBezTo>
                    <a:pt x="1474406" y="3243496"/>
                    <a:pt x="1462602" y="3258904"/>
                    <a:pt x="1448184" y="3271520"/>
                  </a:cubicBezTo>
                  <a:cubicBezTo>
                    <a:pt x="1373132" y="3337191"/>
                    <a:pt x="1408477" y="3271772"/>
                    <a:pt x="1305944" y="3403600"/>
                  </a:cubicBezTo>
                  <a:cubicBezTo>
                    <a:pt x="1170769" y="3577397"/>
                    <a:pt x="1287273" y="3423016"/>
                    <a:pt x="1194184" y="3556000"/>
                  </a:cubicBezTo>
                  <a:cubicBezTo>
                    <a:pt x="1184473" y="3569872"/>
                    <a:pt x="1171928" y="3581838"/>
                    <a:pt x="1163704" y="3596640"/>
                  </a:cubicBezTo>
                  <a:cubicBezTo>
                    <a:pt x="1154847" y="3612583"/>
                    <a:pt x="1152241" y="3631497"/>
                    <a:pt x="1143384" y="3647440"/>
                  </a:cubicBezTo>
                  <a:cubicBezTo>
                    <a:pt x="1135160" y="3662242"/>
                    <a:pt x="1121128" y="3673278"/>
                    <a:pt x="1112904" y="3688080"/>
                  </a:cubicBezTo>
                  <a:cubicBezTo>
                    <a:pt x="1104047" y="3704023"/>
                    <a:pt x="1100296" y="3722353"/>
                    <a:pt x="1092584" y="3738880"/>
                  </a:cubicBezTo>
                  <a:cubicBezTo>
                    <a:pt x="1076572" y="3773192"/>
                    <a:pt x="1062787" y="3808975"/>
                    <a:pt x="1041784" y="3840480"/>
                  </a:cubicBezTo>
                  <a:cubicBezTo>
                    <a:pt x="1035011" y="3850640"/>
                    <a:pt x="1027522" y="3860358"/>
                    <a:pt x="1021464" y="3870960"/>
                  </a:cubicBezTo>
                  <a:cubicBezTo>
                    <a:pt x="988209" y="3929157"/>
                    <a:pt x="1010986" y="3892235"/>
                    <a:pt x="990984" y="3952240"/>
                  </a:cubicBezTo>
                  <a:cubicBezTo>
                    <a:pt x="985217" y="3969542"/>
                    <a:pt x="975905" y="3985571"/>
                    <a:pt x="970664" y="4003040"/>
                  </a:cubicBezTo>
                  <a:cubicBezTo>
                    <a:pt x="965702" y="4019580"/>
                    <a:pt x="965965" y="4037457"/>
                    <a:pt x="960504" y="4053840"/>
                  </a:cubicBezTo>
                  <a:cubicBezTo>
                    <a:pt x="955715" y="4068208"/>
                    <a:pt x="945502" y="4080299"/>
                    <a:pt x="940184" y="4094480"/>
                  </a:cubicBezTo>
                  <a:cubicBezTo>
                    <a:pt x="929503" y="4122962"/>
                    <a:pt x="925717" y="4168767"/>
                    <a:pt x="919864" y="4196080"/>
                  </a:cubicBezTo>
                  <a:cubicBezTo>
                    <a:pt x="914012" y="4223387"/>
                    <a:pt x="906317" y="4250267"/>
                    <a:pt x="899544" y="4277360"/>
                  </a:cubicBezTo>
                  <a:lnTo>
                    <a:pt x="889384" y="4318000"/>
                  </a:lnTo>
                  <a:cubicBezTo>
                    <a:pt x="883038" y="4375118"/>
                    <a:pt x="869064" y="4491472"/>
                    <a:pt x="869064" y="4541520"/>
                  </a:cubicBezTo>
                  <a:cubicBezTo>
                    <a:pt x="869064" y="4617115"/>
                    <a:pt x="874641" y="4691325"/>
                    <a:pt x="889384" y="4765040"/>
                  </a:cubicBezTo>
                  <a:cubicBezTo>
                    <a:pt x="908388" y="4860062"/>
                    <a:pt x="890337" y="4758693"/>
                    <a:pt x="909704" y="4836160"/>
                  </a:cubicBezTo>
                  <a:cubicBezTo>
                    <a:pt x="913892" y="4852913"/>
                    <a:pt x="915320" y="4870300"/>
                    <a:pt x="919864" y="4886960"/>
                  </a:cubicBezTo>
                  <a:cubicBezTo>
                    <a:pt x="925500" y="4907624"/>
                    <a:pt x="933411" y="4927600"/>
                    <a:pt x="940184" y="4947920"/>
                  </a:cubicBezTo>
                  <a:cubicBezTo>
                    <a:pt x="943571" y="4958080"/>
                    <a:pt x="947747" y="4968010"/>
                    <a:pt x="950344" y="4978400"/>
                  </a:cubicBezTo>
                  <a:cubicBezTo>
                    <a:pt x="963466" y="5030886"/>
                    <a:pt x="952758" y="5007422"/>
                    <a:pt x="980824" y="5049520"/>
                  </a:cubicBezTo>
                  <a:cubicBezTo>
                    <a:pt x="982179" y="5054939"/>
                    <a:pt x="995314" y="5111895"/>
                    <a:pt x="1001144" y="5120640"/>
                  </a:cubicBezTo>
                  <a:cubicBezTo>
                    <a:pt x="1009114" y="5132595"/>
                    <a:pt x="1023273" y="5139428"/>
                    <a:pt x="1031624" y="5151120"/>
                  </a:cubicBezTo>
                  <a:cubicBezTo>
                    <a:pt x="1084799" y="5225564"/>
                    <a:pt x="1009327" y="5159303"/>
                    <a:pt x="1092584" y="5242560"/>
                  </a:cubicBezTo>
                  <a:cubicBezTo>
                    <a:pt x="1169751" y="5319727"/>
                    <a:pt x="1070533" y="5187305"/>
                    <a:pt x="1153544" y="5303520"/>
                  </a:cubicBezTo>
                  <a:cubicBezTo>
                    <a:pt x="1217702" y="5393341"/>
                    <a:pt x="1123024" y="5269607"/>
                    <a:pt x="1204344" y="5364480"/>
                  </a:cubicBezTo>
                  <a:cubicBezTo>
                    <a:pt x="1299788" y="5475832"/>
                    <a:pt x="1141863" y="5312159"/>
                    <a:pt x="1295784" y="5466080"/>
                  </a:cubicBezTo>
                  <a:lnTo>
                    <a:pt x="1326264" y="5496560"/>
                  </a:lnTo>
                  <a:cubicBezTo>
                    <a:pt x="1336424" y="5506720"/>
                    <a:pt x="1344789" y="5519070"/>
                    <a:pt x="1356744" y="5527040"/>
                  </a:cubicBezTo>
                  <a:cubicBezTo>
                    <a:pt x="1366904" y="5533813"/>
                    <a:pt x="1377843" y="5539543"/>
                    <a:pt x="1387224" y="5547360"/>
                  </a:cubicBezTo>
                  <a:cubicBezTo>
                    <a:pt x="1398262" y="5556558"/>
                    <a:pt x="1406666" y="5568642"/>
                    <a:pt x="1417704" y="5577840"/>
                  </a:cubicBezTo>
                  <a:cubicBezTo>
                    <a:pt x="1427085" y="5585657"/>
                    <a:pt x="1438248" y="5591063"/>
                    <a:pt x="1448184" y="5598160"/>
                  </a:cubicBezTo>
                  <a:cubicBezTo>
                    <a:pt x="1461963" y="5608002"/>
                    <a:pt x="1474465" y="5619665"/>
                    <a:pt x="1488824" y="5628640"/>
                  </a:cubicBezTo>
                  <a:cubicBezTo>
                    <a:pt x="1501667" y="5636667"/>
                    <a:pt x="1516621" y="5640933"/>
                    <a:pt x="1529464" y="5648960"/>
                  </a:cubicBezTo>
                  <a:cubicBezTo>
                    <a:pt x="1593113" y="5688740"/>
                    <a:pt x="1545216" y="5671677"/>
                    <a:pt x="1610744" y="5699760"/>
                  </a:cubicBezTo>
                  <a:cubicBezTo>
                    <a:pt x="1620588" y="5703979"/>
                    <a:pt x="1631196" y="5706160"/>
                    <a:pt x="1641224" y="5709920"/>
                  </a:cubicBezTo>
                  <a:cubicBezTo>
                    <a:pt x="1658301" y="5716324"/>
                    <a:pt x="1674593" y="5724877"/>
                    <a:pt x="1692024" y="5730240"/>
                  </a:cubicBezTo>
                  <a:cubicBezTo>
                    <a:pt x="1718716" y="5738453"/>
                    <a:pt x="1748325" y="5738071"/>
                    <a:pt x="1773304" y="5750560"/>
                  </a:cubicBezTo>
                  <a:cubicBezTo>
                    <a:pt x="1786851" y="5757333"/>
                    <a:pt x="1799763" y="5765562"/>
                    <a:pt x="1813944" y="5770880"/>
                  </a:cubicBezTo>
                  <a:cubicBezTo>
                    <a:pt x="1827019" y="5775783"/>
                    <a:pt x="1841158" y="5777204"/>
                    <a:pt x="1854584" y="5781040"/>
                  </a:cubicBezTo>
                  <a:cubicBezTo>
                    <a:pt x="1864882" y="5783982"/>
                    <a:pt x="1874766" y="5788258"/>
                    <a:pt x="1885064" y="5791200"/>
                  </a:cubicBezTo>
                  <a:cubicBezTo>
                    <a:pt x="1923915" y="5802300"/>
                    <a:pt x="1999311" y="5817015"/>
                    <a:pt x="2027304" y="5821680"/>
                  </a:cubicBezTo>
                  <a:cubicBezTo>
                    <a:pt x="2050032" y="5825468"/>
                    <a:pt x="2139774" y="5840911"/>
                    <a:pt x="2159384" y="5842000"/>
                  </a:cubicBezTo>
                  <a:cubicBezTo>
                    <a:pt x="2257504" y="5847451"/>
                    <a:pt x="2355811" y="5848773"/>
                    <a:pt x="2454024" y="5852160"/>
                  </a:cubicBezTo>
                  <a:lnTo>
                    <a:pt x="3124584" y="5842000"/>
                  </a:lnTo>
                  <a:cubicBezTo>
                    <a:pt x="3141846" y="5841514"/>
                    <a:pt x="3158350" y="5834679"/>
                    <a:pt x="3175384" y="5831840"/>
                  </a:cubicBezTo>
                  <a:cubicBezTo>
                    <a:pt x="3226459" y="5823328"/>
                    <a:pt x="3276415" y="5818369"/>
                    <a:pt x="3327784" y="5811520"/>
                  </a:cubicBezTo>
                  <a:lnTo>
                    <a:pt x="3398904" y="5801360"/>
                  </a:lnTo>
                  <a:cubicBezTo>
                    <a:pt x="3409064" y="5797973"/>
                    <a:pt x="3418994" y="5793797"/>
                    <a:pt x="3429384" y="5791200"/>
                  </a:cubicBezTo>
                  <a:cubicBezTo>
                    <a:pt x="3469001" y="5781296"/>
                    <a:pt x="3511161" y="5776615"/>
                    <a:pt x="3551304" y="5770880"/>
                  </a:cubicBezTo>
                  <a:cubicBezTo>
                    <a:pt x="3624385" y="5746520"/>
                    <a:pt x="3533122" y="5776075"/>
                    <a:pt x="3622424" y="5750560"/>
                  </a:cubicBezTo>
                  <a:cubicBezTo>
                    <a:pt x="3632722" y="5747618"/>
                    <a:pt x="3642606" y="5743342"/>
                    <a:pt x="3652904" y="5740400"/>
                  </a:cubicBezTo>
                  <a:cubicBezTo>
                    <a:pt x="3666330" y="5736564"/>
                    <a:pt x="3680469" y="5735143"/>
                    <a:pt x="3693544" y="5730240"/>
                  </a:cubicBezTo>
                  <a:cubicBezTo>
                    <a:pt x="3707725" y="5724922"/>
                    <a:pt x="3720344" y="5716071"/>
                    <a:pt x="3734184" y="5709920"/>
                  </a:cubicBezTo>
                  <a:cubicBezTo>
                    <a:pt x="3750850" y="5702513"/>
                    <a:pt x="3768672" y="5697756"/>
                    <a:pt x="3784984" y="5689600"/>
                  </a:cubicBezTo>
                  <a:cubicBezTo>
                    <a:pt x="3795906" y="5684139"/>
                    <a:pt x="3804862" y="5675338"/>
                    <a:pt x="3815464" y="5669280"/>
                  </a:cubicBezTo>
                  <a:cubicBezTo>
                    <a:pt x="3852878" y="5647901"/>
                    <a:pt x="3883925" y="5641459"/>
                    <a:pt x="3917064" y="5608320"/>
                  </a:cubicBezTo>
                  <a:lnTo>
                    <a:pt x="3988184" y="5537200"/>
                  </a:lnTo>
                  <a:cubicBezTo>
                    <a:pt x="3998344" y="5527040"/>
                    <a:pt x="4010043" y="5518215"/>
                    <a:pt x="4018664" y="5506720"/>
                  </a:cubicBezTo>
                  <a:cubicBezTo>
                    <a:pt x="4062277" y="5448570"/>
                    <a:pt x="4076300" y="5439969"/>
                    <a:pt x="4099944" y="5384800"/>
                  </a:cubicBezTo>
                  <a:cubicBezTo>
                    <a:pt x="4104163" y="5374956"/>
                    <a:pt x="4107162" y="5364618"/>
                    <a:pt x="4110104" y="5354320"/>
                  </a:cubicBezTo>
                  <a:cubicBezTo>
                    <a:pt x="4119670" y="5320841"/>
                    <a:pt x="4123440" y="5297798"/>
                    <a:pt x="4130424" y="5262880"/>
                  </a:cubicBezTo>
                  <a:cubicBezTo>
                    <a:pt x="4127037" y="5140960"/>
                    <a:pt x="4128561" y="5018805"/>
                    <a:pt x="4120264" y="4897120"/>
                  </a:cubicBezTo>
                  <a:cubicBezTo>
                    <a:pt x="4115621" y="4829025"/>
                    <a:pt x="4101767" y="4833293"/>
                    <a:pt x="4089784" y="4785360"/>
                  </a:cubicBezTo>
                  <a:cubicBezTo>
                    <a:pt x="4085596" y="4768607"/>
                    <a:pt x="4085687" y="4750729"/>
                    <a:pt x="4079624" y="4734560"/>
                  </a:cubicBezTo>
                  <a:cubicBezTo>
                    <a:pt x="4075337" y="4723127"/>
                    <a:pt x="4064765" y="4715002"/>
                    <a:pt x="4059304" y="4704080"/>
                  </a:cubicBezTo>
                  <a:cubicBezTo>
                    <a:pt x="4002312" y="4590095"/>
                    <a:pt x="4113391" y="4780952"/>
                    <a:pt x="4028824" y="4632960"/>
                  </a:cubicBezTo>
                  <a:cubicBezTo>
                    <a:pt x="4022766" y="4622358"/>
                    <a:pt x="4013463" y="4613638"/>
                    <a:pt x="4008504" y="4602480"/>
                  </a:cubicBezTo>
                  <a:cubicBezTo>
                    <a:pt x="3999805" y="4582907"/>
                    <a:pt x="3994957" y="4561840"/>
                    <a:pt x="3988184" y="4541520"/>
                  </a:cubicBezTo>
                  <a:cubicBezTo>
                    <a:pt x="3984797" y="4531360"/>
                    <a:pt x="3980621" y="4521430"/>
                    <a:pt x="3978024" y="4511040"/>
                  </a:cubicBezTo>
                  <a:cubicBezTo>
                    <a:pt x="3974637" y="4497493"/>
                    <a:pt x="3972767" y="4483475"/>
                    <a:pt x="3967864" y="4470400"/>
                  </a:cubicBezTo>
                  <a:cubicBezTo>
                    <a:pt x="3962546" y="4456219"/>
                    <a:pt x="3952333" y="4444128"/>
                    <a:pt x="3947544" y="4429760"/>
                  </a:cubicBezTo>
                  <a:cubicBezTo>
                    <a:pt x="3938713" y="4403266"/>
                    <a:pt x="3936055" y="4374974"/>
                    <a:pt x="3927224" y="4348480"/>
                  </a:cubicBezTo>
                  <a:lnTo>
                    <a:pt x="3917064" y="4318000"/>
                  </a:lnTo>
                  <a:cubicBezTo>
                    <a:pt x="3920451" y="4229947"/>
                    <a:pt x="3921161" y="4141750"/>
                    <a:pt x="3927224" y="4053840"/>
                  </a:cubicBezTo>
                  <a:cubicBezTo>
                    <a:pt x="3927961" y="4043156"/>
                    <a:pt x="3934442" y="4033658"/>
                    <a:pt x="3937384" y="4023360"/>
                  </a:cubicBezTo>
                  <a:cubicBezTo>
                    <a:pt x="3944483" y="3998512"/>
                    <a:pt x="3955792" y="3939868"/>
                    <a:pt x="3967864" y="3921760"/>
                  </a:cubicBezTo>
                  <a:cubicBezTo>
                    <a:pt x="4017370" y="3847500"/>
                    <a:pt x="3956942" y="3940873"/>
                    <a:pt x="4008504" y="3850640"/>
                  </a:cubicBezTo>
                  <a:cubicBezTo>
                    <a:pt x="4014562" y="3840038"/>
                    <a:pt x="4023363" y="3831082"/>
                    <a:pt x="4028824" y="3820160"/>
                  </a:cubicBezTo>
                  <a:cubicBezTo>
                    <a:pt x="4033613" y="3810581"/>
                    <a:pt x="4034195" y="3799259"/>
                    <a:pt x="4038984" y="3789680"/>
                  </a:cubicBezTo>
                  <a:cubicBezTo>
                    <a:pt x="4044445" y="3778758"/>
                    <a:pt x="4053246" y="3769802"/>
                    <a:pt x="4059304" y="3759200"/>
                  </a:cubicBezTo>
                  <a:cubicBezTo>
                    <a:pt x="4066818" y="3746050"/>
                    <a:pt x="4070537" y="3730677"/>
                    <a:pt x="4079624" y="3718560"/>
                  </a:cubicBezTo>
                  <a:cubicBezTo>
                    <a:pt x="4091119" y="3703234"/>
                    <a:pt x="4108769" y="3693246"/>
                    <a:pt x="4120264" y="3677920"/>
                  </a:cubicBezTo>
                  <a:cubicBezTo>
                    <a:pt x="4129351" y="3665803"/>
                    <a:pt x="4133070" y="3650430"/>
                    <a:pt x="4140584" y="3637280"/>
                  </a:cubicBezTo>
                  <a:cubicBezTo>
                    <a:pt x="4146642" y="3626678"/>
                    <a:pt x="4154432" y="3617155"/>
                    <a:pt x="4160904" y="3606800"/>
                  </a:cubicBezTo>
                  <a:cubicBezTo>
                    <a:pt x="4171370" y="3590054"/>
                    <a:pt x="4178533" y="3570993"/>
                    <a:pt x="4191384" y="3556000"/>
                  </a:cubicBezTo>
                  <a:cubicBezTo>
                    <a:pt x="4219437" y="3523272"/>
                    <a:pt x="4252344" y="3495040"/>
                    <a:pt x="4282824" y="3464560"/>
                  </a:cubicBezTo>
                  <a:cubicBezTo>
                    <a:pt x="4313616" y="3433768"/>
                    <a:pt x="4308421" y="3434978"/>
                    <a:pt x="4343784" y="3413760"/>
                  </a:cubicBezTo>
                  <a:cubicBezTo>
                    <a:pt x="4367197" y="3399712"/>
                    <a:pt x="4391491" y="3387168"/>
                    <a:pt x="4414904" y="3373120"/>
                  </a:cubicBezTo>
                  <a:cubicBezTo>
                    <a:pt x="4425375" y="3366838"/>
                    <a:pt x="4434462" y="3358261"/>
                    <a:pt x="4445384" y="3352800"/>
                  </a:cubicBezTo>
                  <a:cubicBezTo>
                    <a:pt x="4454963" y="3348011"/>
                    <a:pt x="4465836" y="3346400"/>
                    <a:pt x="4475864" y="3342640"/>
                  </a:cubicBezTo>
                  <a:cubicBezTo>
                    <a:pt x="4492941" y="3336236"/>
                    <a:pt x="4509195" y="3327561"/>
                    <a:pt x="4526664" y="3322320"/>
                  </a:cubicBezTo>
                  <a:cubicBezTo>
                    <a:pt x="4543204" y="3317358"/>
                    <a:pt x="4560396" y="3314786"/>
                    <a:pt x="4577464" y="3312160"/>
                  </a:cubicBezTo>
                  <a:cubicBezTo>
                    <a:pt x="4655649" y="3300132"/>
                    <a:pt x="4707385" y="3298258"/>
                    <a:pt x="4790824" y="3291840"/>
                  </a:cubicBezTo>
                  <a:cubicBezTo>
                    <a:pt x="4868717" y="3295227"/>
                    <a:pt x="4946767" y="3296020"/>
                    <a:pt x="5024504" y="3302000"/>
                  </a:cubicBezTo>
                  <a:cubicBezTo>
                    <a:pt x="5035182" y="3302821"/>
                    <a:pt x="5044956" y="3308400"/>
                    <a:pt x="5054984" y="3312160"/>
                  </a:cubicBezTo>
                  <a:cubicBezTo>
                    <a:pt x="5072061" y="3318564"/>
                    <a:pt x="5089118" y="3325073"/>
                    <a:pt x="5105784" y="3332480"/>
                  </a:cubicBezTo>
                  <a:cubicBezTo>
                    <a:pt x="5119624" y="3338631"/>
                    <a:pt x="5133971" y="3344179"/>
                    <a:pt x="5146424" y="3352800"/>
                  </a:cubicBezTo>
                  <a:cubicBezTo>
                    <a:pt x="5223386" y="3406081"/>
                    <a:pt x="5225246" y="3411302"/>
                    <a:pt x="5278504" y="3464560"/>
                  </a:cubicBezTo>
                  <a:cubicBezTo>
                    <a:pt x="5285277" y="3481493"/>
                    <a:pt x="5292420" y="3498283"/>
                    <a:pt x="5298824" y="3515360"/>
                  </a:cubicBezTo>
                  <a:cubicBezTo>
                    <a:pt x="5302584" y="3525388"/>
                    <a:pt x="5304765" y="3535996"/>
                    <a:pt x="5308984" y="3545840"/>
                  </a:cubicBezTo>
                  <a:cubicBezTo>
                    <a:pt x="5314950" y="3559761"/>
                    <a:pt x="5323679" y="3572418"/>
                    <a:pt x="5329304" y="3586480"/>
                  </a:cubicBezTo>
                  <a:cubicBezTo>
                    <a:pt x="5337259" y="3606367"/>
                    <a:pt x="5349624" y="3647440"/>
                    <a:pt x="5349624" y="3647440"/>
                  </a:cubicBezTo>
                  <a:cubicBezTo>
                    <a:pt x="5353011" y="3671147"/>
                    <a:pt x="5356049" y="3694906"/>
                    <a:pt x="5359784" y="3718560"/>
                  </a:cubicBezTo>
                  <a:cubicBezTo>
                    <a:pt x="5366210" y="3759256"/>
                    <a:pt x="5374994" y="3799598"/>
                    <a:pt x="5380104" y="3840480"/>
                  </a:cubicBezTo>
                  <a:cubicBezTo>
                    <a:pt x="5386877" y="3894667"/>
                    <a:pt x="5385422" y="3950533"/>
                    <a:pt x="5400424" y="4003040"/>
                  </a:cubicBezTo>
                  <a:cubicBezTo>
                    <a:pt x="5423568" y="4084045"/>
                    <a:pt x="5419060" y="4058131"/>
                    <a:pt x="5430904" y="4135120"/>
                  </a:cubicBezTo>
                  <a:cubicBezTo>
                    <a:pt x="5437786" y="4179851"/>
                    <a:pt x="5440493" y="4214114"/>
                    <a:pt x="5451224" y="4257040"/>
                  </a:cubicBezTo>
                  <a:cubicBezTo>
                    <a:pt x="5453821" y="4267430"/>
                    <a:pt x="5458566" y="4277188"/>
                    <a:pt x="5461384" y="4287520"/>
                  </a:cubicBezTo>
                  <a:cubicBezTo>
                    <a:pt x="5468732" y="4314463"/>
                    <a:pt x="5474356" y="4341857"/>
                    <a:pt x="5481704" y="4368800"/>
                  </a:cubicBezTo>
                  <a:cubicBezTo>
                    <a:pt x="5484522" y="4379132"/>
                    <a:pt x="5487075" y="4389701"/>
                    <a:pt x="5491864" y="4399280"/>
                  </a:cubicBezTo>
                  <a:cubicBezTo>
                    <a:pt x="5497325" y="4410202"/>
                    <a:pt x="5505411" y="4419600"/>
                    <a:pt x="5512184" y="4429760"/>
                  </a:cubicBezTo>
                  <a:cubicBezTo>
                    <a:pt x="5515571" y="4443307"/>
                    <a:pt x="5516099" y="4457911"/>
                    <a:pt x="5522344" y="4470400"/>
                  </a:cubicBezTo>
                  <a:cubicBezTo>
                    <a:pt x="5529917" y="4485546"/>
                    <a:pt x="5543113" y="4497168"/>
                    <a:pt x="5552824" y="4511040"/>
                  </a:cubicBezTo>
                  <a:cubicBezTo>
                    <a:pt x="5566829" y="4531047"/>
                    <a:pt x="5579917" y="4551680"/>
                    <a:pt x="5593464" y="4572000"/>
                  </a:cubicBezTo>
                  <a:cubicBezTo>
                    <a:pt x="5600237" y="4582160"/>
                    <a:pt x="5603624" y="4595707"/>
                    <a:pt x="5613784" y="4602480"/>
                  </a:cubicBezTo>
                  <a:cubicBezTo>
                    <a:pt x="5623944" y="4609253"/>
                    <a:pt x="5635188" y="4614631"/>
                    <a:pt x="5644264" y="4622800"/>
                  </a:cubicBezTo>
                  <a:cubicBezTo>
                    <a:pt x="5677175" y="4652420"/>
                    <a:pt x="5704550" y="4693583"/>
                    <a:pt x="5745864" y="4714240"/>
                  </a:cubicBezTo>
                  <a:cubicBezTo>
                    <a:pt x="5755443" y="4719029"/>
                    <a:pt x="5766184" y="4721013"/>
                    <a:pt x="5776344" y="4724400"/>
                  </a:cubicBezTo>
                  <a:cubicBezTo>
                    <a:pt x="5834254" y="4767833"/>
                    <a:pt x="5880531" y="4806327"/>
                    <a:pt x="5959224" y="4826000"/>
                  </a:cubicBezTo>
                  <a:cubicBezTo>
                    <a:pt x="5972771" y="4829387"/>
                    <a:pt x="5986741" y="4831388"/>
                    <a:pt x="5999864" y="4836160"/>
                  </a:cubicBezTo>
                  <a:cubicBezTo>
                    <a:pt x="6024103" y="4844974"/>
                    <a:pt x="6046240" y="4859362"/>
                    <a:pt x="6070984" y="4866640"/>
                  </a:cubicBezTo>
                  <a:cubicBezTo>
                    <a:pt x="6139795" y="4886878"/>
                    <a:pt x="6213430" y="4891867"/>
                    <a:pt x="6284344" y="4897120"/>
                  </a:cubicBezTo>
                  <a:cubicBezTo>
                    <a:pt x="6338488" y="4901131"/>
                    <a:pt x="6392740" y="4903545"/>
                    <a:pt x="6446904" y="4907280"/>
                  </a:cubicBezTo>
                  <a:lnTo>
                    <a:pt x="6578984" y="4917440"/>
                  </a:lnTo>
                  <a:cubicBezTo>
                    <a:pt x="6656793" y="4913345"/>
                    <a:pt x="6744343" y="4918048"/>
                    <a:pt x="6822824" y="4897120"/>
                  </a:cubicBezTo>
                  <a:cubicBezTo>
                    <a:pt x="6883948" y="4880820"/>
                    <a:pt x="6994695" y="4846830"/>
                    <a:pt x="7046344" y="4815840"/>
                  </a:cubicBezTo>
                  <a:cubicBezTo>
                    <a:pt x="7063277" y="4805680"/>
                    <a:pt x="7080533" y="4796039"/>
                    <a:pt x="7097144" y="4785360"/>
                  </a:cubicBezTo>
                  <a:cubicBezTo>
                    <a:pt x="7127958" y="4765551"/>
                    <a:pt x="7159278" y="4746379"/>
                    <a:pt x="7188584" y="4724400"/>
                  </a:cubicBezTo>
                  <a:cubicBezTo>
                    <a:pt x="7202131" y="4714240"/>
                    <a:pt x="7217250" y="4705894"/>
                    <a:pt x="7229224" y="4693920"/>
                  </a:cubicBezTo>
                  <a:cubicBezTo>
                    <a:pt x="7241198" y="4681946"/>
                    <a:pt x="7248454" y="4665936"/>
                    <a:pt x="7259704" y="4653280"/>
                  </a:cubicBezTo>
                  <a:cubicBezTo>
                    <a:pt x="7275614" y="4635382"/>
                    <a:pt x="7295903" y="4621461"/>
                    <a:pt x="7310504" y="4602480"/>
                  </a:cubicBezTo>
                  <a:cubicBezTo>
                    <a:pt x="7329984" y="4577156"/>
                    <a:pt x="7343581" y="4547784"/>
                    <a:pt x="7361304" y="4521200"/>
                  </a:cubicBezTo>
                  <a:cubicBezTo>
                    <a:pt x="7370697" y="4507111"/>
                    <a:pt x="7383383" y="4495262"/>
                    <a:pt x="7391784" y="4480560"/>
                  </a:cubicBezTo>
                  <a:cubicBezTo>
                    <a:pt x="7410570" y="4447685"/>
                    <a:pt x="7423103" y="4411428"/>
                    <a:pt x="7442584" y="4378960"/>
                  </a:cubicBezTo>
                  <a:cubicBezTo>
                    <a:pt x="7478296" y="4315926"/>
                    <a:pt x="7522077" y="4256825"/>
                    <a:pt x="7549720" y="4189858"/>
                  </a:cubicBezTo>
                  <a:cubicBezTo>
                    <a:pt x="7733453" y="3744749"/>
                    <a:pt x="7520477" y="3635587"/>
                    <a:pt x="7523864" y="3505200"/>
                  </a:cubicBezTo>
                  <a:cubicBezTo>
                    <a:pt x="7523187" y="3487945"/>
                    <a:pt x="7517450" y="3471257"/>
                    <a:pt x="7513704" y="3454400"/>
                  </a:cubicBezTo>
                  <a:cubicBezTo>
                    <a:pt x="7506219" y="3420719"/>
                    <a:pt x="7495887" y="3384459"/>
                    <a:pt x="7483224" y="3352800"/>
                  </a:cubicBezTo>
                  <a:cubicBezTo>
                    <a:pt x="7476451" y="3335867"/>
                    <a:pt x="7471060" y="3318312"/>
                    <a:pt x="7462904" y="3302000"/>
                  </a:cubicBezTo>
                  <a:cubicBezTo>
                    <a:pt x="7457443" y="3291078"/>
                    <a:pt x="7449357" y="3281680"/>
                    <a:pt x="7442584" y="3271520"/>
                  </a:cubicBezTo>
                  <a:cubicBezTo>
                    <a:pt x="7421439" y="3186940"/>
                    <a:pt x="7447186" y="3270564"/>
                    <a:pt x="7412104" y="3200400"/>
                  </a:cubicBezTo>
                  <a:cubicBezTo>
                    <a:pt x="7407315" y="3190821"/>
                    <a:pt x="7406733" y="3179499"/>
                    <a:pt x="7401944" y="3169920"/>
                  </a:cubicBezTo>
                  <a:cubicBezTo>
                    <a:pt x="7396483" y="3158998"/>
                    <a:pt x="7387815" y="3149965"/>
                    <a:pt x="7381624" y="3139440"/>
                  </a:cubicBezTo>
                  <a:cubicBezTo>
                    <a:pt x="7353936" y="3092371"/>
                    <a:pt x="7327437" y="3044613"/>
                    <a:pt x="7300344" y="2997200"/>
                  </a:cubicBezTo>
                  <a:cubicBezTo>
                    <a:pt x="7194354" y="2811717"/>
                    <a:pt x="7309649" y="2999004"/>
                    <a:pt x="7229224" y="2895600"/>
                  </a:cubicBezTo>
                  <a:cubicBezTo>
                    <a:pt x="7188842" y="2843680"/>
                    <a:pt x="7176828" y="2802564"/>
                    <a:pt x="7127624" y="2753360"/>
                  </a:cubicBezTo>
                  <a:lnTo>
                    <a:pt x="7026024" y="2651760"/>
                  </a:lnTo>
                  <a:lnTo>
                    <a:pt x="6954904" y="2580640"/>
                  </a:lnTo>
                  <a:cubicBezTo>
                    <a:pt x="6941357" y="2567093"/>
                    <a:pt x="6926232" y="2554960"/>
                    <a:pt x="6914264" y="2540000"/>
                  </a:cubicBezTo>
                  <a:cubicBezTo>
                    <a:pt x="6900717" y="2523067"/>
                    <a:pt x="6888958" y="2504534"/>
                    <a:pt x="6873624" y="2489200"/>
                  </a:cubicBezTo>
                  <a:cubicBezTo>
                    <a:pt x="6861650" y="2477226"/>
                    <a:pt x="6845570" y="2470048"/>
                    <a:pt x="6832984" y="2458720"/>
                  </a:cubicBezTo>
                  <a:cubicBezTo>
                    <a:pt x="6811624" y="2439496"/>
                    <a:pt x="6795934" y="2413700"/>
                    <a:pt x="6772024" y="2397760"/>
                  </a:cubicBezTo>
                  <a:cubicBezTo>
                    <a:pt x="6761864" y="2390987"/>
                    <a:pt x="6750620" y="2385609"/>
                    <a:pt x="6741544" y="2377440"/>
                  </a:cubicBezTo>
                  <a:cubicBezTo>
                    <a:pt x="6716624" y="2355012"/>
                    <a:pt x="6698320" y="2324917"/>
                    <a:pt x="6670424" y="2306320"/>
                  </a:cubicBezTo>
                  <a:cubicBezTo>
                    <a:pt x="6660264" y="2299547"/>
                    <a:pt x="6649325" y="2293817"/>
                    <a:pt x="6639944" y="2286000"/>
                  </a:cubicBezTo>
                  <a:cubicBezTo>
                    <a:pt x="6628906" y="2276802"/>
                    <a:pt x="6620959" y="2264141"/>
                    <a:pt x="6609464" y="2255520"/>
                  </a:cubicBezTo>
                  <a:cubicBezTo>
                    <a:pt x="6593666" y="2243672"/>
                    <a:pt x="6574462" y="2236888"/>
                    <a:pt x="6558664" y="2225040"/>
                  </a:cubicBezTo>
                  <a:cubicBezTo>
                    <a:pt x="6547169" y="2216419"/>
                    <a:pt x="6539876" y="2202911"/>
                    <a:pt x="6528184" y="2194560"/>
                  </a:cubicBezTo>
                  <a:cubicBezTo>
                    <a:pt x="6515859" y="2185757"/>
                    <a:pt x="6499997" y="2182861"/>
                    <a:pt x="6487544" y="2174240"/>
                  </a:cubicBezTo>
                  <a:cubicBezTo>
                    <a:pt x="6455796" y="2152261"/>
                    <a:pt x="6430641" y="2120389"/>
                    <a:pt x="6396104" y="2103120"/>
                  </a:cubicBezTo>
                  <a:cubicBezTo>
                    <a:pt x="6375784" y="2092960"/>
                    <a:pt x="6355088" y="2083519"/>
                    <a:pt x="6335144" y="2072640"/>
                  </a:cubicBezTo>
                  <a:cubicBezTo>
                    <a:pt x="6317808" y="2063184"/>
                    <a:pt x="6302007" y="2050991"/>
                    <a:pt x="6284344" y="2042160"/>
                  </a:cubicBezTo>
                  <a:cubicBezTo>
                    <a:pt x="6268032" y="2034004"/>
                    <a:pt x="6250103" y="2029483"/>
                    <a:pt x="6233544" y="2021840"/>
                  </a:cubicBezTo>
                  <a:cubicBezTo>
                    <a:pt x="6206041" y="2009146"/>
                    <a:pt x="6181651" y="1988547"/>
                    <a:pt x="6152264" y="1981200"/>
                  </a:cubicBezTo>
                  <a:cubicBezTo>
                    <a:pt x="6053152" y="1956422"/>
                    <a:pt x="6176910" y="1986677"/>
                    <a:pt x="6060824" y="1960880"/>
                  </a:cubicBezTo>
                  <a:cubicBezTo>
                    <a:pt x="6047193" y="1957851"/>
                    <a:pt x="6033958" y="1953016"/>
                    <a:pt x="6020184" y="1950720"/>
                  </a:cubicBezTo>
                  <a:cubicBezTo>
                    <a:pt x="5993251" y="1946231"/>
                    <a:pt x="5965934" y="1944421"/>
                    <a:pt x="5938904" y="1940560"/>
                  </a:cubicBezTo>
                  <a:cubicBezTo>
                    <a:pt x="5918511" y="1937647"/>
                    <a:pt x="5898264" y="1933787"/>
                    <a:pt x="5877944" y="1930400"/>
                  </a:cubicBezTo>
                  <a:lnTo>
                    <a:pt x="5562984" y="1940560"/>
                  </a:lnTo>
                  <a:cubicBezTo>
                    <a:pt x="5535716" y="1941958"/>
                    <a:pt x="5508193" y="1944098"/>
                    <a:pt x="5481704" y="1950720"/>
                  </a:cubicBezTo>
                  <a:cubicBezTo>
                    <a:pt x="5402230" y="1970588"/>
                    <a:pt x="5417937" y="1976597"/>
                    <a:pt x="5359784" y="2001520"/>
                  </a:cubicBezTo>
                  <a:cubicBezTo>
                    <a:pt x="5349940" y="2005739"/>
                    <a:pt x="5338883" y="2006891"/>
                    <a:pt x="5329304" y="2011680"/>
                  </a:cubicBezTo>
                  <a:cubicBezTo>
                    <a:pt x="5311641" y="2020511"/>
                    <a:pt x="5296167" y="2033329"/>
                    <a:pt x="5278504" y="2042160"/>
                  </a:cubicBezTo>
                  <a:cubicBezTo>
                    <a:pt x="5250229" y="2056297"/>
                    <a:pt x="5195195" y="2073316"/>
                    <a:pt x="5166744" y="2082800"/>
                  </a:cubicBezTo>
                  <a:cubicBezTo>
                    <a:pt x="5156584" y="2086187"/>
                    <a:pt x="5146150" y="2088841"/>
                    <a:pt x="5136264" y="2092960"/>
                  </a:cubicBezTo>
                  <a:cubicBezTo>
                    <a:pt x="5095624" y="2109893"/>
                    <a:pt x="5056111" y="2129838"/>
                    <a:pt x="5014344" y="2143760"/>
                  </a:cubicBezTo>
                  <a:cubicBezTo>
                    <a:pt x="5004184" y="2147147"/>
                    <a:pt x="4994254" y="2151323"/>
                    <a:pt x="4983864" y="2153920"/>
                  </a:cubicBezTo>
                  <a:cubicBezTo>
                    <a:pt x="4944247" y="2163824"/>
                    <a:pt x="4902087" y="2168505"/>
                    <a:pt x="4861944" y="2174240"/>
                  </a:cubicBezTo>
                  <a:cubicBezTo>
                    <a:pt x="4784051" y="2170853"/>
                    <a:pt x="4705629" y="2173751"/>
                    <a:pt x="4628264" y="2164080"/>
                  </a:cubicBezTo>
                  <a:cubicBezTo>
                    <a:pt x="4596383" y="2160095"/>
                    <a:pt x="4567304" y="2143760"/>
                    <a:pt x="4536824" y="2133600"/>
                  </a:cubicBezTo>
                  <a:cubicBezTo>
                    <a:pt x="4526664" y="2130213"/>
                    <a:pt x="4516288" y="2127417"/>
                    <a:pt x="4506344" y="2123440"/>
                  </a:cubicBezTo>
                  <a:cubicBezTo>
                    <a:pt x="4489411" y="2116667"/>
                    <a:pt x="4471662" y="2111653"/>
                    <a:pt x="4455544" y="2103120"/>
                  </a:cubicBezTo>
                  <a:cubicBezTo>
                    <a:pt x="4413963" y="2081106"/>
                    <a:pt x="4375957" y="2074333"/>
                    <a:pt x="4333624" y="2032000"/>
                  </a:cubicBezTo>
                  <a:cubicBezTo>
                    <a:pt x="4291291" y="1989667"/>
                    <a:pt x="4225251" y="1886373"/>
                    <a:pt x="4201544" y="1849120"/>
                  </a:cubicBezTo>
                  <a:cubicBezTo>
                    <a:pt x="4177837" y="1811867"/>
                    <a:pt x="4195800" y="1821727"/>
                    <a:pt x="4191384" y="1808480"/>
                  </a:cubicBezTo>
                  <a:cubicBezTo>
                    <a:pt x="4185617" y="1791178"/>
                    <a:pt x="4177297" y="1774820"/>
                    <a:pt x="4171064" y="1757680"/>
                  </a:cubicBezTo>
                  <a:cubicBezTo>
                    <a:pt x="4163744" y="1737550"/>
                    <a:pt x="4157517" y="1717040"/>
                    <a:pt x="4150744" y="1696720"/>
                  </a:cubicBezTo>
                  <a:cubicBezTo>
                    <a:pt x="4147357" y="1686560"/>
                    <a:pt x="4143526" y="1676538"/>
                    <a:pt x="4140584" y="1666240"/>
                  </a:cubicBezTo>
                  <a:cubicBezTo>
                    <a:pt x="4133811" y="1642533"/>
                    <a:pt x="4126244" y="1619039"/>
                    <a:pt x="4120264" y="1595120"/>
                  </a:cubicBezTo>
                  <a:cubicBezTo>
                    <a:pt x="4116076" y="1578367"/>
                    <a:pt x="4113850" y="1561177"/>
                    <a:pt x="4110104" y="1544320"/>
                  </a:cubicBezTo>
                  <a:cubicBezTo>
                    <a:pt x="4107075" y="1530689"/>
                    <a:pt x="4103331" y="1517227"/>
                    <a:pt x="4099944" y="1503680"/>
                  </a:cubicBezTo>
                  <a:cubicBezTo>
                    <a:pt x="4084066" y="1360778"/>
                    <a:pt x="4083346" y="1398058"/>
                    <a:pt x="4099944" y="1198880"/>
                  </a:cubicBezTo>
                  <a:cubicBezTo>
                    <a:pt x="4100833" y="1188207"/>
                    <a:pt x="4107162" y="1178698"/>
                    <a:pt x="4110104" y="1168400"/>
                  </a:cubicBezTo>
                  <a:cubicBezTo>
                    <a:pt x="4119738" y="1134681"/>
                    <a:pt x="4118244" y="1127730"/>
                    <a:pt x="4130424" y="1097280"/>
                  </a:cubicBezTo>
                  <a:cubicBezTo>
                    <a:pt x="4140003" y="1073333"/>
                    <a:pt x="4152229" y="1050449"/>
                    <a:pt x="4160904" y="1026160"/>
                  </a:cubicBezTo>
                  <a:cubicBezTo>
                    <a:pt x="4169196" y="1002941"/>
                    <a:pt x="4171836" y="977838"/>
                    <a:pt x="4181224" y="955040"/>
                  </a:cubicBezTo>
                  <a:cubicBezTo>
                    <a:pt x="4195641" y="920028"/>
                    <a:pt x="4218729" y="888893"/>
                    <a:pt x="4232024" y="853440"/>
                  </a:cubicBezTo>
                  <a:cubicBezTo>
                    <a:pt x="4273140" y="743797"/>
                    <a:pt x="4249564" y="798041"/>
                    <a:pt x="4303144" y="690880"/>
                  </a:cubicBezTo>
                  <a:cubicBezTo>
                    <a:pt x="4309917" y="677333"/>
                    <a:pt x="4315672" y="663227"/>
                    <a:pt x="4323464" y="650240"/>
                  </a:cubicBezTo>
                  <a:cubicBezTo>
                    <a:pt x="4333624" y="633307"/>
                    <a:pt x="4343342" y="616100"/>
                    <a:pt x="4353944" y="599440"/>
                  </a:cubicBezTo>
                  <a:cubicBezTo>
                    <a:pt x="4367055" y="578836"/>
                    <a:pt x="4386861" y="561648"/>
                    <a:pt x="4394584" y="538480"/>
                  </a:cubicBezTo>
                  <a:cubicBezTo>
                    <a:pt x="4420033" y="462132"/>
                    <a:pt x="4387070" y="549752"/>
                    <a:pt x="4475864" y="416560"/>
                  </a:cubicBezTo>
                  <a:cubicBezTo>
                    <a:pt x="4482637" y="406400"/>
                    <a:pt x="4488367" y="395461"/>
                    <a:pt x="4496184" y="386080"/>
                  </a:cubicBezTo>
                  <a:cubicBezTo>
                    <a:pt x="4505382" y="375042"/>
                    <a:pt x="4517313" y="366509"/>
                    <a:pt x="4526664" y="355600"/>
                  </a:cubicBezTo>
                  <a:cubicBezTo>
                    <a:pt x="4537684" y="342743"/>
                    <a:pt x="4545894" y="327616"/>
                    <a:pt x="4557144" y="314960"/>
                  </a:cubicBezTo>
                  <a:cubicBezTo>
                    <a:pt x="4617160" y="247442"/>
                    <a:pt x="4594784" y="280373"/>
                    <a:pt x="4658744" y="223520"/>
                  </a:cubicBezTo>
                  <a:cubicBezTo>
                    <a:pt x="4673063" y="210792"/>
                    <a:pt x="4684838" y="195348"/>
                    <a:pt x="4699384" y="182880"/>
                  </a:cubicBezTo>
                  <a:cubicBezTo>
                    <a:pt x="4729501" y="157066"/>
                    <a:pt x="4735024" y="164415"/>
                    <a:pt x="4770504" y="142240"/>
                  </a:cubicBezTo>
                  <a:cubicBezTo>
                    <a:pt x="4784863" y="133265"/>
                    <a:pt x="4796278" y="119869"/>
                    <a:pt x="4811144" y="111760"/>
                  </a:cubicBezTo>
                  <a:cubicBezTo>
                    <a:pt x="4833787" y="99409"/>
                    <a:pt x="4858846" y="92088"/>
                    <a:pt x="4882264" y="81280"/>
                  </a:cubicBezTo>
                  <a:cubicBezTo>
                    <a:pt x="4902891" y="71760"/>
                    <a:pt x="4922130" y="59237"/>
                    <a:pt x="4943224" y="50800"/>
                  </a:cubicBezTo>
                  <a:cubicBezTo>
                    <a:pt x="4956189" y="45614"/>
                    <a:pt x="4970392" y="44314"/>
                    <a:pt x="4983864" y="40640"/>
                  </a:cubicBezTo>
                  <a:cubicBezTo>
                    <a:pt x="5022089" y="30215"/>
                    <a:pt x="5065477" y="14902"/>
                    <a:pt x="5105784" y="10160"/>
                  </a:cubicBezTo>
                  <a:cubicBezTo>
                    <a:pt x="5146286" y="5395"/>
                    <a:pt x="5187064" y="3387"/>
                    <a:pt x="5227704" y="0"/>
                  </a:cubicBezTo>
                  <a:cubicBezTo>
                    <a:pt x="5339464" y="3387"/>
                    <a:pt x="5451432" y="2554"/>
                    <a:pt x="5562984" y="10160"/>
                  </a:cubicBezTo>
                  <a:cubicBezTo>
                    <a:pt x="5600760" y="12736"/>
                    <a:pt x="5637343" y="24575"/>
                    <a:pt x="5674744" y="30480"/>
                  </a:cubicBezTo>
                  <a:cubicBezTo>
                    <a:pt x="5701714" y="34738"/>
                    <a:pt x="5729037" y="36488"/>
                    <a:pt x="5756024" y="40640"/>
                  </a:cubicBezTo>
                  <a:cubicBezTo>
                    <a:pt x="5957716" y="71670"/>
                    <a:pt x="5593440" y="24127"/>
                    <a:pt x="5888104" y="60960"/>
                  </a:cubicBezTo>
                  <a:cubicBezTo>
                    <a:pt x="5901651" y="67733"/>
                    <a:pt x="5914376" y="76491"/>
                    <a:pt x="5928744" y="81280"/>
                  </a:cubicBezTo>
                  <a:cubicBezTo>
                    <a:pt x="5955238" y="90111"/>
                    <a:pt x="5985045" y="89111"/>
                    <a:pt x="6010024" y="101600"/>
                  </a:cubicBezTo>
                  <a:cubicBezTo>
                    <a:pt x="6012713" y="102945"/>
                    <a:pt x="6115539" y="149107"/>
                    <a:pt x="6142104" y="172720"/>
                  </a:cubicBezTo>
                  <a:lnTo>
                    <a:pt x="6253864" y="284480"/>
                  </a:lnTo>
                  <a:cubicBezTo>
                    <a:pt x="6267411" y="298027"/>
                    <a:pt x="6282536" y="310160"/>
                    <a:pt x="6294504" y="325120"/>
                  </a:cubicBezTo>
                  <a:cubicBezTo>
                    <a:pt x="6308051" y="342053"/>
                    <a:pt x="6320491" y="359935"/>
                    <a:pt x="6335144" y="375920"/>
                  </a:cubicBezTo>
                  <a:cubicBezTo>
                    <a:pt x="6357799" y="400634"/>
                    <a:pt x="6387667" y="419144"/>
                    <a:pt x="6406264" y="447040"/>
                  </a:cubicBezTo>
                  <a:cubicBezTo>
                    <a:pt x="6413037" y="457200"/>
                    <a:pt x="6417950" y="468886"/>
                    <a:pt x="6426584" y="477520"/>
                  </a:cubicBezTo>
                  <a:cubicBezTo>
                    <a:pt x="6438558" y="489494"/>
                    <a:pt x="6455250" y="496026"/>
                    <a:pt x="6467224" y="508000"/>
                  </a:cubicBezTo>
                  <a:cubicBezTo>
                    <a:pt x="6479198" y="519974"/>
                    <a:pt x="6485730" y="536666"/>
                    <a:pt x="6497704" y="548640"/>
                  </a:cubicBezTo>
                  <a:cubicBezTo>
                    <a:pt x="6516407" y="567343"/>
                    <a:pt x="6539003" y="581745"/>
                    <a:pt x="6558664" y="599440"/>
                  </a:cubicBezTo>
                  <a:cubicBezTo>
                    <a:pt x="6572904" y="612256"/>
                    <a:pt x="6584182" y="628318"/>
                    <a:pt x="6599304" y="640080"/>
                  </a:cubicBezTo>
                  <a:cubicBezTo>
                    <a:pt x="6614892" y="652204"/>
                    <a:pt x="6634417" y="658564"/>
                    <a:pt x="6650104" y="670560"/>
                  </a:cubicBezTo>
                  <a:cubicBezTo>
                    <a:pt x="6692127" y="702695"/>
                    <a:pt x="6734617" y="734753"/>
                    <a:pt x="6772024" y="772160"/>
                  </a:cubicBezTo>
                  <a:cubicBezTo>
                    <a:pt x="6782184" y="782320"/>
                    <a:pt x="6791009" y="794019"/>
                    <a:pt x="6802504" y="802640"/>
                  </a:cubicBezTo>
                  <a:cubicBezTo>
                    <a:pt x="6845342" y="834769"/>
                    <a:pt x="6891746" y="861951"/>
                    <a:pt x="6934584" y="894080"/>
                  </a:cubicBezTo>
                  <a:cubicBezTo>
                    <a:pt x="6946079" y="902701"/>
                    <a:pt x="6953269" y="916355"/>
                    <a:pt x="6965064" y="924560"/>
                  </a:cubicBezTo>
                  <a:cubicBezTo>
                    <a:pt x="7031380" y="970693"/>
                    <a:pt x="7100016" y="1013416"/>
                    <a:pt x="7168264" y="1056640"/>
                  </a:cubicBezTo>
                  <a:cubicBezTo>
                    <a:pt x="7201630" y="1077772"/>
                    <a:pt x="7235997" y="1097280"/>
                    <a:pt x="7269864" y="1117600"/>
                  </a:cubicBezTo>
                  <a:cubicBezTo>
                    <a:pt x="7303731" y="1137920"/>
                    <a:pt x="7338602" y="1156652"/>
                    <a:pt x="7371464" y="1178560"/>
                  </a:cubicBezTo>
                  <a:cubicBezTo>
                    <a:pt x="7401944" y="1198880"/>
                    <a:pt x="7430745" y="1221978"/>
                    <a:pt x="7462904" y="1239520"/>
                  </a:cubicBezTo>
                  <a:cubicBezTo>
                    <a:pt x="7488445" y="1253451"/>
                    <a:pt x="7714778" y="1369644"/>
                    <a:pt x="7798184" y="1402080"/>
                  </a:cubicBezTo>
                  <a:cubicBezTo>
                    <a:pt x="7828128" y="1413725"/>
                    <a:pt x="7859327" y="1421867"/>
                    <a:pt x="7889624" y="1432560"/>
                  </a:cubicBezTo>
                  <a:cubicBezTo>
                    <a:pt x="7916910" y="1442190"/>
                    <a:pt x="7942832" y="1456022"/>
                    <a:pt x="7970904" y="1463040"/>
                  </a:cubicBezTo>
                  <a:cubicBezTo>
                    <a:pt x="8020522" y="1475444"/>
                    <a:pt x="8117706" y="1486470"/>
                    <a:pt x="8174104" y="1493520"/>
                  </a:cubicBezTo>
                  <a:cubicBezTo>
                    <a:pt x="8207544" y="1492326"/>
                    <a:pt x="8444519" y="1492269"/>
                    <a:pt x="8539864" y="1473200"/>
                  </a:cubicBezTo>
                  <a:cubicBezTo>
                    <a:pt x="8564041" y="1468365"/>
                    <a:pt x="8587161" y="1459233"/>
                    <a:pt x="8610984" y="1452880"/>
                  </a:cubicBezTo>
                  <a:cubicBezTo>
                    <a:pt x="8756872" y="1413977"/>
                    <a:pt x="8628168" y="1455649"/>
                    <a:pt x="8793864" y="1391920"/>
                  </a:cubicBezTo>
                  <a:cubicBezTo>
                    <a:pt x="8879828" y="1358857"/>
                    <a:pt x="8826022" y="1407735"/>
                    <a:pt x="8986904" y="1300480"/>
                  </a:cubicBezTo>
                  <a:cubicBezTo>
                    <a:pt x="9255451" y="1121448"/>
                    <a:pt x="9041665" y="1268043"/>
                    <a:pt x="9220584" y="1137920"/>
                  </a:cubicBezTo>
                  <a:cubicBezTo>
                    <a:pt x="9230459" y="1130738"/>
                    <a:pt x="9241295" y="1124926"/>
                    <a:pt x="9251064" y="1117600"/>
                  </a:cubicBezTo>
                  <a:cubicBezTo>
                    <a:pt x="9268412" y="1104589"/>
                    <a:pt x="9284326" y="1089715"/>
                    <a:pt x="9301864" y="1076960"/>
                  </a:cubicBezTo>
                  <a:cubicBezTo>
                    <a:pt x="9390480" y="1012512"/>
                    <a:pt x="9379502" y="1039962"/>
                    <a:pt x="9484744" y="934720"/>
                  </a:cubicBezTo>
                  <a:lnTo>
                    <a:pt x="9606664" y="812800"/>
                  </a:lnTo>
                  <a:cubicBezTo>
                    <a:pt x="9626984" y="792480"/>
                    <a:pt x="9650382" y="774829"/>
                    <a:pt x="9667624" y="751840"/>
                  </a:cubicBezTo>
                  <a:cubicBezTo>
                    <a:pt x="9677784" y="738293"/>
                    <a:pt x="9686618" y="723643"/>
                    <a:pt x="9698104" y="711200"/>
                  </a:cubicBezTo>
                  <a:cubicBezTo>
                    <a:pt x="9727341" y="679526"/>
                    <a:pt x="9767367" y="656722"/>
                    <a:pt x="9789544" y="619760"/>
                  </a:cubicBezTo>
                  <a:cubicBezTo>
                    <a:pt x="9853594" y="513009"/>
                    <a:pt x="9787013" y="614669"/>
                    <a:pt x="9850504" y="538480"/>
                  </a:cubicBezTo>
                  <a:cubicBezTo>
                    <a:pt x="9858321" y="529099"/>
                    <a:pt x="9862655" y="517076"/>
                    <a:pt x="9870824" y="508000"/>
                  </a:cubicBezTo>
                  <a:cubicBezTo>
                    <a:pt x="9893252" y="483080"/>
                    <a:pt x="9921828" y="463701"/>
                    <a:pt x="9941944" y="436880"/>
                  </a:cubicBezTo>
                  <a:cubicBezTo>
                    <a:pt x="9963387" y="408290"/>
                    <a:pt x="9975434" y="388235"/>
                    <a:pt x="10002904" y="365760"/>
                  </a:cubicBezTo>
                  <a:cubicBezTo>
                    <a:pt x="10116544" y="272782"/>
                    <a:pt x="10045486" y="333985"/>
                    <a:pt x="10134984" y="274320"/>
                  </a:cubicBezTo>
                  <a:cubicBezTo>
                    <a:pt x="10149073" y="264927"/>
                    <a:pt x="10161265" y="252815"/>
                    <a:pt x="10175624" y="243840"/>
                  </a:cubicBezTo>
                  <a:cubicBezTo>
                    <a:pt x="10188467" y="235813"/>
                    <a:pt x="10203024" y="230875"/>
                    <a:pt x="10216264" y="223520"/>
                  </a:cubicBezTo>
                  <a:cubicBezTo>
                    <a:pt x="10233526" y="213930"/>
                    <a:pt x="10249802" y="202630"/>
                    <a:pt x="10267064" y="193040"/>
                  </a:cubicBezTo>
                  <a:cubicBezTo>
                    <a:pt x="10280304" y="185685"/>
                    <a:pt x="10294554" y="180234"/>
                    <a:pt x="10307704" y="172720"/>
                  </a:cubicBezTo>
                  <a:cubicBezTo>
                    <a:pt x="10318306" y="166662"/>
                    <a:pt x="10326961" y="157210"/>
                    <a:pt x="10338184" y="152400"/>
                  </a:cubicBezTo>
                  <a:cubicBezTo>
                    <a:pt x="10351019" y="146899"/>
                    <a:pt x="10365577" y="146656"/>
                    <a:pt x="10378824" y="142240"/>
                  </a:cubicBezTo>
                  <a:cubicBezTo>
                    <a:pt x="10396126" y="136473"/>
                    <a:pt x="10412155" y="127161"/>
                    <a:pt x="10429624" y="121920"/>
                  </a:cubicBezTo>
                  <a:cubicBezTo>
                    <a:pt x="10446164" y="116958"/>
                    <a:pt x="10463598" y="115643"/>
                    <a:pt x="10480424" y="111760"/>
                  </a:cubicBezTo>
                  <a:cubicBezTo>
                    <a:pt x="10507636" y="105480"/>
                    <a:pt x="10535210" y="100271"/>
                    <a:pt x="10561704" y="91440"/>
                  </a:cubicBezTo>
                  <a:cubicBezTo>
                    <a:pt x="10571864" y="88053"/>
                    <a:pt x="10581794" y="83877"/>
                    <a:pt x="10592184" y="81280"/>
                  </a:cubicBezTo>
                  <a:cubicBezTo>
                    <a:pt x="10608937" y="77092"/>
                    <a:pt x="10626051" y="74507"/>
                    <a:pt x="10642984" y="71120"/>
                  </a:cubicBezTo>
                  <a:cubicBezTo>
                    <a:pt x="10685345" y="73944"/>
                    <a:pt x="10788627" y="74173"/>
                    <a:pt x="10846184" y="91440"/>
                  </a:cubicBezTo>
                  <a:cubicBezTo>
                    <a:pt x="10863653" y="96681"/>
                    <a:pt x="10880973" y="103027"/>
                    <a:pt x="10896984" y="111760"/>
                  </a:cubicBezTo>
                  <a:cubicBezTo>
                    <a:pt x="10918424" y="123454"/>
                    <a:pt x="10937624" y="138853"/>
                    <a:pt x="10957944" y="152400"/>
                  </a:cubicBezTo>
                  <a:cubicBezTo>
                    <a:pt x="10968104" y="159173"/>
                    <a:pt x="10977502" y="167259"/>
                    <a:pt x="10988424" y="172720"/>
                  </a:cubicBezTo>
                  <a:cubicBezTo>
                    <a:pt x="11001971" y="179493"/>
                    <a:pt x="11016077" y="185248"/>
                    <a:pt x="11029064" y="193040"/>
                  </a:cubicBezTo>
                  <a:cubicBezTo>
                    <a:pt x="11050005" y="205605"/>
                    <a:pt x="11068584" y="221986"/>
                    <a:pt x="11090024" y="233680"/>
                  </a:cubicBezTo>
                  <a:cubicBezTo>
                    <a:pt x="11106035" y="242413"/>
                    <a:pt x="11123891" y="247227"/>
                    <a:pt x="11140824" y="254000"/>
                  </a:cubicBezTo>
                  <a:cubicBezTo>
                    <a:pt x="11229872" y="343048"/>
                    <a:pt x="11120899" y="230090"/>
                    <a:pt x="11191624" y="314960"/>
                  </a:cubicBezTo>
                  <a:cubicBezTo>
                    <a:pt x="11225575" y="355702"/>
                    <a:pt x="11231031" y="341875"/>
                    <a:pt x="11262744" y="396240"/>
                  </a:cubicBezTo>
                  <a:cubicBezTo>
                    <a:pt x="11275740" y="418519"/>
                    <a:pt x="11281689" y="444291"/>
                    <a:pt x="11293224" y="467360"/>
                  </a:cubicBezTo>
                  <a:cubicBezTo>
                    <a:pt x="11302055" y="485023"/>
                    <a:pt x="11316185" y="499900"/>
                    <a:pt x="11323704" y="518160"/>
                  </a:cubicBezTo>
                  <a:cubicBezTo>
                    <a:pt x="11340015" y="557772"/>
                    <a:pt x="11345186" y="601764"/>
                    <a:pt x="11364344" y="640080"/>
                  </a:cubicBezTo>
                  <a:cubicBezTo>
                    <a:pt x="11390909" y="693209"/>
                    <a:pt x="11380991" y="666027"/>
                    <a:pt x="11394824" y="721360"/>
                  </a:cubicBezTo>
                  <a:cubicBezTo>
                    <a:pt x="11398211" y="755227"/>
                    <a:pt x="11400171" y="789266"/>
                    <a:pt x="11404984" y="822960"/>
                  </a:cubicBezTo>
                  <a:cubicBezTo>
                    <a:pt x="11406959" y="836783"/>
                    <a:pt x="11413602" y="849722"/>
                    <a:pt x="11415144" y="863600"/>
                  </a:cubicBezTo>
                  <a:cubicBezTo>
                    <a:pt x="11423778" y="941309"/>
                    <a:pt x="11435464" y="1097280"/>
                    <a:pt x="11435464" y="1097280"/>
                  </a:cubicBezTo>
                  <a:cubicBezTo>
                    <a:pt x="11432077" y="1212427"/>
                    <a:pt x="11431057" y="1327667"/>
                    <a:pt x="11425304" y="1442720"/>
                  </a:cubicBezTo>
                  <a:cubicBezTo>
                    <a:pt x="11424275" y="1463295"/>
                    <a:pt x="11420452" y="1483775"/>
                    <a:pt x="11415144" y="1503680"/>
                  </a:cubicBezTo>
                  <a:cubicBezTo>
                    <a:pt x="11381232" y="1630848"/>
                    <a:pt x="11398392" y="1556314"/>
                    <a:pt x="11364344" y="1635760"/>
                  </a:cubicBezTo>
                  <a:cubicBezTo>
                    <a:pt x="11355289" y="1656888"/>
                    <a:pt x="11298308" y="1805935"/>
                    <a:pt x="11283064" y="1828800"/>
                  </a:cubicBezTo>
                  <a:cubicBezTo>
                    <a:pt x="11269517" y="1849120"/>
                    <a:pt x="11254989" y="1868819"/>
                    <a:pt x="11242424" y="1889760"/>
                  </a:cubicBezTo>
                  <a:cubicBezTo>
                    <a:pt x="11234632" y="1902747"/>
                    <a:pt x="11230042" y="1917501"/>
                    <a:pt x="11222104" y="1930400"/>
                  </a:cubicBezTo>
                  <a:cubicBezTo>
                    <a:pt x="11202905" y="1961598"/>
                    <a:pt x="11177527" y="1989075"/>
                    <a:pt x="11161144" y="2021840"/>
                  </a:cubicBezTo>
                  <a:cubicBezTo>
                    <a:pt x="11154371" y="2035387"/>
                    <a:pt x="11149627" y="2050155"/>
                    <a:pt x="11140824" y="2062480"/>
                  </a:cubicBezTo>
                  <a:cubicBezTo>
                    <a:pt x="11132473" y="2074172"/>
                    <a:pt x="11119695" y="2082051"/>
                    <a:pt x="11110344" y="2092960"/>
                  </a:cubicBezTo>
                  <a:cubicBezTo>
                    <a:pt x="11099324" y="2105817"/>
                    <a:pt x="11091418" y="2121221"/>
                    <a:pt x="11079864" y="2133600"/>
                  </a:cubicBezTo>
                  <a:cubicBezTo>
                    <a:pt x="11015759" y="2202284"/>
                    <a:pt x="10983317" y="2236491"/>
                    <a:pt x="10917304" y="2286000"/>
                  </a:cubicBezTo>
                  <a:cubicBezTo>
                    <a:pt x="10893997" y="2303480"/>
                    <a:pt x="10870763" y="2321159"/>
                    <a:pt x="10846184" y="2336800"/>
                  </a:cubicBezTo>
                  <a:cubicBezTo>
                    <a:pt x="10833406" y="2344931"/>
                    <a:pt x="10817869" y="2348317"/>
                    <a:pt x="10805544" y="2357120"/>
                  </a:cubicBezTo>
                  <a:cubicBezTo>
                    <a:pt x="10793852" y="2365471"/>
                    <a:pt x="10786756" y="2379249"/>
                    <a:pt x="10775064" y="2387600"/>
                  </a:cubicBezTo>
                  <a:cubicBezTo>
                    <a:pt x="10762739" y="2396403"/>
                    <a:pt x="10747026" y="2399519"/>
                    <a:pt x="10734424" y="2407920"/>
                  </a:cubicBezTo>
                  <a:cubicBezTo>
                    <a:pt x="10706245" y="2426706"/>
                    <a:pt x="10680702" y="2449195"/>
                    <a:pt x="10653144" y="2468880"/>
                  </a:cubicBezTo>
                  <a:cubicBezTo>
                    <a:pt x="10633271" y="2483075"/>
                    <a:pt x="10612191" y="2495515"/>
                    <a:pt x="10592184" y="2509520"/>
                  </a:cubicBezTo>
                  <a:cubicBezTo>
                    <a:pt x="10578312" y="2519231"/>
                    <a:pt x="10565830" y="2530909"/>
                    <a:pt x="10551544" y="2540000"/>
                  </a:cubicBezTo>
                  <a:cubicBezTo>
                    <a:pt x="10528509" y="2554659"/>
                    <a:pt x="10502506" y="2564580"/>
                    <a:pt x="10480424" y="2580640"/>
                  </a:cubicBezTo>
                  <a:cubicBezTo>
                    <a:pt x="10464930" y="2591908"/>
                    <a:pt x="10454906" y="2609518"/>
                    <a:pt x="10439784" y="2621280"/>
                  </a:cubicBezTo>
                  <a:cubicBezTo>
                    <a:pt x="10424196" y="2633404"/>
                    <a:pt x="10404059" y="2639004"/>
                    <a:pt x="10388984" y="2651760"/>
                  </a:cubicBezTo>
                  <a:cubicBezTo>
                    <a:pt x="10359734" y="2676510"/>
                    <a:pt x="10334797" y="2705947"/>
                    <a:pt x="10307704" y="2733040"/>
                  </a:cubicBezTo>
                  <a:lnTo>
                    <a:pt x="10226424" y="2814320"/>
                  </a:lnTo>
                  <a:lnTo>
                    <a:pt x="10165464" y="2875280"/>
                  </a:lnTo>
                  <a:cubicBezTo>
                    <a:pt x="10145144" y="2895600"/>
                    <a:pt x="10122456" y="2913800"/>
                    <a:pt x="10104504" y="2936240"/>
                  </a:cubicBezTo>
                  <a:cubicBezTo>
                    <a:pt x="10077411" y="2970107"/>
                    <a:pt x="10048872" y="3002866"/>
                    <a:pt x="10023224" y="3037840"/>
                  </a:cubicBezTo>
                  <a:cubicBezTo>
                    <a:pt x="10011546" y="3053764"/>
                    <a:pt x="10004068" y="3072462"/>
                    <a:pt x="9992744" y="3088640"/>
                  </a:cubicBezTo>
                  <a:cubicBezTo>
                    <a:pt x="9980308" y="3106405"/>
                    <a:pt x="9963746" y="3121145"/>
                    <a:pt x="9952104" y="3139440"/>
                  </a:cubicBezTo>
                  <a:cubicBezTo>
                    <a:pt x="9939907" y="3158607"/>
                    <a:pt x="9933471" y="3181015"/>
                    <a:pt x="9921624" y="3200400"/>
                  </a:cubicBezTo>
                  <a:cubicBezTo>
                    <a:pt x="9896155" y="3242077"/>
                    <a:pt x="9862187" y="3278633"/>
                    <a:pt x="9840344" y="3322320"/>
                  </a:cubicBezTo>
                  <a:cubicBezTo>
                    <a:pt x="9779549" y="3443911"/>
                    <a:pt x="9864566" y="3271063"/>
                    <a:pt x="9799704" y="3413760"/>
                  </a:cubicBezTo>
                  <a:cubicBezTo>
                    <a:pt x="9790303" y="3434442"/>
                    <a:pt x="9777661" y="3453626"/>
                    <a:pt x="9769224" y="3474720"/>
                  </a:cubicBezTo>
                  <a:cubicBezTo>
                    <a:pt x="9753379" y="3514333"/>
                    <a:pt x="9738257" y="3563273"/>
                    <a:pt x="9728584" y="3606800"/>
                  </a:cubicBezTo>
                  <a:cubicBezTo>
                    <a:pt x="9724838" y="3623657"/>
                    <a:pt x="9722612" y="3640847"/>
                    <a:pt x="9718424" y="3657600"/>
                  </a:cubicBezTo>
                  <a:cubicBezTo>
                    <a:pt x="9712444" y="3681519"/>
                    <a:pt x="9704877" y="3705013"/>
                    <a:pt x="9698104" y="3728720"/>
                  </a:cubicBezTo>
                  <a:cubicBezTo>
                    <a:pt x="9701491" y="3810000"/>
                    <a:pt x="9702468" y="3891416"/>
                    <a:pt x="9708264" y="3972560"/>
                  </a:cubicBezTo>
                  <a:cubicBezTo>
                    <a:pt x="9709259" y="3986488"/>
                    <a:pt x="9714750" y="3999728"/>
                    <a:pt x="9718424" y="4013200"/>
                  </a:cubicBezTo>
                  <a:cubicBezTo>
                    <a:pt x="9724911" y="4036987"/>
                    <a:pt x="9733200" y="4060296"/>
                    <a:pt x="9738744" y="4084320"/>
                  </a:cubicBezTo>
                  <a:cubicBezTo>
                    <a:pt x="9743376" y="4104393"/>
                    <a:pt x="9744435" y="4125170"/>
                    <a:pt x="9748904" y="4145280"/>
                  </a:cubicBezTo>
                  <a:cubicBezTo>
                    <a:pt x="9751227" y="4155735"/>
                    <a:pt x="9756122" y="4165462"/>
                    <a:pt x="9759064" y="4175760"/>
                  </a:cubicBezTo>
                  <a:cubicBezTo>
                    <a:pt x="9780939" y="4252322"/>
                    <a:pt x="9754514" y="4179626"/>
                    <a:pt x="9789544" y="4267200"/>
                  </a:cubicBezTo>
                  <a:cubicBezTo>
                    <a:pt x="9792931" y="4287520"/>
                    <a:pt x="9794396" y="4308255"/>
                    <a:pt x="9799704" y="4328160"/>
                  </a:cubicBezTo>
                  <a:lnTo>
                    <a:pt x="9840344" y="4450080"/>
                  </a:lnTo>
                  <a:lnTo>
                    <a:pt x="9850504" y="4480560"/>
                  </a:lnTo>
                  <a:cubicBezTo>
                    <a:pt x="9857277" y="4500880"/>
                    <a:pt x="9858943" y="4523698"/>
                    <a:pt x="9870824" y="4541520"/>
                  </a:cubicBezTo>
                  <a:cubicBezTo>
                    <a:pt x="9877597" y="4551680"/>
                    <a:pt x="9885086" y="4561398"/>
                    <a:pt x="9891144" y="4572000"/>
                  </a:cubicBezTo>
                  <a:cubicBezTo>
                    <a:pt x="9898658" y="4585150"/>
                    <a:pt x="9903437" y="4599797"/>
                    <a:pt x="9911464" y="4612640"/>
                  </a:cubicBezTo>
                  <a:cubicBezTo>
                    <a:pt x="9920439" y="4626999"/>
                    <a:pt x="9933069" y="4638859"/>
                    <a:pt x="9941944" y="4653280"/>
                  </a:cubicBezTo>
                  <a:cubicBezTo>
                    <a:pt x="9959527" y="4681853"/>
                    <a:pt x="9987112" y="4741462"/>
                    <a:pt x="10013064" y="4775200"/>
                  </a:cubicBezTo>
                  <a:cubicBezTo>
                    <a:pt x="10039507" y="4809576"/>
                    <a:pt x="10066579" y="4843482"/>
                    <a:pt x="10094344" y="4876800"/>
                  </a:cubicBezTo>
                  <a:cubicBezTo>
                    <a:pt x="10117391" y="4904457"/>
                    <a:pt x="10145494" y="4928126"/>
                    <a:pt x="10165464" y="4958080"/>
                  </a:cubicBezTo>
                  <a:cubicBezTo>
                    <a:pt x="10210173" y="5025144"/>
                    <a:pt x="10157266" y="4950100"/>
                    <a:pt x="10246744" y="5049520"/>
                  </a:cubicBezTo>
                  <a:cubicBezTo>
                    <a:pt x="10258072" y="5062106"/>
                    <a:pt x="10267382" y="5076381"/>
                    <a:pt x="10277224" y="5090160"/>
                  </a:cubicBezTo>
                  <a:cubicBezTo>
                    <a:pt x="10284321" y="5100096"/>
                    <a:pt x="10289293" y="5111639"/>
                    <a:pt x="10297544" y="5120640"/>
                  </a:cubicBezTo>
                  <a:cubicBezTo>
                    <a:pt x="10326671" y="5152415"/>
                    <a:pt x="10353118" y="5188170"/>
                    <a:pt x="10388984" y="5212080"/>
                  </a:cubicBezTo>
                  <a:lnTo>
                    <a:pt x="10480424" y="5273040"/>
                  </a:lnTo>
                  <a:cubicBezTo>
                    <a:pt x="10490584" y="5279813"/>
                    <a:pt x="10499058" y="5290398"/>
                    <a:pt x="10510904" y="5293360"/>
                  </a:cubicBezTo>
                  <a:cubicBezTo>
                    <a:pt x="10546730" y="5302317"/>
                    <a:pt x="10549958" y="5302019"/>
                    <a:pt x="10582024" y="5313680"/>
                  </a:cubicBezTo>
                  <a:cubicBezTo>
                    <a:pt x="10609218" y="5323569"/>
                    <a:pt x="10634889" y="5338696"/>
                    <a:pt x="10663304" y="5344160"/>
                  </a:cubicBezTo>
                  <a:cubicBezTo>
                    <a:pt x="10723536" y="5355743"/>
                    <a:pt x="10846184" y="5364480"/>
                    <a:pt x="10846184" y="5364480"/>
                  </a:cubicBezTo>
                  <a:lnTo>
                    <a:pt x="10978264" y="5354320"/>
                  </a:lnTo>
                  <a:cubicBezTo>
                    <a:pt x="11096697" y="5346679"/>
                    <a:pt x="11196358" y="5343765"/>
                    <a:pt x="11313544" y="5334000"/>
                  </a:cubicBezTo>
                  <a:cubicBezTo>
                    <a:pt x="11344106" y="5331453"/>
                    <a:pt x="11374504" y="5327227"/>
                    <a:pt x="11404984" y="5323840"/>
                  </a:cubicBezTo>
                  <a:lnTo>
                    <a:pt x="11841864" y="5334000"/>
                  </a:lnTo>
                  <a:cubicBezTo>
                    <a:pt x="12141020" y="5345080"/>
                    <a:pt x="11868067" y="5344160"/>
                    <a:pt x="11984104" y="5344160"/>
                  </a:cubicBezTo>
                </a:path>
              </a:pathLst>
            </a:custGeom>
            <a:noFill/>
            <a:ln w="635000" cap="rnd">
              <a:solidFill>
                <a:srgbClr val="2C2C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-340700" y="655320"/>
              <a:ext cx="12532700" cy="5771452"/>
            </a:xfrm>
            <a:custGeom>
              <a:avLst/>
              <a:gdLst>
                <a:gd name="connsiteX0" fmla="*/ 0 w 11281333"/>
                <a:gd name="connsiteY0" fmla="*/ 650240 h 5852160"/>
                <a:gd name="connsiteX1" fmla="*/ 213360 w 11281333"/>
                <a:gd name="connsiteY1" fmla="*/ 396240 h 5852160"/>
                <a:gd name="connsiteX2" fmla="*/ 274320 w 11281333"/>
                <a:gd name="connsiteY2" fmla="*/ 345440 h 5852160"/>
                <a:gd name="connsiteX3" fmla="*/ 304800 w 11281333"/>
                <a:gd name="connsiteY3" fmla="*/ 314960 h 5852160"/>
                <a:gd name="connsiteX4" fmla="*/ 335280 w 11281333"/>
                <a:gd name="connsiteY4" fmla="*/ 294640 h 5852160"/>
                <a:gd name="connsiteX5" fmla="*/ 365760 w 11281333"/>
                <a:gd name="connsiteY5" fmla="*/ 264160 h 5852160"/>
                <a:gd name="connsiteX6" fmla="*/ 426720 w 11281333"/>
                <a:gd name="connsiteY6" fmla="*/ 223520 h 5852160"/>
                <a:gd name="connsiteX7" fmla="*/ 457200 w 11281333"/>
                <a:gd name="connsiteY7" fmla="*/ 203200 h 5852160"/>
                <a:gd name="connsiteX8" fmla="*/ 518160 w 11281333"/>
                <a:gd name="connsiteY8" fmla="*/ 182880 h 5852160"/>
                <a:gd name="connsiteX9" fmla="*/ 548640 w 11281333"/>
                <a:gd name="connsiteY9" fmla="*/ 162560 h 5852160"/>
                <a:gd name="connsiteX10" fmla="*/ 609600 w 11281333"/>
                <a:gd name="connsiteY10" fmla="*/ 142240 h 5852160"/>
                <a:gd name="connsiteX11" fmla="*/ 640080 w 11281333"/>
                <a:gd name="connsiteY11" fmla="*/ 132080 h 5852160"/>
                <a:gd name="connsiteX12" fmla="*/ 670560 w 11281333"/>
                <a:gd name="connsiteY12" fmla="*/ 111760 h 5852160"/>
                <a:gd name="connsiteX13" fmla="*/ 762000 w 11281333"/>
                <a:gd name="connsiteY13" fmla="*/ 81280 h 5852160"/>
                <a:gd name="connsiteX14" fmla="*/ 853440 w 11281333"/>
                <a:gd name="connsiteY14" fmla="*/ 50800 h 5852160"/>
                <a:gd name="connsiteX15" fmla="*/ 883920 w 11281333"/>
                <a:gd name="connsiteY15" fmla="*/ 40640 h 5852160"/>
                <a:gd name="connsiteX16" fmla="*/ 1158240 w 11281333"/>
                <a:gd name="connsiteY16" fmla="*/ 50800 h 5852160"/>
                <a:gd name="connsiteX17" fmla="*/ 1341120 w 11281333"/>
                <a:gd name="connsiteY17" fmla="*/ 91440 h 5852160"/>
                <a:gd name="connsiteX18" fmla="*/ 1402080 w 11281333"/>
                <a:gd name="connsiteY18" fmla="*/ 111760 h 5852160"/>
                <a:gd name="connsiteX19" fmla="*/ 1513840 w 11281333"/>
                <a:gd name="connsiteY19" fmla="*/ 142240 h 5852160"/>
                <a:gd name="connsiteX20" fmla="*/ 1574800 w 11281333"/>
                <a:gd name="connsiteY20" fmla="*/ 172720 h 5852160"/>
                <a:gd name="connsiteX21" fmla="*/ 1635760 w 11281333"/>
                <a:gd name="connsiteY21" fmla="*/ 213360 h 5852160"/>
                <a:gd name="connsiteX22" fmla="*/ 1696720 w 11281333"/>
                <a:gd name="connsiteY22" fmla="*/ 264160 h 5852160"/>
                <a:gd name="connsiteX23" fmla="*/ 1717040 w 11281333"/>
                <a:gd name="connsiteY23" fmla="*/ 294640 h 5852160"/>
                <a:gd name="connsiteX24" fmla="*/ 1747520 w 11281333"/>
                <a:gd name="connsiteY24" fmla="*/ 314960 h 5852160"/>
                <a:gd name="connsiteX25" fmla="*/ 1788160 w 11281333"/>
                <a:gd name="connsiteY25" fmla="*/ 375920 h 5852160"/>
                <a:gd name="connsiteX26" fmla="*/ 1808480 w 11281333"/>
                <a:gd name="connsiteY26" fmla="*/ 406400 h 5852160"/>
                <a:gd name="connsiteX27" fmla="*/ 1838960 w 11281333"/>
                <a:gd name="connsiteY27" fmla="*/ 497840 h 5852160"/>
                <a:gd name="connsiteX28" fmla="*/ 1849120 w 11281333"/>
                <a:gd name="connsiteY28" fmla="*/ 528320 h 5852160"/>
                <a:gd name="connsiteX29" fmla="*/ 1859280 w 11281333"/>
                <a:gd name="connsiteY29" fmla="*/ 558800 h 5852160"/>
                <a:gd name="connsiteX30" fmla="*/ 1869440 w 11281333"/>
                <a:gd name="connsiteY30" fmla="*/ 609600 h 5852160"/>
                <a:gd name="connsiteX31" fmla="*/ 1859280 w 11281333"/>
                <a:gd name="connsiteY31" fmla="*/ 782320 h 5852160"/>
                <a:gd name="connsiteX32" fmla="*/ 1849120 w 11281333"/>
                <a:gd name="connsiteY32" fmla="*/ 812800 h 5852160"/>
                <a:gd name="connsiteX33" fmla="*/ 1808480 w 11281333"/>
                <a:gd name="connsiteY33" fmla="*/ 873760 h 5852160"/>
                <a:gd name="connsiteX34" fmla="*/ 1778000 w 11281333"/>
                <a:gd name="connsiteY34" fmla="*/ 894080 h 5852160"/>
                <a:gd name="connsiteX35" fmla="*/ 1757680 w 11281333"/>
                <a:gd name="connsiteY35" fmla="*/ 955040 h 5852160"/>
                <a:gd name="connsiteX36" fmla="*/ 1727200 w 11281333"/>
                <a:gd name="connsiteY36" fmla="*/ 1016000 h 5852160"/>
                <a:gd name="connsiteX37" fmla="*/ 1737360 w 11281333"/>
                <a:gd name="connsiteY37" fmla="*/ 1229360 h 5852160"/>
                <a:gd name="connsiteX38" fmla="*/ 1767840 w 11281333"/>
                <a:gd name="connsiteY38" fmla="*/ 1330960 h 5852160"/>
                <a:gd name="connsiteX39" fmla="*/ 1798320 w 11281333"/>
                <a:gd name="connsiteY39" fmla="*/ 1351280 h 5852160"/>
                <a:gd name="connsiteX40" fmla="*/ 1828800 w 11281333"/>
                <a:gd name="connsiteY40" fmla="*/ 1381760 h 5852160"/>
                <a:gd name="connsiteX41" fmla="*/ 1859280 w 11281333"/>
                <a:gd name="connsiteY41" fmla="*/ 1391920 h 5852160"/>
                <a:gd name="connsiteX42" fmla="*/ 1889760 w 11281333"/>
                <a:gd name="connsiteY42" fmla="*/ 1412240 h 5852160"/>
                <a:gd name="connsiteX43" fmla="*/ 1920240 w 11281333"/>
                <a:gd name="connsiteY43" fmla="*/ 1422400 h 5852160"/>
                <a:gd name="connsiteX44" fmla="*/ 1950720 w 11281333"/>
                <a:gd name="connsiteY44" fmla="*/ 1442720 h 5852160"/>
                <a:gd name="connsiteX45" fmla="*/ 2011680 w 11281333"/>
                <a:gd name="connsiteY45" fmla="*/ 1463040 h 5852160"/>
                <a:gd name="connsiteX46" fmla="*/ 2042160 w 11281333"/>
                <a:gd name="connsiteY46" fmla="*/ 1483360 h 5852160"/>
                <a:gd name="connsiteX47" fmla="*/ 2103120 w 11281333"/>
                <a:gd name="connsiteY47" fmla="*/ 1503680 h 5852160"/>
                <a:gd name="connsiteX48" fmla="*/ 2164080 w 11281333"/>
                <a:gd name="connsiteY48" fmla="*/ 1534160 h 5852160"/>
                <a:gd name="connsiteX49" fmla="*/ 2225040 w 11281333"/>
                <a:gd name="connsiteY49" fmla="*/ 1564640 h 5852160"/>
                <a:gd name="connsiteX50" fmla="*/ 2255520 w 11281333"/>
                <a:gd name="connsiteY50" fmla="*/ 1595120 h 5852160"/>
                <a:gd name="connsiteX51" fmla="*/ 2377440 w 11281333"/>
                <a:gd name="connsiteY51" fmla="*/ 1696720 h 5852160"/>
                <a:gd name="connsiteX52" fmla="*/ 2397760 w 11281333"/>
                <a:gd name="connsiteY52" fmla="*/ 1737360 h 5852160"/>
                <a:gd name="connsiteX53" fmla="*/ 2418080 w 11281333"/>
                <a:gd name="connsiteY53" fmla="*/ 1767840 h 5852160"/>
                <a:gd name="connsiteX54" fmla="*/ 2428240 w 11281333"/>
                <a:gd name="connsiteY54" fmla="*/ 1798320 h 5852160"/>
                <a:gd name="connsiteX55" fmla="*/ 2448560 w 11281333"/>
                <a:gd name="connsiteY55" fmla="*/ 1838960 h 5852160"/>
                <a:gd name="connsiteX56" fmla="*/ 2468880 w 11281333"/>
                <a:gd name="connsiteY56" fmla="*/ 1930400 h 5852160"/>
                <a:gd name="connsiteX57" fmla="*/ 2458720 w 11281333"/>
                <a:gd name="connsiteY57" fmla="*/ 2143760 h 5852160"/>
                <a:gd name="connsiteX58" fmla="*/ 2448560 w 11281333"/>
                <a:gd name="connsiteY58" fmla="*/ 2204720 h 5852160"/>
                <a:gd name="connsiteX59" fmla="*/ 2377440 w 11281333"/>
                <a:gd name="connsiteY59" fmla="*/ 2296160 h 5852160"/>
                <a:gd name="connsiteX60" fmla="*/ 2346960 w 11281333"/>
                <a:gd name="connsiteY60" fmla="*/ 2336800 h 5852160"/>
                <a:gd name="connsiteX61" fmla="*/ 2265680 w 11281333"/>
                <a:gd name="connsiteY61" fmla="*/ 2397760 h 5852160"/>
                <a:gd name="connsiteX62" fmla="*/ 2194560 w 11281333"/>
                <a:gd name="connsiteY62" fmla="*/ 2458720 h 5852160"/>
                <a:gd name="connsiteX63" fmla="*/ 2123440 w 11281333"/>
                <a:gd name="connsiteY63" fmla="*/ 2509520 h 5852160"/>
                <a:gd name="connsiteX64" fmla="*/ 2082800 w 11281333"/>
                <a:gd name="connsiteY64" fmla="*/ 2529840 h 5852160"/>
                <a:gd name="connsiteX65" fmla="*/ 1991360 w 11281333"/>
                <a:gd name="connsiteY65" fmla="*/ 2580640 h 5852160"/>
                <a:gd name="connsiteX66" fmla="*/ 1899920 w 11281333"/>
                <a:gd name="connsiteY66" fmla="*/ 2631440 h 5852160"/>
                <a:gd name="connsiteX67" fmla="*/ 1859280 w 11281333"/>
                <a:gd name="connsiteY67" fmla="*/ 2661920 h 5852160"/>
                <a:gd name="connsiteX68" fmla="*/ 1828800 w 11281333"/>
                <a:gd name="connsiteY68" fmla="*/ 2672080 h 5852160"/>
                <a:gd name="connsiteX69" fmla="*/ 1757680 w 11281333"/>
                <a:gd name="connsiteY69" fmla="*/ 2702560 h 5852160"/>
                <a:gd name="connsiteX70" fmla="*/ 1666240 w 11281333"/>
                <a:gd name="connsiteY70" fmla="*/ 2753360 h 5852160"/>
                <a:gd name="connsiteX71" fmla="*/ 1635760 w 11281333"/>
                <a:gd name="connsiteY71" fmla="*/ 2763520 h 5852160"/>
                <a:gd name="connsiteX72" fmla="*/ 1584960 w 11281333"/>
                <a:gd name="connsiteY72" fmla="*/ 2794000 h 5852160"/>
                <a:gd name="connsiteX73" fmla="*/ 1483360 w 11281333"/>
                <a:gd name="connsiteY73" fmla="*/ 2834640 h 5852160"/>
                <a:gd name="connsiteX74" fmla="*/ 1432560 w 11281333"/>
                <a:gd name="connsiteY74" fmla="*/ 2854960 h 5852160"/>
                <a:gd name="connsiteX75" fmla="*/ 1361440 w 11281333"/>
                <a:gd name="connsiteY75" fmla="*/ 2885440 h 5852160"/>
                <a:gd name="connsiteX76" fmla="*/ 1320800 w 11281333"/>
                <a:gd name="connsiteY76" fmla="*/ 2905760 h 5852160"/>
                <a:gd name="connsiteX77" fmla="*/ 1270000 w 11281333"/>
                <a:gd name="connsiteY77" fmla="*/ 2926080 h 5852160"/>
                <a:gd name="connsiteX78" fmla="*/ 1178560 w 11281333"/>
                <a:gd name="connsiteY78" fmla="*/ 2976880 h 5852160"/>
                <a:gd name="connsiteX79" fmla="*/ 1066800 w 11281333"/>
                <a:gd name="connsiteY79" fmla="*/ 3037840 h 5852160"/>
                <a:gd name="connsiteX80" fmla="*/ 995680 w 11281333"/>
                <a:gd name="connsiteY80" fmla="*/ 3078480 h 5852160"/>
                <a:gd name="connsiteX81" fmla="*/ 914400 w 11281333"/>
                <a:gd name="connsiteY81" fmla="*/ 3139440 h 5852160"/>
                <a:gd name="connsiteX82" fmla="*/ 873760 w 11281333"/>
                <a:gd name="connsiteY82" fmla="*/ 3169920 h 5852160"/>
                <a:gd name="connsiteX83" fmla="*/ 782320 w 11281333"/>
                <a:gd name="connsiteY83" fmla="*/ 3230880 h 5852160"/>
                <a:gd name="connsiteX84" fmla="*/ 741680 w 11281333"/>
                <a:gd name="connsiteY84" fmla="*/ 3271520 h 5852160"/>
                <a:gd name="connsiteX85" fmla="*/ 599440 w 11281333"/>
                <a:gd name="connsiteY85" fmla="*/ 3403600 h 5852160"/>
                <a:gd name="connsiteX86" fmla="*/ 487680 w 11281333"/>
                <a:gd name="connsiteY86" fmla="*/ 3556000 h 5852160"/>
                <a:gd name="connsiteX87" fmla="*/ 457200 w 11281333"/>
                <a:gd name="connsiteY87" fmla="*/ 3596640 h 5852160"/>
                <a:gd name="connsiteX88" fmla="*/ 436880 w 11281333"/>
                <a:gd name="connsiteY88" fmla="*/ 3647440 h 5852160"/>
                <a:gd name="connsiteX89" fmla="*/ 406400 w 11281333"/>
                <a:gd name="connsiteY89" fmla="*/ 3688080 h 5852160"/>
                <a:gd name="connsiteX90" fmla="*/ 386080 w 11281333"/>
                <a:gd name="connsiteY90" fmla="*/ 3738880 h 5852160"/>
                <a:gd name="connsiteX91" fmla="*/ 335280 w 11281333"/>
                <a:gd name="connsiteY91" fmla="*/ 3840480 h 5852160"/>
                <a:gd name="connsiteX92" fmla="*/ 314960 w 11281333"/>
                <a:gd name="connsiteY92" fmla="*/ 3870960 h 5852160"/>
                <a:gd name="connsiteX93" fmla="*/ 284480 w 11281333"/>
                <a:gd name="connsiteY93" fmla="*/ 3952240 h 5852160"/>
                <a:gd name="connsiteX94" fmla="*/ 264160 w 11281333"/>
                <a:gd name="connsiteY94" fmla="*/ 4003040 h 5852160"/>
                <a:gd name="connsiteX95" fmla="*/ 254000 w 11281333"/>
                <a:gd name="connsiteY95" fmla="*/ 4053840 h 5852160"/>
                <a:gd name="connsiteX96" fmla="*/ 233680 w 11281333"/>
                <a:gd name="connsiteY96" fmla="*/ 4094480 h 5852160"/>
                <a:gd name="connsiteX97" fmla="*/ 213360 w 11281333"/>
                <a:gd name="connsiteY97" fmla="*/ 4196080 h 5852160"/>
                <a:gd name="connsiteX98" fmla="*/ 193040 w 11281333"/>
                <a:gd name="connsiteY98" fmla="*/ 4277360 h 5852160"/>
                <a:gd name="connsiteX99" fmla="*/ 182880 w 11281333"/>
                <a:gd name="connsiteY99" fmla="*/ 4318000 h 5852160"/>
                <a:gd name="connsiteX100" fmla="*/ 162560 w 11281333"/>
                <a:gd name="connsiteY100" fmla="*/ 4541520 h 5852160"/>
                <a:gd name="connsiteX101" fmla="*/ 182880 w 11281333"/>
                <a:gd name="connsiteY101" fmla="*/ 4765040 h 5852160"/>
                <a:gd name="connsiteX102" fmla="*/ 203200 w 11281333"/>
                <a:gd name="connsiteY102" fmla="*/ 4836160 h 5852160"/>
                <a:gd name="connsiteX103" fmla="*/ 213360 w 11281333"/>
                <a:gd name="connsiteY103" fmla="*/ 4886960 h 5852160"/>
                <a:gd name="connsiteX104" fmla="*/ 233680 w 11281333"/>
                <a:gd name="connsiteY104" fmla="*/ 4947920 h 5852160"/>
                <a:gd name="connsiteX105" fmla="*/ 243840 w 11281333"/>
                <a:gd name="connsiteY105" fmla="*/ 4978400 h 5852160"/>
                <a:gd name="connsiteX106" fmla="*/ 274320 w 11281333"/>
                <a:gd name="connsiteY106" fmla="*/ 5049520 h 5852160"/>
                <a:gd name="connsiteX107" fmla="*/ 294640 w 11281333"/>
                <a:gd name="connsiteY107" fmla="*/ 5120640 h 5852160"/>
                <a:gd name="connsiteX108" fmla="*/ 325120 w 11281333"/>
                <a:gd name="connsiteY108" fmla="*/ 5151120 h 5852160"/>
                <a:gd name="connsiteX109" fmla="*/ 386080 w 11281333"/>
                <a:gd name="connsiteY109" fmla="*/ 5242560 h 5852160"/>
                <a:gd name="connsiteX110" fmla="*/ 447040 w 11281333"/>
                <a:gd name="connsiteY110" fmla="*/ 5303520 h 5852160"/>
                <a:gd name="connsiteX111" fmla="*/ 497840 w 11281333"/>
                <a:gd name="connsiteY111" fmla="*/ 5364480 h 5852160"/>
                <a:gd name="connsiteX112" fmla="*/ 589280 w 11281333"/>
                <a:gd name="connsiteY112" fmla="*/ 5466080 h 5852160"/>
                <a:gd name="connsiteX113" fmla="*/ 619760 w 11281333"/>
                <a:gd name="connsiteY113" fmla="*/ 5496560 h 5852160"/>
                <a:gd name="connsiteX114" fmla="*/ 650240 w 11281333"/>
                <a:gd name="connsiteY114" fmla="*/ 5527040 h 5852160"/>
                <a:gd name="connsiteX115" fmla="*/ 680720 w 11281333"/>
                <a:gd name="connsiteY115" fmla="*/ 5547360 h 5852160"/>
                <a:gd name="connsiteX116" fmla="*/ 711200 w 11281333"/>
                <a:gd name="connsiteY116" fmla="*/ 5577840 h 5852160"/>
                <a:gd name="connsiteX117" fmla="*/ 741680 w 11281333"/>
                <a:gd name="connsiteY117" fmla="*/ 5598160 h 5852160"/>
                <a:gd name="connsiteX118" fmla="*/ 782320 w 11281333"/>
                <a:gd name="connsiteY118" fmla="*/ 5628640 h 5852160"/>
                <a:gd name="connsiteX119" fmla="*/ 822960 w 11281333"/>
                <a:gd name="connsiteY119" fmla="*/ 5648960 h 5852160"/>
                <a:gd name="connsiteX120" fmla="*/ 904240 w 11281333"/>
                <a:gd name="connsiteY120" fmla="*/ 5699760 h 5852160"/>
                <a:gd name="connsiteX121" fmla="*/ 934720 w 11281333"/>
                <a:gd name="connsiteY121" fmla="*/ 5709920 h 5852160"/>
                <a:gd name="connsiteX122" fmla="*/ 985520 w 11281333"/>
                <a:gd name="connsiteY122" fmla="*/ 5730240 h 5852160"/>
                <a:gd name="connsiteX123" fmla="*/ 1066800 w 11281333"/>
                <a:gd name="connsiteY123" fmla="*/ 5750560 h 5852160"/>
                <a:gd name="connsiteX124" fmla="*/ 1107440 w 11281333"/>
                <a:gd name="connsiteY124" fmla="*/ 5770880 h 5852160"/>
                <a:gd name="connsiteX125" fmla="*/ 1148080 w 11281333"/>
                <a:gd name="connsiteY125" fmla="*/ 5781040 h 5852160"/>
                <a:gd name="connsiteX126" fmla="*/ 1178560 w 11281333"/>
                <a:gd name="connsiteY126" fmla="*/ 5791200 h 5852160"/>
                <a:gd name="connsiteX127" fmla="*/ 1320800 w 11281333"/>
                <a:gd name="connsiteY127" fmla="*/ 5821680 h 5852160"/>
                <a:gd name="connsiteX128" fmla="*/ 1452880 w 11281333"/>
                <a:gd name="connsiteY128" fmla="*/ 5842000 h 5852160"/>
                <a:gd name="connsiteX129" fmla="*/ 1747520 w 11281333"/>
                <a:gd name="connsiteY129" fmla="*/ 5852160 h 5852160"/>
                <a:gd name="connsiteX130" fmla="*/ 2418080 w 11281333"/>
                <a:gd name="connsiteY130" fmla="*/ 5842000 h 5852160"/>
                <a:gd name="connsiteX131" fmla="*/ 2468880 w 11281333"/>
                <a:gd name="connsiteY131" fmla="*/ 5831840 h 5852160"/>
                <a:gd name="connsiteX132" fmla="*/ 2621280 w 11281333"/>
                <a:gd name="connsiteY132" fmla="*/ 5811520 h 5852160"/>
                <a:gd name="connsiteX133" fmla="*/ 2692400 w 11281333"/>
                <a:gd name="connsiteY133" fmla="*/ 5801360 h 5852160"/>
                <a:gd name="connsiteX134" fmla="*/ 2722880 w 11281333"/>
                <a:gd name="connsiteY134" fmla="*/ 5791200 h 5852160"/>
                <a:gd name="connsiteX135" fmla="*/ 2844800 w 11281333"/>
                <a:gd name="connsiteY135" fmla="*/ 5770880 h 5852160"/>
                <a:gd name="connsiteX136" fmla="*/ 2915920 w 11281333"/>
                <a:gd name="connsiteY136" fmla="*/ 5750560 h 5852160"/>
                <a:gd name="connsiteX137" fmla="*/ 2946400 w 11281333"/>
                <a:gd name="connsiteY137" fmla="*/ 5740400 h 5852160"/>
                <a:gd name="connsiteX138" fmla="*/ 2987040 w 11281333"/>
                <a:gd name="connsiteY138" fmla="*/ 5730240 h 5852160"/>
                <a:gd name="connsiteX139" fmla="*/ 3027680 w 11281333"/>
                <a:gd name="connsiteY139" fmla="*/ 5709920 h 5852160"/>
                <a:gd name="connsiteX140" fmla="*/ 3078480 w 11281333"/>
                <a:gd name="connsiteY140" fmla="*/ 5689600 h 5852160"/>
                <a:gd name="connsiteX141" fmla="*/ 3108960 w 11281333"/>
                <a:gd name="connsiteY141" fmla="*/ 5669280 h 5852160"/>
                <a:gd name="connsiteX142" fmla="*/ 3210560 w 11281333"/>
                <a:gd name="connsiteY142" fmla="*/ 5608320 h 5852160"/>
                <a:gd name="connsiteX143" fmla="*/ 3281680 w 11281333"/>
                <a:gd name="connsiteY143" fmla="*/ 5537200 h 5852160"/>
                <a:gd name="connsiteX144" fmla="*/ 3312160 w 11281333"/>
                <a:gd name="connsiteY144" fmla="*/ 5506720 h 5852160"/>
                <a:gd name="connsiteX145" fmla="*/ 3393440 w 11281333"/>
                <a:gd name="connsiteY145" fmla="*/ 5384800 h 5852160"/>
                <a:gd name="connsiteX146" fmla="*/ 3403600 w 11281333"/>
                <a:gd name="connsiteY146" fmla="*/ 5354320 h 5852160"/>
                <a:gd name="connsiteX147" fmla="*/ 3423920 w 11281333"/>
                <a:gd name="connsiteY147" fmla="*/ 5262880 h 5852160"/>
                <a:gd name="connsiteX148" fmla="*/ 3413760 w 11281333"/>
                <a:gd name="connsiteY148" fmla="*/ 4897120 h 5852160"/>
                <a:gd name="connsiteX149" fmla="*/ 3383280 w 11281333"/>
                <a:gd name="connsiteY149" fmla="*/ 4785360 h 5852160"/>
                <a:gd name="connsiteX150" fmla="*/ 3373120 w 11281333"/>
                <a:gd name="connsiteY150" fmla="*/ 4734560 h 5852160"/>
                <a:gd name="connsiteX151" fmla="*/ 3352800 w 11281333"/>
                <a:gd name="connsiteY151" fmla="*/ 4704080 h 5852160"/>
                <a:gd name="connsiteX152" fmla="*/ 3322320 w 11281333"/>
                <a:gd name="connsiteY152" fmla="*/ 4632960 h 5852160"/>
                <a:gd name="connsiteX153" fmla="*/ 3302000 w 11281333"/>
                <a:gd name="connsiteY153" fmla="*/ 4602480 h 5852160"/>
                <a:gd name="connsiteX154" fmla="*/ 3281680 w 11281333"/>
                <a:gd name="connsiteY154" fmla="*/ 4541520 h 5852160"/>
                <a:gd name="connsiteX155" fmla="*/ 3271520 w 11281333"/>
                <a:gd name="connsiteY155" fmla="*/ 4511040 h 5852160"/>
                <a:gd name="connsiteX156" fmla="*/ 3261360 w 11281333"/>
                <a:gd name="connsiteY156" fmla="*/ 4470400 h 5852160"/>
                <a:gd name="connsiteX157" fmla="*/ 3241040 w 11281333"/>
                <a:gd name="connsiteY157" fmla="*/ 4429760 h 5852160"/>
                <a:gd name="connsiteX158" fmla="*/ 3220720 w 11281333"/>
                <a:gd name="connsiteY158" fmla="*/ 4348480 h 5852160"/>
                <a:gd name="connsiteX159" fmla="*/ 3210560 w 11281333"/>
                <a:gd name="connsiteY159" fmla="*/ 4318000 h 5852160"/>
                <a:gd name="connsiteX160" fmla="*/ 3220720 w 11281333"/>
                <a:gd name="connsiteY160" fmla="*/ 4053840 h 5852160"/>
                <a:gd name="connsiteX161" fmla="*/ 3230880 w 11281333"/>
                <a:gd name="connsiteY161" fmla="*/ 4023360 h 5852160"/>
                <a:gd name="connsiteX162" fmla="*/ 3261360 w 11281333"/>
                <a:gd name="connsiteY162" fmla="*/ 3921760 h 5852160"/>
                <a:gd name="connsiteX163" fmla="*/ 3302000 w 11281333"/>
                <a:gd name="connsiteY163" fmla="*/ 3850640 h 5852160"/>
                <a:gd name="connsiteX164" fmla="*/ 3322320 w 11281333"/>
                <a:gd name="connsiteY164" fmla="*/ 3820160 h 5852160"/>
                <a:gd name="connsiteX165" fmla="*/ 3332480 w 11281333"/>
                <a:gd name="connsiteY165" fmla="*/ 3789680 h 5852160"/>
                <a:gd name="connsiteX166" fmla="*/ 3352800 w 11281333"/>
                <a:gd name="connsiteY166" fmla="*/ 3759200 h 5852160"/>
                <a:gd name="connsiteX167" fmla="*/ 3373120 w 11281333"/>
                <a:gd name="connsiteY167" fmla="*/ 3718560 h 5852160"/>
                <a:gd name="connsiteX168" fmla="*/ 3413760 w 11281333"/>
                <a:gd name="connsiteY168" fmla="*/ 3677920 h 5852160"/>
                <a:gd name="connsiteX169" fmla="*/ 3434080 w 11281333"/>
                <a:gd name="connsiteY169" fmla="*/ 3637280 h 5852160"/>
                <a:gd name="connsiteX170" fmla="*/ 3454400 w 11281333"/>
                <a:gd name="connsiteY170" fmla="*/ 3606800 h 5852160"/>
                <a:gd name="connsiteX171" fmla="*/ 3484880 w 11281333"/>
                <a:gd name="connsiteY171" fmla="*/ 3556000 h 5852160"/>
                <a:gd name="connsiteX172" fmla="*/ 3576320 w 11281333"/>
                <a:gd name="connsiteY172" fmla="*/ 3464560 h 5852160"/>
                <a:gd name="connsiteX173" fmla="*/ 3637280 w 11281333"/>
                <a:gd name="connsiteY173" fmla="*/ 3413760 h 5852160"/>
                <a:gd name="connsiteX174" fmla="*/ 3708400 w 11281333"/>
                <a:gd name="connsiteY174" fmla="*/ 3373120 h 5852160"/>
                <a:gd name="connsiteX175" fmla="*/ 3738880 w 11281333"/>
                <a:gd name="connsiteY175" fmla="*/ 3352800 h 5852160"/>
                <a:gd name="connsiteX176" fmla="*/ 3769360 w 11281333"/>
                <a:gd name="connsiteY176" fmla="*/ 3342640 h 5852160"/>
                <a:gd name="connsiteX177" fmla="*/ 3820160 w 11281333"/>
                <a:gd name="connsiteY177" fmla="*/ 3322320 h 5852160"/>
                <a:gd name="connsiteX178" fmla="*/ 3870960 w 11281333"/>
                <a:gd name="connsiteY178" fmla="*/ 3312160 h 5852160"/>
                <a:gd name="connsiteX179" fmla="*/ 4084320 w 11281333"/>
                <a:gd name="connsiteY179" fmla="*/ 3291840 h 5852160"/>
                <a:gd name="connsiteX180" fmla="*/ 4318000 w 11281333"/>
                <a:gd name="connsiteY180" fmla="*/ 3302000 h 5852160"/>
                <a:gd name="connsiteX181" fmla="*/ 4348480 w 11281333"/>
                <a:gd name="connsiteY181" fmla="*/ 3312160 h 5852160"/>
                <a:gd name="connsiteX182" fmla="*/ 4399280 w 11281333"/>
                <a:gd name="connsiteY182" fmla="*/ 3332480 h 5852160"/>
                <a:gd name="connsiteX183" fmla="*/ 4439920 w 11281333"/>
                <a:gd name="connsiteY183" fmla="*/ 3352800 h 5852160"/>
                <a:gd name="connsiteX184" fmla="*/ 4572000 w 11281333"/>
                <a:gd name="connsiteY184" fmla="*/ 3464560 h 5852160"/>
                <a:gd name="connsiteX185" fmla="*/ 4592320 w 11281333"/>
                <a:gd name="connsiteY185" fmla="*/ 3515360 h 5852160"/>
                <a:gd name="connsiteX186" fmla="*/ 4602480 w 11281333"/>
                <a:gd name="connsiteY186" fmla="*/ 3545840 h 5852160"/>
                <a:gd name="connsiteX187" fmla="*/ 4622800 w 11281333"/>
                <a:gd name="connsiteY187" fmla="*/ 3586480 h 5852160"/>
                <a:gd name="connsiteX188" fmla="*/ 4643120 w 11281333"/>
                <a:gd name="connsiteY188" fmla="*/ 3647440 h 5852160"/>
                <a:gd name="connsiteX189" fmla="*/ 4653280 w 11281333"/>
                <a:gd name="connsiteY189" fmla="*/ 3718560 h 5852160"/>
                <a:gd name="connsiteX190" fmla="*/ 4673600 w 11281333"/>
                <a:gd name="connsiteY190" fmla="*/ 3840480 h 5852160"/>
                <a:gd name="connsiteX191" fmla="*/ 4693920 w 11281333"/>
                <a:gd name="connsiteY191" fmla="*/ 4003040 h 5852160"/>
                <a:gd name="connsiteX192" fmla="*/ 4724400 w 11281333"/>
                <a:gd name="connsiteY192" fmla="*/ 4135120 h 5852160"/>
                <a:gd name="connsiteX193" fmla="*/ 4744720 w 11281333"/>
                <a:gd name="connsiteY193" fmla="*/ 4257040 h 5852160"/>
                <a:gd name="connsiteX194" fmla="*/ 4754880 w 11281333"/>
                <a:gd name="connsiteY194" fmla="*/ 4287520 h 5852160"/>
                <a:gd name="connsiteX195" fmla="*/ 4775200 w 11281333"/>
                <a:gd name="connsiteY195" fmla="*/ 4368800 h 5852160"/>
                <a:gd name="connsiteX196" fmla="*/ 4785360 w 11281333"/>
                <a:gd name="connsiteY196" fmla="*/ 4399280 h 5852160"/>
                <a:gd name="connsiteX197" fmla="*/ 4805680 w 11281333"/>
                <a:gd name="connsiteY197" fmla="*/ 4429760 h 5852160"/>
                <a:gd name="connsiteX198" fmla="*/ 4815840 w 11281333"/>
                <a:gd name="connsiteY198" fmla="*/ 4470400 h 5852160"/>
                <a:gd name="connsiteX199" fmla="*/ 4846320 w 11281333"/>
                <a:gd name="connsiteY199" fmla="*/ 4511040 h 5852160"/>
                <a:gd name="connsiteX200" fmla="*/ 4886960 w 11281333"/>
                <a:gd name="connsiteY200" fmla="*/ 4572000 h 5852160"/>
                <a:gd name="connsiteX201" fmla="*/ 4907280 w 11281333"/>
                <a:gd name="connsiteY201" fmla="*/ 4602480 h 5852160"/>
                <a:gd name="connsiteX202" fmla="*/ 4937760 w 11281333"/>
                <a:gd name="connsiteY202" fmla="*/ 4622800 h 5852160"/>
                <a:gd name="connsiteX203" fmla="*/ 5039360 w 11281333"/>
                <a:gd name="connsiteY203" fmla="*/ 4714240 h 5852160"/>
                <a:gd name="connsiteX204" fmla="*/ 5069840 w 11281333"/>
                <a:gd name="connsiteY204" fmla="*/ 4724400 h 5852160"/>
                <a:gd name="connsiteX205" fmla="*/ 5252720 w 11281333"/>
                <a:gd name="connsiteY205" fmla="*/ 4826000 h 5852160"/>
                <a:gd name="connsiteX206" fmla="*/ 5293360 w 11281333"/>
                <a:gd name="connsiteY206" fmla="*/ 4836160 h 5852160"/>
                <a:gd name="connsiteX207" fmla="*/ 5364480 w 11281333"/>
                <a:gd name="connsiteY207" fmla="*/ 4866640 h 5852160"/>
                <a:gd name="connsiteX208" fmla="*/ 5577840 w 11281333"/>
                <a:gd name="connsiteY208" fmla="*/ 4897120 h 5852160"/>
                <a:gd name="connsiteX209" fmla="*/ 5740400 w 11281333"/>
                <a:gd name="connsiteY209" fmla="*/ 4907280 h 5852160"/>
                <a:gd name="connsiteX210" fmla="*/ 5872480 w 11281333"/>
                <a:gd name="connsiteY210" fmla="*/ 4917440 h 5852160"/>
                <a:gd name="connsiteX211" fmla="*/ 6116320 w 11281333"/>
                <a:gd name="connsiteY211" fmla="*/ 4897120 h 5852160"/>
                <a:gd name="connsiteX212" fmla="*/ 6339840 w 11281333"/>
                <a:gd name="connsiteY212" fmla="*/ 4815840 h 5852160"/>
                <a:gd name="connsiteX213" fmla="*/ 6390640 w 11281333"/>
                <a:gd name="connsiteY213" fmla="*/ 4785360 h 5852160"/>
                <a:gd name="connsiteX214" fmla="*/ 6482080 w 11281333"/>
                <a:gd name="connsiteY214" fmla="*/ 4724400 h 5852160"/>
                <a:gd name="connsiteX215" fmla="*/ 6522720 w 11281333"/>
                <a:gd name="connsiteY215" fmla="*/ 4693920 h 5852160"/>
                <a:gd name="connsiteX216" fmla="*/ 6553200 w 11281333"/>
                <a:gd name="connsiteY216" fmla="*/ 4653280 h 5852160"/>
                <a:gd name="connsiteX217" fmla="*/ 6604000 w 11281333"/>
                <a:gd name="connsiteY217" fmla="*/ 4602480 h 5852160"/>
                <a:gd name="connsiteX218" fmla="*/ 6654800 w 11281333"/>
                <a:gd name="connsiteY218" fmla="*/ 4521200 h 5852160"/>
                <a:gd name="connsiteX219" fmla="*/ 6685280 w 11281333"/>
                <a:gd name="connsiteY219" fmla="*/ 4480560 h 5852160"/>
                <a:gd name="connsiteX220" fmla="*/ 6736080 w 11281333"/>
                <a:gd name="connsiteY220" fmla="*/ 4378960 h 5852160"/>
                <a:gd name="connsiteX221" fmla="*/ 6766560 w 11281333"/>
                <a:gd name="connsiteY221" fmla="*/ 4328160 h 5852160"/>
                <a:gd name="connsiteX222" fmla="*/ 6776720 w 11281333"/>
                <a:gd name="connsiteY222" fmla="*/ 4267200 h 5852160"/>
                <a:gd name="connsiteX223" fmla="*/ 6786880 w 11281333"/>
                <a:gd name="connsiteY223" fmla="*/ 4236720 h 5852160"/>
                <a:gd name="connsiteX224" fmla="*/ 6807200 w 11281333"/>
                <a:gd name="connsiteY224" fmla="*/ 4145280 h 5852160"/>
                <a:gd name="connsiteX225" fmla="*/ 6817360 w 11281333"/>
                <a:gd name="connsiteY225" fmla="*/ 4053840 h 5852160"/>
                <a:gd name="connsiteX226" fmla="*/ 6827520 w 11281333"/>
                <a:gd name="connsiteY226" fmla="*/ 3972560 h 5852160"/>
                <a:gd name="connsiteX227" fmla="*/ 6817360 w 11281333"/>
                <a:gd name="connsiteY227" fmla="*/ 3505200 h 5852160"/>
                <a:gd name="connsiteX228" fmla="*/ 6807200 w 11281333"/>
                <a:gd name="connsiteY228" fmla="*/ 3454400 h 5852160"/>
                <a:gd name="connsiteX229" fmla="*/ 6776720 w 11281333"/>
                <a:gd name="connsiteY229" fmla="*/ 3352800 h 5852160"/>
                <a:gd name="connsiteX230" fmla="*/ 6756400 w 11281333"/>
                <a:gd name="connsiteY230" fmla="*/ 3302000 h 5852160"/>
                <a:gd name="connsiteX231" fmla="*/ 6736080 w 11281333"/>
                <a:gd name="connsiteY231" fmla="*/ 3271520 h 5852160"/>
                <a:gd name="connsiteX232" fmla="*/ 6705600 w 11281333"/>
                <a:gd name="connsiteY232" fmla="*/ 3200400 h 5852160"/>
                <a:gd name="connsiteX233" fmla="*/ 6695440 w 11281333"/>
                <a:gd name="connsiteY233" fmla="*/ 3169920 h 5852160"/>
                <a:gd name="connsiteX234" fmla="*/ 6675120 w 11281333"/>
                <a:gd name="connsiteY234" fmla="*/ 3139440 h 5852160"/>
                <a:gd name="connsiteX235" fmla="*/ 6593840 w 11281333"/>
                <a:gd name="connsiteY235" fmla="*/ 2997200 h 5852160"/>
                <a:gd name="connsiteX236" fmla="*/ 6522720 w 11281333"/>
                <a:gd name="connsiteY236" fmla="*/ 2895600 h 5852160"/>
                <a:gd name="connsiteX237" fmla="*/ 6421120 w 11281333"/>
                <a:gd name="connsiteY237" fmla="*/ 2753360 h 5852160"/>
                <a:gd name="connsiteX238" fmla="*/ 6319520 w 11281333"/>
                <a:gd name="connsiteY238" fmla="*/ 2651760 h 5852160"/>
                <a:gd name="connsiteX239" fmla="*/ 6248400 w 11281333"/>
                <a:gd name="connsiteY239" fmla="*/ 2580640 h 5852160"/>
                <a:gd name="connsiteX240" fmla="*/ 6207760 w 11281333"/>
                <a:gd name="connsiteY240" fmla="*/ 2540000 h 5852160"/>
                <a:gd name="connsiteX241" fmla="*/ 6167120 w 11281333"/>
                <a:gd name="connsiteY241" fmla="*/ 2489200 h 5852160"/>
                <a:gd name="connsiteX242" fmla="*/ 6126480 w 11281333"/>
                <a:gd name="connsiteY242" fmla="*/ 2458720 h 5852160"/>
                <a:gd name="connsiteX243" fmla="*/ 6065520 w 11281333"/>
                <a:gd name="connsiteY243" fmla="*/ 2397760 h 5852160"/>
                <a:gd name="connsiteX244" fmla="*/ 6035040 w 11281333"/>
                <a:gd name="connsiteY244" fmla="*/ 2377440 h 5852160"/>
                <a:gd name="connsiteX245" fmla="*/ 5963920 w 11281333"/>
                <a:gd name="connsiteY245" fmla="*/ 2306320 h 5852160"/>
                <a:gd name="connsiteX246" fmla="*/ 5933440 w 11281333"/>
                <a:gd name="connsiteY246" fmla="*/ 2286000 h 5852160"/>
                <a:gd name="connsiteX247" fmla="*/ 5902960 w 11281333"/>
                <a:gd name="connsiteY247" fmla="*/ 2255520 h 5852160"/>
                <a:gd name="connsiteX248" fmla="*/ 5852160 w 11281333"/>
                <a:gd name="connsiteY248" fmla="*/ 2225040 h 5852160"/>
                <a:gd name="connsiteX249" fmla="*/ 5821680 w 11281333"/>
                <a:gd name="connsiteY249" fmla="*/ 2194560 h 5852160"/>
                <a:gd name="connsiteX250" fmla="*/ 5781040 w 11281333"/>
                <a:gd name="connsiteY250" fmla="*/ 2174240 h 5852160"/>
                <a:gd name="connsiteX251" fmla="*/ 5689600 w 11281333"/>
                <a:gd name="connsiteY251" fmla="*/ 2103120 h 5852160"/>
                <a:gd name="connsiteX252" fmla="*/ 5628640 w 11281333"/>
                <a:gd name="connsiteY252" fmla="*/ 2072640 h 5852160"/>
                <a:gd name="connsiteX253" fmla="*/ 5577840 w 11281333"/>
                <a:gd name="connsiteY253" fmla="*/ 2042160 h 5852160"/>
                <a:gd name="connsiteX254" fmla="*/ 5527040 w 11281333"/>
                <a:gd name="connsiteY254" fmla="*/ 2021840 h 5852160"/>
                <a:gd name="connsiteX255" fmla="*/ 5445760 w 11281333"/>
                <a:gd name="connsiteY255" fmla="*/ 1981200 h 5852160"/>
                <a:gd name="connsiteX256" fmla="*/ 5354320 w 11281333"/>
                <a:gd name="connsiteY256" fmla="*/ 1960880 h 5852160"/>
                <a:gd name="connsiteX257" fmla="*/ 5313680 w 11281333"/>
                <a:gd name="connsiteY257" fmla="*/ 1950720 h 5852160"/>
                <a:gd name="connsiteX258" fmla="*/ 5232400 w 11281333"/>
                <a:gd name="connsiteY258" fmla="*/ 1940560 h 5852160"/>
                <a:gd name="connsiteX259" fmla="*/ 5171440 w 11281333"/>
                <a:gd name="connsiteY259" fmla="*/ 1930400 h 5852160"/>
                <a:gd name="connsiteX260" fmla="*/ 4856480 w 11281333"/>
                <a:gd name="connsiteY260" fmla="*/ 1940560 h 5852160"/>
                <a:gd name="connsiteX261" fmla="*/ 4775200 w 11281333"/>
                <a:gd name="connsiteY261" fmla="*/ 1950720 h 5852160"/>
                <a:gd name="connsiteX262" fmla="*/ 4653280 w 11281333"/>
                <a:gd name="connsiteY262" fmla="*/ 2001520 h 5852160"/>
                <a:gd name="connsiteX263" fmla="*/ 4622800 w 11281333"/>
                <a:gd name="connsiteY263" fmla="*/ 2011680 h 5852160"/>
                <a:gd name="connsiteX264" fmla="*/ 4572000 w 11281333"/>
                <a:gd name="connsiteY264" fmla="*/ 2042160 h 5852160"/>
                <a:gd name="connsiteX265" fmla="*/ 4460240 w 11281333"/>
                <a:gd name="connsiteY265" fmla="*/ 2082800 h 5852160"/>
                <a:gd name="connsiteX266" fmla="*/ 4429760 w 11281333"/>
                <a:gd name="connsiteY266" fmla="*/ 2092960 h 5852160"/>
                <a:gd name="connsiteX267" fmla="*/ 4307840 w 11281333"/>
                <a:gd name="connsiteY267" fmla="*/ 2143760 h 5852160"/>
                <a:gd name="connsiteX268" fmla="*/ 4277360 w 11281333"/>
                <a:gd name="connsiteY268" fmla="*/ 2153920 h 5852160"/>
                <a:gd name="connsiteX269" fmla="*/ 4155440 w 11281333"/>
                <a:gd name="connsiteY269" fmla="*/ 2174240 h 5852160"/>
                <a:gd name="connsiteX270" fmla="*/ 3921760 w 11281333"/>
                <a:gd name="connsiteY270" fmla="*/ 2164080 h 5852160"/>
                <a:gd name="connsiteX271" fmla="*/ 3830320 w 11281333"/>
                <a:gd name="connsiteY271" fmla="*/ 2133600 h 5852160"/>
                <a:gd name="connsiteX272" fmla="*/ 3799840 w 11281333"/>
                <a:gd name="connsiteY272" fmla="*/ 2123440 h 5852160"/>
                <a:gd name="connsiteX273" fmla="*/ 3749040 w 11281333"/>
                <a:gd name="connsiteY273" fmla="*/ 2103120 h 5852160"/>
                <a:gd name="connsiteX274" fmla="*/ 3627120 w 11281333"/>
                <a:gd name="connsiteY274" fmla="*/ 2032000 h 5852160"/>
                <a:gd name="connsiteX275" fmla="*/ 3606800 w 11281333"/>
                <a:gd name="connsiteY275" fmla="*/ 2001520 h 5852160"/>
                <a:gd name="connsiteX276" fmla="*/ 3566160 w 11281333"/>
                <a:gd name="connsiteY276" fmla="*/ 1971040 h 5852160"/>
                <a:gd name="connsiteX277" fmla="*/ 3535680 w 11281333"/>
                <a:gd name="connsiteY277" fmla="*/ 1910080 h 5852160"/>
                <a:gd name="connsiteX278" fmla="*/ 3495040 w 11281333"/>
                <a:gd name="connsiteY278" fmla="*/ 1849120 h 5852160"/>
                <a:gd name="connsiteX279" fmla="*/ 3484880 w 11281333"/>
                <a:gd name="connsiteY279" fmla="*/ 1808480 h 5852160"/>
                <a:gd name="connsiteX280" fmla="*/ 3464560 w 11281333"/>
                <a:gd name="connsiteY280" fmla="*/ 1757680 h 5852160"/>
                <a:gd name="connsiteX281" fmla="*/ 3444240 w 11281333"/>
                <a:gd name="connsiteY281" fmla="*/ 1696720 h 5852160"/>
                <a:gd name="connsiteX282" fmla="*/ 3434080 w 11281333"/>
                <a:gd name="connsiteY282" fmla="*/ 1666240 h 5852160"/>
                <a:gd name="connsiteX283" fmla="*/ 3413760 w 11281333"/>
                <a:gd name="connsiteY283" fmla="*/ 1595120 h 5852160"/>
                <a:gd name="connsiteX284" fmla="*/ 3403600 w 11281333"/>
                <a:gd name="connsiteY284" fmla="*/ 1544320 h 5852160"/>
                <a:gd name="connsiteX285" fmla="*/ 3393440 w 11281333"/>
                <a:gd name="connsiteY285" fmla="*/ 1503680 h 5852160"/>
                <a:gd name="connsiteX286" fmla="*/ 3393440 w 11281333"/>
                <a:gd name="connsiteY286" fmla="*/ 1198880 h 5852160"/>
                <a:gd name="connsiteX287" fmla="*/ 3403600 w 11281333"/>
                <a:gd name="connsiteY287" fmla="*/ 1168400 h 5852160"/>
                <a:gd name="connsiteX288" fmla="*/ 3423920 w 11281333"/>
                <a:gd name="connsiteY288" fmla="*/ 1097280 h 5852160"/>
                <a:gd name="connsiteX289" fmla="*/ 3454400 w 11281333"/>
                <a:gd name="connsiteY289" fmla="*/ 1026160 h 5852160"/>
                <a:gd name="connsiteX290" fmla="*/ 3474720 w 11281333"/>
                <a:gd name="connsiteY290" fmla="*/ 955040 h 5852160"/>
                <a:gd name="connsiteX291" fmla="*/ 3525520 w 11281333"/>
                <a:gd name="connsiteY291" fmla="*/ 853440 h 5852160"/>
                <a:gd name="connsiteX292" fmla="*/ 3596640 w 11281333"/>
                <a:gd name="connsiteY292" fmla="*/ 690880 h 5852160"/>
                <a:gd name="connsiteX293" fmla="*/ 3616960 w 11281333"/>
                <a:gd name="connsiteY293" fmla="*/ 650240 h 5852160"/>
                <a:gd name="connsiteX294" fmla="*/ 3647440 w 11281333"/>
                <a:gd name="connsiteY294" fmla="*/ 599440 h 5852160"/>
                <a:gd name="connsiteX295" fmla="*/ 3688080 w 11281333"/>
                <a:gd name="connsiteY295" fmla="*/ 538480 h 5852160"/>
                <a:gd name="connsiteX296" fmla="*/ 3769360 w 11281333"/>
                <a:gd name="connsiteY296" fmla="*/ 416560 h 5852160"/>
                <a:gd name="connsiteX297" fmla="*/ 3789680 w 11281333"/>
                <a:gd name="connsiteY297" fmla="*/ 386080 h 5852160"/>
                <a:gd name="connsiteX298" fmla="*/ 3820160 w 11281333"/>
                <a:gd name="connsiteY298" fmla="*/ 355600 h 5852160"/>
                <a:gd name="connsiteX299" fmla="*/ 3850640 w 11281333"/>
                <a:gd name="connsiteY299" fmla="*/ 314960 h 5852160"/>
                <a:gd name="connsiteX300" fmla="*/ 3952240 w 11281333"/>
                <a:gd name="connsiteY300" fmla="*/ 223520 h 5852160"/>
                <a:gd name="connsiteX301" fmla="*/ 3992880 w 11281333"/>
                <a:gd name="connsiteY301" fmla="*/ 182880 h 5852160"/>
                <a:gd name="connsiteX302" fmla="*/ 4064000 w 11281333"/>
                <a:gd name="connsiteY302" fmla="*/ 142240 h 5852160"/>
                <a:gd name="connsiteX303" fmla="*/ 4104640 w 11281333"/>
                <a:gd name="connsiteY303" fmla="*/ 111760 h 5852160"/>
                <a:gd name="connsiteX304" fmla="*/ 4175760 w 11281333"/>
                <a:gd name="connsiteY304" fmla="*/ 81280 h 5852160"/>
                <a:gd name="connsiteX305" fmla="*/ 4236720 w 11281333"/>
                <a:gd name="connsiteY305" fmla="*/ 50800 h 5852160"/>
                <a:gd name="connsiteX306" fmla="*/ 4277360 w 11281333"/>
                <a:gd name="connsiteY306" fmla="*/ 40640 h 5852160"/>
                <a:gd name="connsiteX307" fmla="*/ 4399280 w 11281333"/>
                <a:gd name="connsiteY307" fmla="*/ 10160 h 5852160"/>
                <a:gd name="connsiteX308" fmla="*/ 4521200 w 11281333"/>
                <a:gd name="connsiteY308" fmla="*/ 0 h 5852160"/>
                <a:gd name="connsiteX309" fmla="*/ 4856480 w 11281333"/>
                <a:gd name="connsiteY309" fmla="*/ 10160 h 5852160"/>
                <a:gd name="connsiteX310" fmla="*/ 4968240 w 11281333"/>
                <a:gd name="connsiteY310" fmla="*/ 30480 h 5852160"/>
                <a:gd name="connsiteX311" fmla="*/ 5049520 w 11281333"/>
                <a:gd name="connsiteY311" fmla="*/ 40640 h 5852160"/>
                <a:gd name="connsiteX312" fmla="*/ 5181600 w 11281333"/>
                <a:gd name="connsiteY312" fmla="*/ 60960 h 5852160"/>
                <a:gd name="connsiteX313" fmla="*/ 5222240 w 11281333"/>
                <a:gd name="connsiteY313" fmla="*/ 81280 h 5852160"/>
                <a:gd name="connsiteX314" fmla="*/ 5303520 w 11281333"/>
                <a:gd name="connsiteY314" fmla="*/ 101600 h 5852160"/>
                <a:gd name="connsiteX315" fmla="*/ 5435600 w 11281333"/>
                <a:gd name="connsiteY315" fmla="*/ 172720 h 5852160"/>
                <a:gd name="connsiteX316" fmla="*/ 5547360 w 11281333"/>
                <a:gd name="connsiteY316" fmla="*/ 284480 h 5852160"/>
                <a:gd name="connsiteX317" fmla="*/ 5588000 w 11281333"/>
                <a:gd name="connsiteY317" fmla="*/ 325120 h 5852160"/>
                <a:gd name="connsiteX318" fmla="*/ 5628640 w 11281333"/>
                <a:gd name="connsiteY318" fmla="*/ 375920 h 5852160"/>
                <a:gd name="connsiteX319" fmla="*/ 5699760 w 11281333"/>
                <a:gd name="connsiteY319" fmla="*/ 447040 h 5852160"/>
                <a:gd name="connsiteX320" fmla="*/ 5720080 w 11281333"/>
                <a:gd name="connsiteY320" fmla="*/ 477520 h 5852160"/>
                <a:gd name="connsiteX321" fmla="*/ 5760720 w 11281333"/>
                <a:gd name="connsiteY321" fmla="*/ 508000 h 5852160"/>
                <a:gd name="connsiteX322" fmla="*/ 5791200 w 11281333"/>
                <a:gd name="connsiteY322" fmla="*/ 548640 h 5852160"/>
                <a:gd name="connsiteX323" fmla="*/ 5852160 w 11281333"/>
                <a:gd name="connsiteY323" fmla="*/ 599440 h 5852160"/>
                <a:gd name="connsiteX324" fmla="*/ 5892800 w 11281333"/>
                <a:gd name="connsiteY324" fmla="*/ 640080 h 5852160"/>
                <a:gd name="connsiteX325" fmla="*/ 5943600 w 11281333"/>
                <a:gd name="connsiteY325" fmla="*/ 670560 h 5852160"/>
                <a:gd name="connsiteX326" fmla="*/ 6065520 w 11281333"/>
                <a:gd name="connsiteY326" fmla="*/ 772160 h 5852160"/>
                <a:gd name="connsiteX327" fmla="*/ 6096000 w 11281333"/>
                <a:gd name="connsiteY327" fmla="*/ 802640 h 5852160"/>
                <a:gd name="connsiteX328" fmla="*/ 6228080 w 11281333"/>
                <a:gd name="connsiteY328" fmla="*/ 894080 h 5852160"/>
                <a:gd name="connsiteX329" fmla="*/ 6258560 w 11281333"/>
                <a:gd name="connsiteY329" fmla="*/ 924560 h 5852160"/>
                <a:gd name="connsiteX330" fmla="*/ 6461760 w 11281333"/>
                <a:gd name="connsiteY330" fmla="*/ 1056640 h 5852160"/>
                <a:gd name="connsiteX331" fmla="*/ 6563360 w 11281333"/>
                <a:gd name="connsiteY331" fmla="*/ 1117600 h 5852160"/>
                <a:gd name="connsiteX332" fmla="*/ 6664960 w 11281333"/>
                <a:gd name="connsiteY332" fmla="*/ 1178560 h 5852160"/>
                <a:gd name="connsiteX333" fmla="*/ 6756400 w 11281333"/>
                <a:gd name="connsiteY333" fmla="*/ 1239520 h 5852160"/>
                <a:gd name="connsiteX334" fmla="*/ 7091680 w 11281333"/>
                <a:gd name="connsiteY334" fmla="*/ 1402080 h 5852160"/>
                <a:gd name="connsiteX335" fmla="*/ 7183120 w 11281333"/>
                <a:gd name="connsiteY335" fmla="*/ 1432560 h 5852160"/>
                <a:gd name="connsiteX336" fmla="*/ 7264400 w 11281333"/>
                <a:gd name="connsiteY336" fmla="*/ 1463040 h 5852160"/>
                <a:gd name="connsiteX337" fmla="*/ 7467600 w 11281333"/>
                <a:gd name="connsiteY337" fmla="*/ 1493520 h 5852160"/>
                <a:gd name="connsiteX338" fmla="*/ 7833360 w 11281333"/>
                <a:gd name="connsiteY338" fmla="*/ 1473200 h 5852160"/>
                <a:gd name="connsiteX339" fmla="*/ 7904480 w 11281333"/>
                <a:gd name="connsiteY339" fmla="*/ 1452880 h 5852160"/>
                <a:gd name="connsiteX340" fmla="*/ 8087360 w 11281333"/>
                <a:gd name="connsiteY340" fmla="*/ 1391920 h 5852160"/>
                <a:gd name="connsiteX341" fmla="*/ 8280400 w 11281333"/>
                <a:gd name="connsiteY341" fmla="*/ 1300480 h 5852160"/>
                <a:gd name="connsiteX342" fmla="*/ 8514080 w 11281333"/>
                <a:gd name="connsiteY342" fmla="*/ 1137920 h 5852160"/>
                <a:gd name="connsiteX343" fmla="*/ 8544560 w 11281333"/>
                <a:gd name="connsiteY343" fmla="*/ 1117600 h 5852160"/>
                <a:gd name="connsiteX344" fmla="*/ 8595360 w 11281333"/>
                <a:gd name="connsiteY344" fmla="*/ 1076960 h 5852160"/>
                <a:gd name="connsiteX345" fmla="*/ 8778240 w 11281333"/>
                <a:gd name="connsiteY345" fmla="*/ 934720 h 5852160"/>
                <a:gd name="connsiteX346" fmla="*/ 8900160 w 11281333"/>
                <a:gd name="connsiteY346" fmla="*/ 812800 h 5852160"/>
                <a:gd name="connsiteX347" fmla="*/ 8961120 w 11281333"/>
                <a:gd name="connsiteY347" fmla="*/ 751840 h 5852160"/>
                <a:gd name="connsiteX348" fmla="*/ 8991600 w 11281333"/>
                <a:gd name="connsiteY348" fmla="*/ 711200 h 5852160"/>
                <a:gd name="connsiteX349" fmla="*/ 9083040 w 11281333"/>
                <a:gd name="connsiteY349" fmla="*/ 619760 h 5852160"/>
                <a:gd name="connsiteX350" fmla="*/ 9144000 w 11281333"/>
                <a:gd name="connsiteY350" fmla="*/ 538480 h 5852160"/>
                <a:gd name="connsiteX351" fmla="*/ 9164320 w 11281333"/>
                <a:gd name="connsiteY351" fmla="*/ 508000 h 5852160"/>
                <a:gd name="connsiteX352" fmla="*/ 9235440 w 11281333"/>
                <a:gd name="connsiteY352" fmla="*/ 436880 h 5852160"/>
                <a:gd name="connsiteX353" fmla="*/ 9296400 w 11281333"/>
                <a:gd name="connsiteY353" fmla="*/ 365760 h 5852160"/>
                <a:gd name="connsiteX354" fmla="*/ 9428480 w 11281333"/>
                <a:gd name="connsiteY354" fmla="*/ 274320 h 5852160"/>
                <a:gd name="connsiteX355" fmla="*/ 9469120 w 11281333"/>
                <a:gd name="connsiteY355" fmla="*/ 243840 h 5852160"/>
                <a:gd name="connsiteX356" fmla="*/ 9509760 w 11281333"/>
                <a:gd name="connsiteY356" fmla="*/ 223520 h 5852160"/>
                <a:gd name="connsiteX357" fmla="*/ 9560560 w 11281333"/>
                <a:gd name="connsiteY357" fmla="*/ 193040 h 5852160"/>
                <a:gd name="connsiteX358" fmla="*/ 9601200 w 11281333"/>
                <a:gd name="connsiteY358" fmla="*/ 172720 h 5852160"/>
                <a:gd name="connsiteX359" fmla="*/ 9631680 w 11281333"/>
                <a:gd name="connsiteY359" fmla="*/ 152400 h 5852160"/>
                <a:gd name="connsiteX360" fmla="*/ 9672320 w 11281333"/>
                <a:gd name="connsiteY360" fmla="*/ 142240 h 5852160"/>
                <a:gd name="connsiteX361" fmla="*/ 9723120 w 11281333"/>
                <a:gd name="connsiteY361" fmla="*/ 121920 h 5852160"/>
                <a:gd name="connsiteX362" fmla="*/ 9773920 w 11281333"/>
                <a:gd name="connsiteY362" fmla="*/ 111760 h 5852160"/>
                <a:gd name="connsiteX363" fmla="*/ 9855200 w 11281333"/>
                <a:gd name="connsiteY363" fmla="*/ 91440 h 5852160"/>
                <a:gd name="connsiteX364" fmla="*/ 9885680 w 11281333"/>
                <a:gd name="connsiteY364" fmla="*/ 81280 h 5852160"/>
                <a:gd name="connsiteX365" fmla="*/ 9936480 w 11281333"/>
                <a:gd name="connsiteY365" fmla="*/ 71120 h 5852160"/>
                <a:gd name="connsiteX366" fmla="*/ 10139680 w 11281333"/>
                <a:gd name="connsiteY366" fmla="*/ 91440 h 5852160"/>
                <a:gd name="connsiteX367" fmla="*/ 10190480 w 11281333"/>
                <a:gd name="connsiteY367" fmla="*/ 111760 h 5852160"/>
                <a:gd name="connsiteX368" fmla="*/ 10251440 w 11281333"/>
                <a:gd name="connsiteY368" fmla="*/ 152400 h 5852160"/>
                <a:gd name="connsiteX369" fmla="*/ 10281920 w 11281333"/>
                <a:gd name="connsiteY369" fmla="*/ 172720 h 5852160"/>
                <a:gd name="connsiteX370" fmla="*/ 10322560 w 11281333"/>
                <a:gd name="connsiteY370" fmla="*/ 193040 h 5852160"/>
                <a:gd name="connsiteX371" fmla="*/ 10383520 w 11281333"/>
                <a:gd name="connsiteY371" fmla="*/ 233680 h 5852160"/>
                <a:gd name="connsiteX372" fmla="*/ 10434320 w 11281333"/>
                <a:gd name="connsiteY372" fmla="*/ 254000 h 5852160"/>
                <a:gd name="connsiteX373" fmla="*/ 10485120 w 11281333"/>
                <a:gd name="connsiteY373" fmla="*/ 314960 h 5852160"/>
                <a:gd name="connsiteX374" fmla="*/ 10556240 w 11281333"/>
                <a:gd name="connsiteY374" fmla="*/ 396240 h 5852160"/>
                <a:gd name="connsiteX375" fmla="*/ 10586720 w 11281333"/>
                <a:gd name="connsiteY375" fmla="*/ 467360 h 5852160"/>
                <a:gd name="connsiteX376" fmla="*/ 10617200 w 11281333"/>
                <a:gd name="connsiteY376" fmla="*/ 518160 h 5852160"/>
                <a:gd name="connsiteX377" fmla="*/ 10657840 w 11281333"/>
                <a:gd name="connsiteY377" fmla="*/ 640080 h 5852160"/>
                <a:gd name="connsiteX378" fmla="*/ 10688320 w 11281333"/>
                <a:gd name="connsiteY378" fmla="*/ 721360 h 5852160"/>
                <a:gd name="connsiteX379" fmla="*/ 10698480 w 11281333"/>
                <a:gd name="connsiteY379" fmla="*/ 822960 h 5852160"/>
                <a:gd name="connsiteX380" fmla="*/ 10708640 w 11281333"/>
                <a:gd name="connsiteY380" fmla="*/ 863600 h 5852160"/>
                <a:gd name="connsiteX381" fmla="*/ 10728960 w 11281333"/>
                <a:gd name="connsiteY381" fmla="*/ 1097280 h 5852160"/>
                <a:gd name="connsiteX382" fmla="*/ 10718800 w 11281333"/>
                <a:gd name="connsiteY382" fmla="*/ 1442720 h 5852160"/>
                <a:gd name="connsiteX383" fmla="*/ 10708640 w 11281333"/>
                <a:gd name="connsiteY383" fmla="*/ 1503680 h 5852160"/>
                <a:gd name="connsiteX384" fmla="*/ 10657840 w 11281333"/>
                <a:gd name="connsiteY384" fmla="*/ 1635760 h 5852160"/>
                <a:gd name="connsiteX385" fmla="*/ 10576560 w 11281333"/>
                <a:gd name="connsiteY385" fmla="*/ 1828800 h 5852160"/>
                <a:gd name="connsiteX386" fmla="*/ 10535920 w 11281333"/>
                <a:gd name="connsiteY386" fmla="*/ 1889760 h 5852160"/>
                <a:gd name="connsiteX387" fmla="*/ 10515600 w 11281333"/>
                <a:gd name="connsiteY387" fmla="*/ 1930400 h 5852160"/>
                <a:gd name="connsiteX388" fmla="*/ 10454640 w 11281333"/>
                <a:gd name="connsiteY388" fmla="*/ 2021840 h 5852160"/>
                <a:gd name="connsiteX389" fmla="*/ 10434320 w 11281333"/>
                <a:gd name="connsiteY389" fmla="*/ 2062480 h 5852160"/>
                <a:gd name="connsiteX390" fmla="*/ 10403840 w 11281333"/>
                <a:gd name="connsiteY390" fmla="*/ 2092960 h 5852160"/>
                <a:gd name="connsiteX391" fmla="*/ 10373360 w 11281333"/>
                <a:gd name="connsiteY391" fmla="*/ 2133600 h 5852160"/>
                <a:gd name="connsiteX392" fmla="*/ 10210800 w 11281333"/>
                <a:gd name="connsiteY392" fmla="*/ 2286000 h 5852160"/>
                <a:gd name="connsiteX393" fmla="*/ 10139680 w 11281333"/>
                <a:gd name="connsiteY393" fmla="*/ 2336800 h 5852160"/>
                <a:gd name="connsiteX394" fmla="*/ 10099040 w 11281333"/>
                <a:gd name="connsiteY394" fmla="*/ 2357120 h 5852160"/>
                <a:gd name="connsiteX395" fmla="*/ 10068560 w 11281333"/>
                <a:gd name="connsiteY395" fmla="*/ 2387600 h 5852160"/>
                <a:gd name="connsiteX396" fmla="*/ 10027920 w 11281333"/>
                <a:gd name="connsiteY396" fmla="*/ 2407920 h 5852160"/>
                <a:gd name="connsiteX397" fmla="*/ 9946640 w 11281333"/>
                <a:gd name="connsiteY397" fmla="*/ 2468880 h 5852160"/>
                <a:gd name="connsiteX398" fmla="*/ 9885680 w 11281333"/>
                <a:gd name="connsiteY398" fmla="*/ 2509520 h 5852160"/>
                <a:gd name="connsiteX399" fmla="*/ 9845040 w 11281333"/>
                <a:gd name="connsiteY399" fmla="*/ 2540000 h 5852160"/>
                <a:gd name="connsiteX400" fmla="*/ 9773920 w 11281333"/>
                <a:gd name="connsiteY400" fmla="*/ 2580640 h 5852160"/>
                <a:gd name="connsiteX401" fmla="*/ 9733280 w 11281333"/>
                <a:gd name="connsiteY401" fmla="*/ 2621280 h 5852160"/>
                <a:gd name="connsiteX402" fmla="*/ 9682480 w 11281333"/>
                <a:gd name="connsiteY402" fmla="*/ 2651760 h 5852160"/>
                <a:gd name="connsiteX403" fmla="*/ 9601200 w 11281333"/>
                <a:gd name="connsiteY403" fmla="*/ 2733040 h 5852160"/>
                <a:gd name="connsiteX404" fmla="*/ 9519920 w 11281333"/>
                <a:gd name="connsiteY404" fmla="*/ 2814320 h 5852160"/>
                <a:gd name="connsiteX405" fmla="*/ 9458960 w 11281333"/>
                <a:gd name="connsiteY405" fmla="*/ 2875280 h 5852160"/>
                <a:gd name="connsiteX406" fmla="*/ 9398000 w 11281333"/>
                <a:gd name="connsiteY406" fmla="*/ 2936240 h 5852160"/>
                <a:gd name="connsiteX407" fmla="*/ 9316720 w 11281333"/>
                <a:gd name="connsiteY407" fmla="*/ 3037840 h 5852160"/>
                <a:gd name="connsiteX408" fmla="*/ 9286240 w 11281333"/>
                <a:gd name="connsiteY408" fmla="*/ 3088640 h 5852160"/>
                <a:gd name="connsiteX409" fmla="*/ 9245600 w 11281333"/>
                <a:gd name="connsiteY409" fmla="*/ 3139440 h 5852160"/>
                <a:gd name="connsiteX410" fmla="*/ 9215120 w 11281333"/>
                <a:gd name="connsiteY410" fmla="*/ 3200400 h 5852160"/>
                <a:gd name="connsiteX411" fmla="*/ 9133840 w 11281333"/>
                <a:gd name="connsiteY411" fmla="*/ 3322320 h 5852160"/>
                <a:gd name="connsiteX412" fmla="*/ 9093200 w 11281333"/>
                <a:gd name="connsiteY412" fmla="*/ 3413760 h 5852160"/>
                <a:gd name="connsiteX413" fmla="*/ 9062720 w 11281333"/>
                <a:gd name="connsiteY413" fmla="*/ 3474720 h 5852160"/>
                <a:gd name="connsiteX414" fmla="*/ 9022080 w 11281333"/>
                <a:gd name="connsiteY414" fmla="*/ 3606800 h 5852160"/>
                <a:gd name="connsiteX415" fmla="*/ 9011920 w 11281333"/>
                <a:gd name="connsiteY415" fmla="*/ 3657600 h 5852160"/>
                <a:gd name="connsiteX416" fmla="*/ 8991600 w 11281333"/>
                <a:gd name="connsiteY416" fmla="*/ 3728720 h 5852160"/>
                <a:gd name="connsiteX417" fmla="*/ 9001760 w 11281333"/>
                <a:gd name="connsiteY417" fmla="*/ 3972560 h 5852160"/>
                <a:gd name="connsiteX418" fmla="*/ 9011920 w 11281333"/>
                <a:gd name="connsiteY418" fmla="*/ 4013200 h 5852160"/>
                <a:gd name="connsiteX419" fmla="*/ 9032240 w 11281333"/>
                <a:gd name="connsiteY419" fmla="*/ 4084320 h 5852160"/>
                <a:gd name="connsiteX420" fmla="*/ 9042400 w 11281333"/>
                <a:gd name="connsiteY420" fmla="*/ 4145280 h 5852160"/>
                <a:gd name="connsiteX421" fmla="*/ 9052560 w 11281333"/>
                <a:gd name="connsiteY421" fmla="*/ 4175760 h 5852160"/>
                <a:gd name="connsiteX422" fmla="*/ 9083040 w 11281333"/>
                <a:gd name="connsiteY422" fmla="*/ 4267200 h 5852160"/>
                <a:gd name="connsiteX423" fmla="*/ 9093200 w 11281333"/>
                <a:gd name="connsiteY423" fmla="*/ 4328160 h 5852160"/>
                <a:gd name="connsiteX424" fmla="*/ 9133840 w 11281333"/>
                <a:gd name="connsiteY424" fmla="*/ 4450080 h 5852160"/>
                <a:gd name="connsiteX425" fmla="*/ 9144000 w 11281333"/>
                <a:gd name="connsiteY425" fmla="*/ 4480560 h 5852160"/>
                <a:gd name="connsiteX426" fmla="*/ 9164320 w 11281333"/>
                <a:gd name="connsiteY426" fmla="*/ 4541520 h 5852160"/>
                <a:gd name="connsiteX427" fmla="*/ 9184640 w 11281333"/>
                <a:gd name="connsiteY427" fmla="*/ 4572000 h 5852160"/>
                <a:gd name="connsiteX428" fmla="*/ 9204960 w 11281333"/>
                <a:gd name="connsiteY428" fmla="*/ 4612640 h 5852160"/>
                <a:gd name="connsiteX429" fmla="*/ 9235440 w 11281333"/>
                <a:gd name="connsiteY429" fmla="*/ 4653280 h 5852160"/>
                <a:gd name="connsiteX430" fmla="*/ 9306560 w 11281333"/>
                <a:gd name="connsiteY430" fmla="*/ 4775200 h 5852160"/>
                <a:gd name="connsiteX431" fmla="*/ 9387840 w 11281333"/>
                <a:gd name="connsiteY431" fmla="*/ 4876800 h 5852160"/>
                <a:gd name="connsiteX432" fmla="*/ 9458960 w 11281333"/>
                <a:gd name="connsiteY432" fmla="*/ 4958080 h 5852160"/>
                <a:gd name="connsiteX433" fmla="*/ 9540240 w 11281333"/>
                <a:gd name="connsiteY433" fmla="*/ 5049520 h 5852160"/>
                <a:gd name="connsiteX434" fmla="*/ 9570720 w 11281333"/>
                <a:gd name="connsiteY434" fmla="*/ 5090160 h 5852160"/>
                <a:gd name="connsiteX435" fmla="*/ 9591040 w 11281333"/>
                <a:gd name="connsiteY435" fmla="*/ 5120640 h 5852160"/>
                <a:gd name="connsiteX436" fmla="*/ 9682480 w 11281333"/>
                <a:gd name="connsiteY436" fmla="*/ 5212080 h 5852160"/>
                <a:gd name="connsiteX437" fmla="*/ 9773920 w 11281333"/>
                <a:gd name="connsiteY437" fmla="*/ 5273040 h 5852160"/>
                <a:gd name="connsiteX438" fmla="*/ 9804400 w 11281333"/>
                <a:gd name="connsiteY438" fmla="*/ 5293360 h 5852160"/>
                <a:gd name="connsiteX439" fmla="*/ 9875520 w 11281333"/>
                <a:gd name="connsiteY439" fmla="*/ 5313680 h 5852160"/>
                <a:gd name="connsiteX440" fmla="*/ 9956800 w 11281333"/>
                <a:gd name="connsiteY440" fmla="*/ 5344160 h 5852160"/>
                <a:gd name="connsiteX441" fmla="*/ 10139680 w 11281333"/>
                <a:gd name="connsiteY441" fmla="*/ 5364480 h 5852160"/>
                <a:gd name="connsiteX442" fmla="*/ 10271760 w 11281333"/>
                <a:gd name="connsiteY442" fmla="*/ 5354320 h 5852160"/>
                <a:gd name="connsiteX443" fmla="*/ 10607040 w 11281333"/>
                <a:gd name="connsiteY443" fmla="*/ 5334000 h 5852160"/>
                <a:gd name="connsiteX444" fmla="*/ 10698480 w 11281333"/>
                <a:gd name="connsiteY444" fmla="*/ 5323840 h 5852160"/>
                <a:gd name="connsiteX445" fmla="*/ 11135360 w 11281333"/>
                <a:gd name="connsiteY445" fmla="*/ 5334000 h 5852160"/>
                <a:gd name="connsiteX446" fmla="*/ 11277600 w 11281333"/>
                <a:gd name="connsiteY446" fmla="*/ 5344160 h 5852160"/>
                <a:gd name="connsiteX0" fmla="*/ 0 w 12001818"/>
                <a:gd name="connsiteY0" fmla="*/ 1178384 h 5852160"/>
                <a:gd name="connsiteX1" fmla="*/ 933845 w 12001818"/>
                <a:gd name="connsiteY1" fmla="*/ 396240 h 5852160"/>
                <a:gd name="connsiteX2" fmla="*/ 994805 w 12001818"/>
                <a:gd name="connsiteY2" fmla="*/ 345440 h 5852160"/>
                <a:gd name="connsiteX3" fmla="*/ 1025285 w 12001818"/>
                <a:gd name="connsiteY3" fmla="*/ 314960 h 5852160"/>
                <a:gd name="connsiteX4" fmla="*/ 1055765 w 12001818"/>
                <a:gd name="connsiteY4" fmla="*/ 294640 h 5852160"/>
                <a:gd name="connsiteX5" fmla="*/ 1086245 w 12001818"/>
                <a:gd name="connsiteY5" fmla="*/ 264160 h 5852160"/>
                <a:gd name="connsiteX6" fmla="*/ 1147205 w 12001818"/>
                <a:gd name="connsiteY6" fmla="*/ 223520 h 5852160"/>
                <a:gd name="connsiteX7" fmla="*/ 1177685 w 12001818"/>
                <a:gd name="connsiteY7" fmla="*/ 203200 h 5852160"/>
                <a:gd name="connsiteX8" fmla="*/ 1238645 w 12001818"/>
                <a:gd name="connsiteY8" fmla="*/ 182880 h 5852160"/>
                <a:gd name="connsiteX9" fmla="*/ 1269125 w 12001818"/>
                <a:gd name="connsiteY9" fmla="*/ 162560 h 5852160"/>
                <a:gd name="connsiteX10" fmla="*/ 1330085 w 12001818"/>
                <a:gd name="connsiteY10" fmla="*/ 142240 h 5852160"/>
                <a:gd name="connsiteX11" fmla="*/ 1360565 w 12001818"/>
                <a:gd name="connsiteY11" fmla="*/ 132080 h 5852160"/>
                <a:gd name="connsiteX12" fmla="*/ 1391045 w 12001818"/>
                <a:gd name="connsiteY12" fmla="*/ 111760 h 5852160"/>
                <a:gd name="connsiteX13" fmla="*/ 1482485 w 12001818"/>
                <a:gd name="connsiteY13" fmla="*/ 81280 h 5852160"/>
                <a:gd name="connsiteX14" fmla="*/ 1573925 w 12001818"/>
                <a:gd name="connsiteY14" fmla="*/ 50800 h 5852160"/>
                <a:gd name="connsiteX15" fmla="*/ 1604405 w 12001818"/>
                <a:gd name="connsiteY15" fmla="*/ 40640 h 5852160"/>
                <a:gd name="connsiteX16" fmla="*/ 1878725 w 12001818"/>
                <a:gd name="connsiteY16" fmla="*/ 50800 h 5852160"/>
                <a:gd name="connsiteX17" fmla="*/ 2061605 w 12001818"/>
                <a:gd name="connsiteY17" fmla="*/ 91440 h 5852160"/>
                <a:gd name="connsiteX18" fmla="*/ 2122565 w 12001818"/>
                <a:gd name="connsiteY18" fmla="*/ 111760 h 5852160"/>
                <a:gd name="connsiteX19" fmla="*/ 2234325 w 12001818"/>
                <a:gd name="connsiteY19" fmla="*/ 142240 h 5852160"/>
                <a:gd name="connsiteX20" fmla="*/ 2295285 w 12001818"/>
                <a:gd name="connsiteY20" fmla="*/ 172720 h 5852160"/>
                <a:gd name="connsiteX21" fmla="*/ 2356245 w 12001818"/>
                <a:gd name="connsiteY21" fmla="*/ 213360 h 5852160"/>
                <a:gd name="connsiteX22" fmla="*/ 2417205 w 12001818"/>
                <a:gd name="connsiteY22" fmla="*/ 264160 h 5852160"/>
                <a:gd name="connsiteX23" fmla="*/ 2437525 w 12001818"/>
                <a:gd name="connsiteY23" fmla="*/ 294640 h 5852160"/>
                <a:gd name="connsiteX24" fmla="*/ 2468005 w 12001818"/>
                <a:gd name="connsiteY24" fmla="*/ 314960 h 5852160"/>
                <a:gd name="connsiteX25" fmla="*/ 2508645 w 12001818"/>
                <a:gd name="connsiteY25" fmla="*/ 375920 h 5852160"/>
                <a:gd name="connsiteX26" fmla="*/ 2528965 w 12001818"/>
                <a:gd name="connsiteY26" fmla="*/ 406400 h 5852160"/>
                <a:gd name="connsiteX27" fmla="*/ 2559445 w 12001818"/>
                <a:gd name="connsiteY27" fmla="*/ 497840 h 5852160"/>
                <a:gd name="connsiteX28" fmla="*/ 2569605 w 12001818"/>
                <a:gd name="connsiteY28" fmla="*/ 528320 h 5852160"/>
                <a:gd name="connsiteX29" fmla="*/ 2579765 w 12001818"/>
                <a:gd name="connsiteY29" fmla="*/ 558800 h 5852160"/>
                <a:gd name="connsiteX30" fmla="*/ 2589925 w 12001818"/>
                <a:gd name="connsiteY30" fmla="*/ 609600 h 5852160"/>
                <a:gd name="connsiteX31" fmla="*/ 2579765 w 12001818"/>
                <a:gd name="connsiteY31" fmla="*/ 782320 h 5852160"/>
                <a:gd name="connsiteX32" fmla="*/ 2569605 w 12001818"/>
                <a:gd name="connsiteY32" fmla="*/ 812800 h 5852160"/>
                <a:gd name="connsiteX33" fmla="*/ 2528965 w 12001818"/>
                <a:gd name="connsiteY33" fmla="*/ 873760 h 5852160"/>
                <a:gd name="connsiteX34" fmla="*/ 2498485 w 12001818"/>
                <a:gd name="connsiteY34" fmla="*/ 894080 h 5852160"/>
                <a:gd name="connsiteX35" fmla="*/ 2478165 w 12001818"/>
                <a:gd name="connsiteY35" fmla="*/ 955040 h 5852160"/>
                <a:gd name="connsiteX36" fmla="*/ 2447685 w 12001818"/>
                <a:gd name="connsiteY36" fmla="*/ 1016000 h 5852160"/>
                <a:gd name="connsiteX37" fmla="*/ 2457845 w 12001818"/>
                <a:gd name="connsiteY37" fmla="*/ 1229360 h 5852160"/>
                <a:gd name="connsiteX38" fmla="*/ 2488325 w 12001818"/>
                <a:gd name="connsiteY38" fmla="*/ 1330960 h 5852160"/>
                <a:gd name="connsiteX39" fmla="*/ 2518805 w 12001818"/>
                <a:gd name="connsiteY39" fmla="*/ 1351280 h 5852160"/>
                <a:gd name="connsiteX40" fmla="*/ 2549285 w 12001818"/>
                <a:gd name="connsiteY40" fmla="*/ 1381760 h 5852160"/>
                <a:gd name="connsiteX41" fmla="*/ 2579765 w 12001818"/>
                <a:gd name="connsiteY41" fmla="*/ 1391920 h 5852160"/>
                <a:gd name="connsiteX42" fmla="*/ 2610245 w 12001818"/>
                <a:gd name="connsiteY42" fmla="*/ 1412240 h 5852160"/>
                <a:gd name="connsiteX43" fmla="*/ 2640725 w 12001818"/>
                <a:gd name="connsiteY43" fmla="*/ 1422400 h 5852160"/>
                <a:gd name="connsiteX44" fmla="*/ 2671205 w 12001818"/>
                <a:gd name="connsiteY44" fmla="*/ 1442720 h 5852160"/>
                <a:gd name="connsiteX45" fmla="*/ 2732165 w 12001818"/>
                <a:gd name="connsiteY45" fmla="*/ 1463040 h 5852160"/>
                <a:gd name="connsiteX46" fmla="*/ 2762645 w 12001818"/>
                <a:gd name="connsiteY46" fmla="*/ 1483360 h 5852160"/>
                <a:gd name="connsiteX47" fmla="*/ 2823605 w 12001818"/>
                <a:gd name="connsiteY47" fmla="*/ 1503680 h 5852160"/>
                <a:gd name="connsiteX48" fmla="*/ 2884565 w 12001818"/>
                <a:gd name="connsiteY48" fmla="*/ 1534160 h 5852160"/>
                <a:gd name="connsiteX49" fmla="*/ 2945525 w 12001818"/>
                <a:gd name="connsiteY49" fmla="*/ 1564640 h 5852160"/>
                <a:gd name="connsiteX50" fmla="*/ 2976005 w 12001818"/>
                <a:gd name="connsiteY50" fmla="*/ 1595120 h 5852160"/>
                <a:gd name="connsiteX51" fmla="*/ 3097925 w 12001818"/>
                <a:gd name="connsiteY51" fmla="*/ 1696720 h 5852160"/>
                <a:gd name="connsiteX52" fmla="*/ 3118245 w 12001818"/>
                <a:gd name="connsiteY52" fmla="*/ 1737360 h 5852160"/>
                <a:gd name="connsiteX53" fmla="*/ 3138565 w 12001818"/>
                <a:gd name="connsiteY53" fmla="*/ 1767840 h 5852160"/>
                <a:gd name="connsiteX54" fmla="*/ 3148725 w 12001818"/>
                <a:gd name="connsiteY54" fmla="*/ 1798320 h 5852160"/>
                <a:gd name="connsiteX55" fmla="*/ 3169045 w 12001818"/>
                <a:gd name="connsiteY55" fmla="*/ 1838960 h 5852160"/>
                <a:gd name="connsiteX56" fmla="*/ 3189365 w 12001818"/>
                <a:gd name="connsiteY56" fmla="*/ 1930400 h 5852160"/>
                <a:gd name="connsiteX57" fmla="*/ 3179205 w 12001818"/>
                <a:gd name="connsiteY57" fmla="*/ 2143760 h 5852160"/>
                <a:gd name="connsiteX58" fmla="*/ 3169045 w 12001818"/>
                <a:gd name="connsiteY58" fmla="*/ 2204720 h 5852160"/>
                <a:gd name="connsiteX59" fmla="*/ 3097925 w 12001818"/>
                <a:gd name="connsiteY59" fmla="*/ 2296160 h 5852160"/>
                <a:gd name="connsiteX60" fmla="*/ 3067445 w 12001818"/>
                <a:gd name="connsiteY60" fmla="*/ 2336800 h 5852160"/>
                <a:gd name="connsiteX61" fmla="*/ 2986165 w 12001818"/>
                <a:gd name="connsiteY61" fmla="*/ 2397760 h 5852160"/>
                <a:gd name="connsiteX62" fmla="*/ 2915045 w 12001818"/>
                <a:gd name="connsiteY62" fmla="*/ 2458720 h 5852160"/>
                <a:gd name="connsiteX63" fmla="*/ 2843925 w 12001818"/>
                <a:gd name="connsiteY63" fmla="*/ 2509520 h 5852160"/>
                <a:gd name="connsiteX64" fmla="*/ 2803285 w 12001818"/>
                <a:gd name="connsiteY64" fmla="*/ 2529840 h 5852160"/>
                <a:gd name="connsiteX65" fmla="*/ 2711845 w 12001818"/>
                <a:gd name="connsiteY65" fmla="*/ 2580640 h 5852160"/>
                <a:gd name="connsiteX66" fmla="*/ 2620405 w 12001818"/>
                <a:gd name="connsiteY66" fmla="*/ 2631440 h 5852160"/>
                <a:gd name="connsiteX67" fmla="*/ 2579765 w 12001818"/>
                <a:gd name="connsiteY67" fmla="*/ 2661920 h 5852160"/>
                <a:gd name="connsiteX68" fmla="*/ 2549285 w 12001818"/>
                <a:gd name="connsiteY68" fmla="*/ 2672080 h 5852160"/>
                <a:gd name="connsiteX69" fmla="*/ 2478165 w 12001818"/>
                <a:gd name="connsiteY69" fmla="*/ 2702560 h 5852160"/>
                <a:gd name="connsiteX70" fmla="*/ 2386725 w 12001818"/>
                <a:gd name="connsiteY70" fmla="*/ 2753360 h 5852160"/>
                <a:gd name="connsiteX71" fmla="*/ 2356245 w 12001818"/>
                <a:gd name="connsiteY71" fmla="*/ 2763520 h 5852160"/>
                <a:gd name="connsiteX72" fmla="*/ 2305445 w 12001818"/>
                <a:gd name="connsiteY72" fmla="*/ 2794000 h 5852160"/>
                <a:gd name="connsiteX73" fmla="*/ 2203845 w 12001818"/>
                <a:gd name="connsiteY73" fmla="*/ 2834640 h 5852160"/>
                <a:gd name="connsiteX74" fmla="*/ 2153045 w 12001818"/>
                <a:gd name="connsiteY74" fmla="*/ 2854960 h 5852160"/>
                <a:gd name="connsiteX75" fmla="*/ 2081925 w 12001818"/>
                <a:gd name="connsiteY75" fmla="*/ 2885440 h 5852160"/>
                <a:gd name="connsiteX76" fmla="*/ 2041285 w 12001818"/>
                <a:gd name="connsiteY76" fmla="*/ 2905760 h 5852160"/>
                <a:gd name="connsiteX77" fmla="*/ 1990485 w 12001818"/>
                <a:gd name="connsiteY77" fmla="*/ 2926080 h 5852160"/>
                <a:gd name="connsiteX78" fmla="*/ 1899045 w 12001818"/>
                <a:gd name="connsiteY78" fmla="*/ 2976880 h 5852160"/>
                <a:gd name="connsiteX79" fmla="*/ 1787285 w 12001818"/>
                <a:gd name="connsiteY79" fmla="*/ 3037840 h 5852160"/>
                <a:gd name="connsiteX80" fmla="*/ 1716165 w 12001818"/>
                <a:gd name="connsiteY80" fmla="*/ 3078480 h 5852160"/>
                <a:gd name="connsiteX81" fmla="*/ 1634885 w 12001818"/>
                <a:gd name="connsiteY81" fmla="*/ 3139440 h 5852160"/>
                <a:gd name="connsiteX82" fmla="*/ 1594245 w 12001818"/>
                <a:gd name="connsiteY82" fmla="*/ 3169920 h 5852160"/>
                <a:gd name="connsiteX83" fmla="*/ 1502805 w 12001818"/>
                <a:gd name="connsiteY83" fmla="*/ 3230880 h 5852160"/>
                <a:gd name="connsiteX84" fmla="*/ 1462165 w 12001818"/>
                <a:gd name="connsiteY84" fmla="*/ 3271520 h 5852160"/>
                <a:gd name="connsiteX85" fmla="*/ 1319925 w 12001818"/>
                <a:gd name="connsiteY85" fmla="*/ 3403600 h 5852160"/>
                <a:gd name="connsiteX86" fmla="*/ 1208165 w 12001818"/>
                <a:gd name="connsiteY86" fmla="*/ 3556000 h 5852160"/>
                <a:gd name="connsiteX87" fmla="*/ 1177685 w 12001818"/>
                <a:gd name="connsiteY87" fmla="*/ 3596640 h 5852160"/>
                <a:gd name="connsiteX88" fmla="*/ 1157365 w 12001818"/>
                <a:gd name="connsiteY88" fmla="*/ 3647440 h 5852160"/>
                <a:gd name="connsiteX89" fmla="*/ 1126885 w 12001818"/>
                <a:gd name="connsiteY89" fmla="*/ 3688080 h 5852160"/>
                <a:gd name="connsiteX90" fmla="*/ 1106565 w 12001818"/>
                <a:gd name="connsiteY90" fmla="*/ 3738880 h 5852160"/>
                <a:gd name="connsiteX91" fmla="*/ 1055765 w 12001818"/>
                <a:gd name="connsiteY91" fmla="*/ 3840480 h 5852160"/>
                <a:gd name="connsiteX92" fmla="*/ 1035445 w 12001818"/>
                <a:gd name="connsiteY92" fmla="*/ 3870960 h 5852160"/>
                <a:gd name="connsiteX93" fmla="*/ 1004965 w 12001818"/>
                <a:gd name="connsiteY93" fmla="*/ 3952240 h 5852160"/>
                <a:gd name="connsiteX94" fmla="*/ 984645 w 12001818"/>
                <a:gd name="connsiteY94" fmla="*/ 4003040 h 5852160"/>
                <a:gd name="connsiteX95" fmla="*/ 974485 w 12001818"/>
                <a:gd name="connsiteY95" fmla="*/ 4053840 h 5852160"/>
                <a:gd name="connsiteX96" fmla="*/ 954165 w 12001818"/>
                <a:gd name="connsiteY96" fmla="*/ 4094480 h 5852160"/>
                <a:gd name="connsiteX97" fmla="*/ 933845 w 12001818"/>
                <a:gd name="connsiteY97" fmla="*/ 4196080 h 5852160"/>
                <a:gd name="connsiteX98" fmla="*/ 913525 w 12001818"/>
                <a:gd name="connsiteY98" fmla="*/ 4277360 h 5852160"/>
                <a:gd name="connsiteX99" fmla="*/ 903365 w 12001818"/>
                <a:gd name="connsiteY99" fmla="*/ 4318000 h 5852160"/>
                <a:gd name="connsiteX100" fmla="*/ 883045 w 12001818"/>
                <a:gd name="connsiteY100" fmla="*/ 4541520 h 5852160"/>
                <a:gd name="connsiteX101" fmla="*/ 903365 w 12001818"/>
                <a:gd name="connsiteY101" fmla="*/ 4765040 h 5852160"/>
                <a:gd name="connsiteX102" fmla="*/ 923685 w 12001818"/>
                <a:gd name="connsiteY102" fmla="*/ 4836160 h 5852160"/>
                <a:gd name="connsiteX103" fmla="*/ 933845 w 12001818"/>
                <a:gd name="connsiteY103" fmla="*/ 4886960 h 5852160"/>
                <a:gd name="connsiteX104" fmla="*/ 954165 w 12001818"/>
                <a:gd name="connsiteY104" fmla="*/ 4947920 h 5852160"/>
                <a:gd name="connsiteX105" fmla="*/ 964325 w 12001818"/>
                <a:gd name="connsiteY105" fmla="*/ 4978400 h 5852160"/>
                <a:gd name="connsiteX106" fmla="*/ 994805 w 12001818"/>
                <a:gd name="connsiteY106" fmla="*/ 5049520 h 5852160"/>
                <a:gd name="connsiteX107" fmla="*/ 1015125 w 12001818"/>
                <a:gd name="connsiteY107" fmla="*/ 5120640 h 5852160"/>
                <a:gd name="connsiteX108" fmla="*/ 1045605 w 12001818"/>
                <a:gd name="connsiteY108" fmla="*/ 5151120 h 5852160"/>
                <a:gd name="connsiteX109" fmla="*/ 1106565 w 12001818"/>
                <a:gd name="connsiteY109" fmla="*/ 5242560 h 5852160"/>
                <a:gd name="connsiteX110" fmla="*/ 1167525 w 12001818"/>
                <a:gd name="connsiteY110" fmla="*/ 5303520 h 5852160"/>
                <a:gd name="connsiteX111" fmla="*/ 1218325 w 12001818"/>
                <a:gd name="connsiteY111" fmla="*/ 5364480 h 5852160"/>
                <a:gd name="connsiteX112" fmla="*/ 1309765 w 12001818"/>
                <a:gd name="connsiteY112" fmla="*/ 5466080 h 5852160"/>
                <a:gd name="connsiteX113" fmla="*/ 1340245 w 12001818"/>
                <a:gd name="connsiteY113" fmla="*/ 5496560 h 5852160"/>
                <a:gd name="connsiteX114" fmla="*/ 1370725 w 12001818"/>
                <a:gd name="connsiteY114" fmla="*/ 5527040 h 5852160"/>
                <a:gd name="connsiteX115" fmla="*/ 1401205 w 12001818"/>
                <a:gd name="connsiteY115" fmla="*/ 5547360 h 5852160"/>
                <a:gd name="connsiteX116" fmla="*/ 1431685 w 12001818"/>
                <a:gd name="connsiteY116" fmla="*/ 5577840 h 5852160"/>
                <a:gd name="connsiteX117" fmla="*/ 1462165 w 12001818"/>
                <a:gd name="connsiteY117" fmla="*/ 5598160 h 5852160"/>
                <a:gd name="connsiteX118" fmla="*/ 1502805 w 12001818"/>
                <a:gd name="connsiteY118" fmla="*/ 5628640 h 5852160"/>
                <a:gd name="connsiteX119" fmla="*/ 1543445 w 12001818"/>
                <a:gd name="connsiteY119" fmla="*/ 5648960 h 5852160"/>
                <a:gd name="connsiteX120" fmla="*/ 1624725 w 12001818"/>
                <a:gd name="connsiteY120" fmla="*/ 5699760 h 5852160"/>
                <a:gd name="connsiteX121" fmla="*/ 1655205 w 12001818"/>
                <a:gd name="connsiteY121" fmla="*/ 5709920 h 5852160"/>
                <a:gd name="connsiteX122" fmla="*/ 1706005 w 12001818"/>
                <a:gd name="connsiteY122" fmla="*/ 5730240 h 5852160"/>
                <a:gd name="connsiteX123" fmla="*/ 1787285 w 12001818"/>
                <a:gd name="connsiteY123" fmla="*/ 5750560 h 5852160"/>
                <a:gd name="connsiteX124" fmla="*/ 1827925 w 12001818"/>
                <a:gd name="connsiteY124" fmla="*/ 5770880 h 5852160"/>
                <a:gd name="connsiteX125" fmla="*/ 1868565 w 12001818"/>
                <a:gd name="connsiteY125" fmla="*/ 5781040 h 5852160"/>
                <a:gd name="connsiteX126" fmla="*/ 1899045 w 12001818"/>
                <a:gd name="connsiteY126" fmla="*/ 5791200 h 5852160"/>
                <a:gd name="connsiteX127" fmla="*/ 2041285 w 12001818"/>
                <a:gd name="connsiteY127" fmla="*/ 5821680 h 5852160"/>
                <a:gd name="connsiteX128" fmla="*/ 2173365 w 12001818"/>
                <a:gd name="connsiteY128" fmla="*/ 5842000 h 5852160"/>
                <a:gd name="connsiteX129" fmla="*/ 2468005 w 12001818"/>
                <a:gd name="connsiteY129" fmla="*/ 5852160 h 5852160"/>
                <a:gd name="connsiteX130" fmla="*/ 3138565 w 12001818"/>
                <a:gd name="connsiteY130" fmla="*/ 5842000 h 5852160"/>
                <a:gd name="connsiteX131" fmla="*/ 3189365 w 12001818"/>
                <a:gd name="connsiteY131" fmla="*/ 5831840 h 5852160"/>
                <a:gd name="connsiteX132" fmla="*/ 3341765 w 12001818"/>
                <a:gd name="connsiteY132" fmla="*/ 5811520 h 5852160"/>
                <a:gd name="connsiteX133" fmla="*/ 3412885 w 12001818"/>
                <a:gd name="connsiteY133" fmla="*/ 5801360 h 5852160"/>
                <a:gd name="connsiteX134" fmla="*/ 3443365 w 12001818"/>
                <a:gd name="connsiteY134" fmla="*/ 5791200 h 5852160"/>
                <a:gd name="connsiteX135" fmla="*/ 3565285 w 12001818"/>
                <a:gd name="connsiteY135" fmla="*/ 5770880 h 5852160"/>
                <a:gd name="connsiteX136" fmla="*/ 3636405 w 12001818"/>
                <a:gd name="connsiteY136" fmla="*/ 5750560 h 5852160"/>
                <a:gd name="connsiteX137" fmla="*/ 3666885 w 12001818"/>
                <a:gd name="connsiteY137" fmla="*/ 5740400 h 5852160"/>
                <a:gd name="connsiteX138" fmla="*/ 3707525 w 12001818"/>
                <a:gd name="connsiteY138" fmla="*/ 5730240 h 5852160"/>
                <a:gd name="connsiteX139" fmla="*/ 3748165 w 12001818"/>
                <a:gd name="connsiteY139" fmla="*/ 5709920 h 5852160"/>
                <a:gd name="connsiteX140" fmla="*/ 3798965 w 12001818"/>
                <a:gd name="connsiteY140" fmla="*/ 5689600 h 5852160"/>
                <a:gd name="connsiteX141" fmla="*/ 3829445 w 12001818"/>
                <a:gd name="connsiteY141" fmla="*/ 5669280 h 5852160"/>
                <a:gd name="connsiteX142" fmla="*/ 3931045 w 12001818"/>
                <a:gd name="connsiteY142" fmla="*/ 5608320 h 5852160"/>
                <a:gd name="connsiteX143" fmla="*/ 4002165 w 12001818"/>
                <a:gd name="connsiteY143" fmla="*/ 5537200 h 5852160"/>
                <a:gd name="connsiteX144" fmla="*/ 4032645 w 12001818"/>
                <a:gd name="connsiteY144" fmla="*/ 5506720 h 5852160"/>
                <a:gd name="connsiteX145" fmla="*/ 4113925 w 12001818"/>
                <a:gd name="connsiteY145" fmla="*/ 5384800 h 5852160"/>
                <a:gd name="connsiteX146" fmla="*/ 4124085 w 12001818"/>
                <a:gd name="connsiteY146" fmla="*/ 5354320 h 5852160"/>
                <a:gd name="connsiteX147" fmla="*/ 4144405 w 12001818"/>
                <a:gd name="connsiteY147" fmla="*/ 5262880 h 5852160"/>
                <a:gd name="connsiteX148" fmla="*/ 4134245 w 12001818"/>
                <a:gd name="connsiteY148" fmla="*/ 4897120 h 5852160"/>
                <a:gd name="connsiteX149" fmla="*/ 4103765 w 12001818"/>
                <a:gd name="connsiteY149" fmla="*/ 4785360 h 5852160"/>
                <a:gd name="connsiteX150" fmla="*/ 4093605 w 12001818"/>
                <a:gd name="connsiteY150" fmla="*/ 4734560 h 5852160"/>
                <a:gd name="connsiteX151" fmla="*/ 4073285 w 12001818"/>
                <a:gd name="connsiteY151" fmla="*/ 4704080 h 5852160"/>
                <a:gd name="connsiteX152" fmla="*/ 4042805 w 12001818"/>
                <a:gd name="connsiteY152" fmla="*/ 4632960 h 5852160"/>
                <a:gd name="connsiteX153" fmla="*/ 4022485 w 12001818"/>
                <a:gd name="connsiteY153" fmla="*/ 4602480 h 5852160"/>
                <a:gd name="connsiteX154" fmla="*/ 4002165 w 12001818"/>
                <a:gd name="connsiteY154" fmla="*/ 4541520 h 5852160"/>
                <a:gd name="connsiteX155" fmla="*/ 3992005 w 12001818"/>
                <a:gd name="connsiteY155" fmla="*/ 4511040 h 5852160"/>
                <a:gd name="connsiteX156" fmla="*/ 3981845 w 12001818"/>
                <a:gd name="connsiteY156" fmla="*/ 4470400 h 5852160"/>
                <a:gd name="connsiteX157" fmla="*/ 3961525 w 12001818"/>
                <a:gd name="connsiteY157" fmla="*/ 4429760 h 5852160"/>
                <a:gd name="connsiteX158" fmla="*/ 3941205 w 12001818"/>
                <a:gd name="connsiteY158" fmla="*/ 4348480 h 5852160"/>
                <a:gd name="connsiteX159" fmla="*/ 3931045 w 12001818"/>
                <a:gd name="connsiteY159" fmla="*/ 4318000 h 5852160"/>
                <a:gd name="connsiteX160" fmla="*/ 3941205 w 12001818"/>
                <a:gd name="connsiteY160" fmla="*/ 4053840 h 5852160"/>
                <a:gd name="connsiteX161" fmla="*/ 3951365 w 12001818"/>
                <a:gd name="connsiteY161" fmla="*/ 4023360 h 5852160"/>
                <a:gd name="connsiteX162" fmla="*/ 3981845 w 12001818"/>
                <a:gd name="connsiteY162" fmla="*/ 3921760 h 5852160"/>
                <a:gd name="connsiteX163" fmla="*/ 4022485 w 12001818"/>
                <a:gd name="connsiteY163" fmla="*/ 3850640 h 5852160"/>
                <a:gd name="connsiteX164" fmla="*/ 4042805 w 12001818"/>
                <a:gd name="connsiteY164" fmla="*/ 3820160 h 5852160"/>
                <a:gd name="connsiteX165" fmla="*/ 4052965 w 12001818"/>
                <a:gd name="connsiteY165" fmla="*/ 3789680 h 5852160"/>
                <a:gd name="connsiteX166" fmla="*/ 4073285 w 12001818"/>
                <a:gd name="connsiteY166" fmla="*/ 3759200 h 5852160"/>
                <a:gd name="connsiteX167" fmla="*/ 4093605 w 12001818"/>
                <a:gd name="connsiteY167" fmla="*/ 3718560 h 5852160"/>
                <a:gd name="connsiteX168" fmla="*/ 4134245 w 12001818"/>
                <a:gd name="connsiteY168" fmla="*/ 3677920 h 5852160"/>
                <a:gd name="connsiteX169" fmla="*/ 4154565 w 12001818"/>
                <a:gd name="connsiteY169" fmla="*/ 3637280 h 5852160"/>
                <a:gd name="connsiteX170" fmla="*/ 4174885 w 12001818"/>
                <a:gd name="connsiteY170" fmla="*/ 3606800 h 5852160"/>
                <a:gd name="connsiteX171" fmla="*/ 4205365 w 12001818"/>
                <a:gd name="connsiteY171" fmla="*/ 3556000 h 5852160"/>
                <a:gd name="connsiteX172" fmla="*/ 4296805 w 12001818"/>
                <a:gd name="connsiteY172" fmla="*/ 3464560 h 5852160"/>
                <a:gd name="connsiteX173" fmla="*/ 4357765 w 12001818"/>
                <a:gd name="connsiteY173" fmla="*/ 3413760 h 5852160"/>
                <a:gd name="connsiteX174" fmla="*/ 4428885 w 12001818"/>
                <a:gd name="connsiteY174" fmla="*/ 3373120 h 5852160"/>
                <a:gd name="connsiteX175" fmla="*/ 4459365 w 12001818"/>
                <a:gd name="connsiteY175" fmla="*/ 3352800 h 5852160"/>
                <a:gd name="connsiteX176" fmla="*/ 4489845 w 12001818"/>
                <a:gd name="connsiteY176" fmla="*/ 3342640 h 5852160"/>
                <a:gd name="connsiteX177" fmla="*/ 4540645 w 12001818"/>
                <a:gd name="connsiteY177" fmla="*/ 3322320 h 5852160"/>
                <a:gd name="connsiteX178" fmla="*/ 4591445 w 12001818"/>
                <a:gd name="connsiteY178" fmla="*/ 3312160 h 5852160"/>
                <a:gd name="connsiteX179" fmla="*/ 4804805 w 12001818"/>
                <a:gd name="connsiteY179" fmla="*/ 3291840 h 5852160"/>
                <a:gd name="connsiteX180" fmla="*/ 5038485 w 12001818"/>
                <a:gd name="connsiteY180" fmla="*/ 3302000 h 5852160"/>
                <a:gd name="connsiteX181" fmla="*/ 5068965 w 12001818"/>
                <a:gd name="connsiteY181" fmla="*/ 3312160 h 5852160"/>
                <a:gd name="connsiteX182" fmla="*/ 5119765 w 12001818"/>
                <a:gd name="connsiteY182" fmla="*/ 3332480 h 5852160"/>
                <a:gd name="connsiteX183" fmla="*/ 5160405 w 12001818"/>
                <a:gd name="connsiteY183" fmla="*/ 3352800 h 5852160"/>
                <a:gd name="connsiteX184" fmla="*/ 5292485 w 12001818"/>
                <a:gd name="connsiteY184" fmla="*/ 3464560 h 5852160"/>
                <a:gd name="connsiteX185" fmla="*/ 5312805 w 12001818"/>
                <a:gd name="connsiteY185" fmla="*/ 3515360 h 5852160"/>
                <a:gd name="connsiteX186" fmla="*/ 5322965 w 12001818"/>
                <a:gd name="connsiteY186" fmla="*/ 3545840 h 5852160"/>
                <a:gd name="connsiteX187" fmla="*/ 5343285 w 12001818"/>
                <a:gd name="connsiteY187" fmla="*/ 3586480 h 5852160"/>
                <a:gd name="connsiteX188" fmla="*/ 5363605 w 12001818"/>
                <a:gd name="connsiteY188" fmla="*/ 3647440 h 5852160"/>
                <a:gd name="connsiteX189" fmla="*/ 5373765 w 12001818"/>
                <a:gd name="connsiteY189" fmla="*/ 3718560 h 5852160"/>
                <a:gd name="connsiteX190" fmla="*/ 5394085 w 12001818"/>
                <a:gd name="connsiteY190" fmla="*/ 3840480 h 5852160"/>
                <a:gd name="connsiteX191" fmla="*/ 5414405 w 12001818"/>
                <a:gd name="connsiteY191" fmla="*/ 4003040 h 5852160"/>
                <a:gd name="connsiteX192" fmla="*/ 5444885 w 12001818"/>
                <a:gd name="connsiteY192" fmla="*/ 4135120 h 5852160"/>
                <a:gd name="connsiteX193" fmla="*/ 5465205 w 12001818"/>
                <a:gd name="connsiteY193" fmla="*/ 4257040 h 5852160"/>
                <a:gd name="connsiteX194" fmla="*/ 5475365 w 12001818"/>
                <a:gd name="connsiteY194" fmla="*/ 4287520 h 5852160"/>
                <a:gd name="connsiteX195" fmla="*/ 5495685 w 12001818"/>
                <a:gd name="connsiteY195" fmla="*/ 4368800 h 5852160"/>
                <a:gd name="connsiteX196" fmla="*/ 5505845 w 12001818"/>
                <a:gd name="connsiteY196" fmla="*/ 4399280 h 5852160"/>
                <a:gd name="connsiteX197" fmla="*/ 5526165 w 12001818"/>
                <a:gd name="connsiteY197" fmla="*/ 4429760 h 5852160"/>
                <a:gd name="connsiteX198" fmla="*/ 5536325 w 12001818"/>
                <a:gd name="connsiteY198" fmla="*/ 4470400 h 5852160"/>
                <a:gd name="connsiteX199" fmla="*/ 5566805 w 12001818"/>
                <a:gd name="connsiteY199" fmla="*/ 4511040 h 5852160"/>
                <a:gd name="connsiteX200" fmla="*/ 5607445 w 12001818"/>
                <a:gd name="connsiteY200" fmla="*/ 4572000 h 5852160"/>
                <a:gd name="connsiteX201" fmla="*/ 5627765 w 12001818"/>
                <a:gd name="connsiteY201" fmla="*/ 4602480 h 5852160"/>
                <a:gd name="connsiteX202" fmla="*/ 5658245 w 12001818"/>
                <a:gd name="connsiteY202" fmla="*/ 4622800 h 5852160"/>
                <a:gd name="connsiteX203" fmla="*/ 5759845 w 12001818"/>
                <a:gd name="connsiteY203" fmla="*/ 4714240 h 5852160"/>
                <a:gd name="connsiteX204" fmla="*/ 5790325 w 12001818"/>
                <a:gd name="connsiteY204" fmla="*/ 4724400 h 5852160"/>
                <a:gd name="connsiteX205" fmla="*/ 5973205 w 12001818"/>
                <a:gd name="connsiteY205" fmla="*/ 4826000 h 5852160"/>
                <a:gd name="connsiteX206" fmla="*/ 6013845 w 12001818"/>
                <a:gd name="connsiteY206" fmla="*/ 4836160 h 5852160"/>
                <a:gd name="connsiteX207" fmla="*/ 6084965 w 12001818"/>
                <a:gd name="connsiteY207" fmla="*/ 4866640 h 5852160"/>
                <a:gd name="connsiteX208" fmla="*/ 6298325 w 12001818"/>
                <a:gd name="connsiteY208" fmla="*/ 4897120 h 5852160"/>
                <a:gd name="connsiteX209" fmla="*/ 6460885 w 12001818"/>
                <a:gd name="connsiteY209" fmla="*/ 4907280 h 5852160"/>
                <a:gd name="connsiteX210" fmla="*/ 6592965 w 12001818"/>
                <a:gd name="connsiteY210" fmla="*/ 4917440 h 5852160"/>
                <a:gd name="connsiteX211" fmla="*/ 6836805 w 12001818"/>
                <a:gd name="connsiteY211" fmla="*/ 4897120 h 5852160"/>
                <a:gd name="connsiteX212" fmla="*/ 7060325 w 12001818"/>
                <a:gd name="connsiteY212" fmla="*/ 4815840 h 5852160"/>
                <a:gd name="connsiteX213" fmla="*/ 7111125 w 12001818"/>
                <a:gd name="connsiteY213" fmla="*/ 4785360 h 5852160"/>
                <a:gd name="connsiteX214" fmla="*/ 7202565 w 12001818"/>
                <a:gd name="connsiteY214" fmla="*/ 4724400 h 5852160"/>
                <a:gd name="connsiteX215" fmla="*/ 7243205 w 12001818"/>
                <a:gd name="connsiteY215" fmla="*/ 4693920 h 5852160"/>
                <a:gd name="connsiteX216" fmla="*/ 7273685 w 12001818"/>
                <a:gd name="connsiteY216" fmla="*/ 4653280 h 5852160"/>
                <a:gd name="connsiteX217" fmla="*/ 7324485 w 12001818"/>
                <a:gd name="connsiteY217" fmla="*/ 4602480 h 5852160"/>
                <a:gd name="connsiteX218" fmla="*/ 7375285 w 12001818"/>
                <a:gd name="connsiteY218" fmla="*/ 4521200 h 5852160"/>
                <a:gd name="connsiteX219" fmla="*/ 7405765 w 12001818"/>
                <a:gd name="connsiteY219" fmla="*/ 4480560 h 5852160"/>
                <a:gd name="connsiteX220" fmla="*/ 7456565 w 12001818"/>
                <a:gd name="connsiteY220" fmla="*/ 4378960 h 5852160"/>
                <a:gd name="connsiteX221" fmla="*/ 7487045 w 12001818"/>
                <a:gd name="connsiteY221" fmla="*/ 4328160 h 5852160"/>
                <a:gd name="connsiteX222" fmla="*/ 7497205 w 12001818"/>
                <a:gd name="connsiteY222" fmla="*/ 4267200 h 5852160"/>
                <a:gd name="connsiteX223" fmla="*/ 7507365 w 12001818"/>
                <a:gd name="connsiteY223" fmla="*/ 4236720 h 5852160"/>
                <a:gd name="connsiteX224" fmla="*/ 7527685 w 12001818"/>
                <a:gd name="connsiteY224" fmla="*/ 4145280 h 5852160"/>
                <a:gd name="connsiteX225" fmla="*/ 7537845 w 12001818"/>
                <a:gd name="connsiteY225" fmla="*/ 4053840 h 5852160"/>
                <a:gd name="connsiteX226" fmla="*/ 7548005 w 12001818"/>
                <a:gd name="connsiteY226" fmla="*/ 3972560 h 5852160"/>
                <a:gd name="connsiteX227" fmla="*/ 7537845 w 12001818"/>
                <a:gd name="connsiteY227" fmla="*/ 3505200 h 5852160"/>
                <a:gd name="connsiteX228" fmla="*/ 7527685 w 12001818"/>
                <a:gd name="connsiteY228" fmla="*/ 3454400 h 5852160"/>
                <a:gd name="connsiteX229" fmla="*/ 7497205 w 12001818"/>
                <a:gd name="connsiteY229" fmla="*/ 3352800 h 5852160"/>
                <a:gd name="connsiteX230" fmla="*/ 7476885 w 12001818"/>
                <a:gd name="connsiteY230" fmla="*/ 3302000 h 5852160"/>
                <a:gd name="connsiteX231" fmla="*/ 7456565 w 12001818"/>
                <a:gd name="connsiteY231" fmla="*/ 3271520 h 5852160"/>
                <a:gd name="connsiteX232" fmla="*/ 7426085 w 12001818"/>
                <a:gd name="connsiteY232" fmla="*/ 3200400 h 5852160"/>
                <a:gd name="connsiteX233" fmla="*/ 7415925 w 12001818"/>
                <a:gd name="connsiteY233" fmla="*/ 3169920 h 5852160"/>
                <a:gd name="connsiteX234" fmla="*/ 7395605 w 12001818"/>
                <a:gd name="connsiteY234" fmla="*/ 3139440 h 5852160"/>
                <a:gd name="connsiteX235" fmla="*/ 7314325 w 12001818"/>
                <a:gd name="connsiteY235" fmla="*/ 2997200 h 5852160"/>
                <a:gd name="connsiteX236" fmla="*/ 7243205 w 12001818"/>
                <a:gd name="connsiteY236" fmla="*/ 2895600 h 5852160"/>
                <a:gd name="connsiteX237" fmla="*/ 7141605 w 12001818"/>
                <a:gd name="connsiteY237" fmla="*/ 2753360 h 5852160"/>
                <a:gd name="connsiteX238" fmla="*/ 7040005 w 12001818"/>
                <a:gd name="connsiteY238" fmla="*/ 2651760 h 5852160"/>
                <a:gd name="connsiteX239" fmla="*/ 6968885 w 12001818"/>
                <a:gd name="connsiteY239" fmla="*/ 2580640 h 5852160"/>
                <a:gd name="connsiteX240" fmla="*/ 6928245 w 12001818"/>
                <a:gd name="connsiteY240" fmla="*/ 2540000 h 5852160"/>
                <a:gd name="connsiteX241" fmla="*/ 6887605 w 12001818"/>
                <a:gd name="connsiteY241" fmla="*/ 2489200 h 5852160"/>
                <a:gd name="connsiteX242" fmla="*/ 6846965 w 12001818"/>
                <a:gd name="connsiteY242" fmla="*/ 2458720 h 5852160"/>
                <a:gd name="connsiteX243" fmla="*/ 6786005 w 12001818"/>
                <a:gd name="connsiteY243" fmla="*/ 2397760 h 5852160"/>
                <a:gd name="connsiteX244" fmla="*/ 6755525 w 12001818"/>
                <a:gd name="connsiteY244" fmla="*/ 2377440 h 5852160"/>
                <a:gd name="connsiteX245" fmla="*/ 6684405 w 12001818"/>
                <a:gd name="connsiteY245" fmla="*/ 2306320 h 5852160"/>
                <a:gd name="connsiteX246" fmla="*/ 6653925 w 12001818"/>
                <a:gd name="connsiteY246" fmla="*/ 2286000 h 5852160"/>
                <a:gd name="connsiteX247" fmla="*/ 6623445 w 12001818"/>
                <a:gd name="connsiteY247" fmla="*/ 2255520 h 5852160"/>
                <a:gd name="connsiteX248" fmla="*/ 6572645 w 12001818"/>
                <a:gd name="connsiteY248" fmla="*/ 2225040 h 5852160"/>
                <a:gd name="connsiteX249" fmla="*/ 6542165 w 12001818"/>
                <a:gd name="connsiteY249" fmla="*/ 2194560 h 5852160"/>
                <a:gd name="connsiteX250" fmla="*/ 6501525 w 12001818"/>
                <a:gd name="connsiteY250" fmla="*/ 2174240 h 5852160"/>
                <a:gd name="connsiteX251" fmla="*/ 6410085 w 12001818"/>
                <a:gd name="connsiteY251" fmla="*/ 2103120 h 5852160"/>
                <a:gd name="connsiteX252" fmla="*/ 6349125 w 12001818"/>
                <a:gd name="connsiteY252" fmla="*/ 2072640 h 5852160"/>
                <a:gd name="connsiteX253" fmla="*/ 6298325 w 12001818"/>
                <a:gd name="connsiteY253" fmla="*/ 2042160 h 5852160"/>
                <a:gd name="connsiteX254" fmla="*/ 6247525 w 12001818"/>
                <a:gd name="connsiteY254" fmla="*/ 2021840 h 5852160"/>
                <a:gd name="connsiteX255" fmla="*/ 6166245 w 12001818"/>
                <a:gd name="connsiteY255" fmla="*/ 1981200 h 5852160"/>
                <a:gd name="connsiteX256" fmla="*/ 6074805 w 12001818"/>
                <a:gd name="connsiteY256" fmla="*/ 1960880 h 5852160"/>
                <a:gd name="connsiteX257" fmla="*/ 6034165 w 12001818"/>
                <a:gd name="connsiteY257" fmla="*/ 1950720 h 5852160"/>
                <a:gd name="connsiteX258" fmla="*/ 5952885 w 12001818"/>
                <a:gd name="connsiteY258" fmla="*/ 1940560 h 5852160"/>
                <a:gd name="connsiteX259" fmla="*/ 5891925 w 12001818"/>
                <a:gd name="connsiteY259" fmla="*/ 1930400 h 5852160"/>
                <a:gd name="connsiteX260" fmla="*/ 5576965 w 12001818"/>
                <a:gd name="connsiteY260" fmla="*/ 1940560 h 5852160"/>
                <a:gd name="connsiteX261" fmla="*/ 5495685 w 12001818"/>
                <a:gd name="connsiteY261" fmla="*/ 1950720 h 5852160"/>
                <a:gd name="connsiteX262" fmla="*/ 5373765 w 12001818"/>
                <a:gd name="connsiteY262" fmla="*/ 2001520 h 5852160"/>
                <a:gd name="connsiteX263" fmla="*/ 5343285 w 12001818"/>
                <a:gd name="connsiteY263" fmla="*/ 2011680 h 5852160"/>
                <a:gd name="connsiteX264" fmla="*/ 5292485 w 12001818"/>
                <a:gd name="connsiteY264" fmla="*/ 2042160 h 5852160"/>
                <a:gd name="connsiteX265" fmla="*/ 5180725 w 12001818"/>
                <a:gd name="connsiteY265" fmla="*/ 2082800 h 5852160"/>
                <a:gd name="connsiteX266" fmla="*/ 5150245 w 12001818"/>
                <a:gd name="connsiteY266" fmla="*/ 2092960 h 5852160"/>
                <a:gd name="connsiteX267" fmla="*/ 5028325 w 12001818"/>
                <a:gd name="connsiteY267" fmla="*/ 2143760 h 5852160"/>
                <a:gd name="connsiteX268" fmla="*/ 4997845 w 12001818"/>
                <a:gd name="connsiteY268" fmla="*/ 2153920 h 5852160"/>
                <a:gd name="connsiteX269" fmla="*/ 4875925 w 12001818"/>
                <a:gd name="connsiteY269" fmla="*/ 2174240 h 5852160"/>
                <a:gd name="connsiteX270" fmla="*/ 4642245 w 12001818"/>
                <a:gd name="connsiteY270" fmla="*/ 2164080 h 5852160"/>
                <a:gd name="connsiteX271" fmla="*/ 4550805 w 12001818"/>
                <a:gd name="connsiteY271" fmla="*/ 2133600 h 5852160"/>
                <a:gd name="connsiteX272" fmla="*/ 4520325 w 12001818"/>
                <a:gd name="connsiteY272" fmla="*/ 2123440 h 5852160"/>
                <a:gd name="connsiteX273" fmla="*/ 4469525 w 12001818"/>
                <a:gd name="connsiteY273" fmla="*/ 2103120 h 5852160"/>
                <a:gd name="connsiteX274" fmla="*/ 4347605 w 12001818"/>
                <a:gd name="connsiteY274" fmla="*/ 2032000 h 5852160"/>
                <a:gd name="connsiteX275" fmla="*/ 4327285 w 12001818"/>
                <a:gd name="connsiteY275" fmla="*/ 2001520 h 5852160"/>
                <a:gd name="connsiteX276" fmla="*/ 4286645 w 12001818"/>
                <a:gd name="connsiteY276" fmla="*/ 1971040 h 5852160"/>
                <a:gd name="connsiteX277" fmla="*/ 4256165 w 12001818"/>
                <a:gd name="connsiteY277" fmla="*/ 1910080 h 5852160"/>
                <a:gd name="connsiteX278" fmla="*/ 4215525 w 12001818"/>
                <a:gd name="connsiteY278" fmla="*/ 1849120 h 5852160"/>
                <a:gd name="connsiteX279" fmla="*/ 4205365 w 12001818"/>
                <a:gd name="connsiteY279" fmla="*/ 1808480 h 5852160"/>
                <a:gd name="connsiteX280" fmla="*/ 4185045 w 12001818"/>
                <a:gd name="connsiteY280" fmla="*/ 1757680 h 5852160"/>
                <a:gd name="connsiteX281" fmla="*/ 4164725 w 12001818"/>
                <a:gd name="connsiteY281" fmla="*/ 1696720 h 5852160"/>
                <a:gd name="connsiteX282" fmla="*/ 4154565 w 12001818"/>
                <a:gd name="connsiteY282" fmla="*/ 1666240 h 5852160"/>
                <a:gd name="connsiteX283" fmla="*/ 4134245 w 12001818"/>
                <a:gd name="connsiteY283" fmla="*/ 1595120 h 5852160"/>
                <a:gd name="connsiteX284" fmla="*/ 4124085 w 12001818"/>
                <a:gd name="connsiteY284" fmla="*/ 1544320 h 5852160"/>
                <a:gd name="connsiteX285" fmla="*/ 4113925 w 12001818"/>
                <a:gd name="connsiteY285" fmla="*/ 1503680 h 5852160"/>
                <a:gd name="connsiteX286" fmla="*/ 4113925 w 12001818"/>
                <a:gd name="connsiteY286" fmla="*/ 1198880 h 5852160"/>
                <a:gd name="connsiteX287" fmla="*/ 4124085 w 12001818"/>
                <a:gd name="connsiteY287" fmla="*/ 1168400 h 5852160"/>
                <a:gd name="connsiteX288" fmla="*/ 4144405 w 12001818"/>
                <a:gd name="connsiteY288" fmla="*/ 1097280 h 5852160"/>
                <a:gd name="connsiteX289" fmla="*/ 4174885 w 12001818"/>
                <a:gd name="connsiteY289" fmla="*/ 1026160 h 5852160"/>
                <a:gd name="connsiteX290" fmla="*/ 4195205 w 12001818"/>
                <a:gd name="connsiteY290" fmla="*/ 955040 h 5852160"/>
                <a:gd name="connsiteX291" fmla="*/ 4246005 w 12001818"/>
                <a:gd name="connsiteY291" fmla="*/ 853440 h 5852160"/>
                <a:gd name="connsiteX292" fmla="*/ 4317125 w 12001818"/>
                <a:gd name="connsiteY292" fmla="*/ 690880 h 5852160"/>
                <a:gd name="connsiteX293" fmla="*/ 4337445 w 12001818"/>
                <a:gd name="connsiteY293" fmla="*/ 650240 h 5852160"/>
                <a:gd name="connsiteX294" fmla="*/ 4367925 w 12001818"/>
                <a:gd name="connsiteY294" fmla="*/ 599440 h 5852160"/>
                <a:gd name="connsiteX295" fmla="*/ 4408565 w 12001818"/>
                <a:gd name="connsiteY295" fmla="*/ 538480 h 5852160"/>
                <a:gd name="connsiteX296" fmla="*/ 4489845 w 12001818"/>
                <a:gd name="connsiteY296" fmla="*/ 416560 h 5852160"/>
                <a:gd name="connsiteX297" fmla="*/ 4510165 w 12001818"/>
                <a:gd name="connsiteY297" fmla="*/ 386080 h 5852160"/>
                <a:gd name="connsiteX298" fmla="*/ 4540645 w 12001818"/>
                <a:gd name="connsiteY298" fmla="*/ 355600 h 5852160"/>
                <a:gd name="connsiteX299" fmla="*/ 4571125 w 12001818"/>
                <a:gd name="connsiteY299" fmla="*/ 314960 h 5852160"/>
                <a:gd name="connsiteX300" fmla="*/ 4672725 w 12001818"/>
                <a:gd name="connsiteY300" fmla="*/ 223520 h 5852160"/>
                <a:gd name="connsiteX301" fmla="*/ 4713365 w 12001818"/>
                <a:gd name="connsiteY301" fmla="*/ 182880 h 5852160"/>
                <a:gd name="connsiteX302" fmla="*/ 4784485 w 12001818"/>
                <a:gd name="connsiteY302" fmla="*/ 142240 h 5852160"/>
                <a:gd name="connsiteX303" fmla="*/ 4825125 w 12001818"/>
                <a:gd name="connsiteY303" fmla="*/ 111760 h 5852160"/>
                <a:gd name="connsiteX304" fmla="*/ 4896245 w 12001818"/>
                <a:gd name="connsiteY304" fmla="*/ 81280 h 5852160"/>
                <a:gd name="connsiteX305" fmla="*/ 4957205 w 12001818"/>
                <a:gd name="connsiteY305" fmla="*/ 50800 h 5852160"/>
                <a:gd name="connsiteX306" fmla="*/ 4997845 w 12001818"/>
                <a:gd name="connsiteY306" fmla="*/ 40640 h 5852160"/>
                <a:gd name="connsiteX307" fmla="*/ 5119765 w 12001818"/>
                <a:gd name="connsiteY307" fmla="*/ 10160 h 5852160"/>
                <a:gd name="connsiteX308" fmla="*/ 5241685 w 12001818"/>
                <a:gd name="connsiteY308" fmla="*/ 0 h 5852160"/>
                <a:gd name="connsiteX309" fmla="*/ 5576965 w 12001818"/>
                <a:gd name="connsiteY309" fmla="*/ 10160 h 5852160"/>
                <a:gd name="connsiteX310" fmla="*/ 5688725 w 12001818"/>
                <a:gd name="connsiteY310" fmla="*/ 30480 h 5852160"/>
                <a:gd name="connsiteX311" fmla="*/ 5770005 w 12001818"/>
                <a:gd name="connsiteY311" fmla="*/ 40640 h 5852160"/>
                <a:gd name="connsiteX312" fmla="*/ 5902085 w 12001818"/>
                <a:gd name="connsiteY312" fmla="*/ 60960 h 5852160"/>
                <a:gd name="connsiteX313" fmla="*/ 5942725 w 12001818"/>
                <a:gd name="connsiteY313" fmla="*/ 81280 h 5852160"/>
                <a:gd name="connsiteX314" fmla="*/ 6024005 w 12001818"/>
                <a:gd name="connsiteY314" fmla="*/ 101600 h 5852160"/>
                <a:gd name="connsiteX315" fmla="*/ 6156085 w 12001818"/>
                <a:gd name="connsiteY315" fmla="*/ 172720 h 5852160"/>
                <a:gd name="connsiteX316" fmla="*/ 6267845 w 12001818"/>
                <a:gd name="connsiteY316" fmla="*/ 284480 h 5852160"/>
                <a:gd name="connsiteX317" fmla="*/ 6308485 w 12001818"/>
                <a:gd name="connsiteY317" fmla="*/ 325120 h 5852160"/>
                <a:gd name="connsiteX318" fmla="*/ 6349125 w 12001818"/>
                <a:gd name="connsiteY318" fmla="*/ 375920 h 5852160"/>
                <a:gd name="connsiteX319" fmla="*/ 6420245 w 12001818"/>
                <a:gd name="connsiteY319" fmla="*/ 447040 h 5852160"/>
                <a:gd name="connsiteX320" fmla="*/ 6440565 w 12001818"/>
                <a:gd name="connsiteY320" fmla="*/ 477520 h 5852160"/>
                <a:gd name="connsiteX321" fmla="*/ 6481205 w 12001818"/>
                <a:gd name="connsiteY321" fmla="*/ 508000 h 5852160"/>
                <a:gd name="connsiteX322" fmla="*/ 6511685 w 12001818"/>
                <a:gd name="connsiteY322" fmla="*/ 548640 h 5852160"/>
                <a:gd name="connsiteX323" fmla="*/ 6572645 w 12001818"/>
                <a:gd name="connsiteY323" fmla="*/ 599440 h 5852160"/>
                <a:gd name="connsiteX324" fmla="*/ 6613285 w 12001818"/>
                <a:gd name="connsiteY324" fmla="*/ 640080 h 5852160"/>
                <a:gd name="connsiteX325" fmla="*/ 6664085 w 12001818"/>
                <a:gd name="connsiteY325" fmla="*/ 670560 h 5852160"/>
                <a:gd name="connsiteX326" fmla="*/ 6786005 w 12001818"/>
                <a:gd name="connsiteY326" fmla="*/ 772160 h 5852160"/>
                <a:gd name="connsiteX327" fmla="*/ 6816485 w 12001818"/>
                <a:gd name="connsiteY327" fmla="*/ 802640 h 5852160"/>
                <a:gd name="connsiteX328" fmla="*/ 6948565 w 12001818"/>
                <a:gd name="connsiteY328" fmla="*/ 894080 h 5852160"/>
                <a:gd name="connsiteX329" fmla="*/ 6979045 w 12001818"/>
                <a:gd name="connsiteY329" fmla="*/ 924560 h 5852160"/>
                <a:gd name="connsiteX330" fmla="*/ 7182245 w 12001818"/>
                <a:gd name="connsiteY330" fmla="*/ 1056640 h 5852160"/>
                <a:gd name="connsiteX331" fmla="*/ 7283845 w 12001818"/>
                <a:gd name="connsiteY331" fmla="*/ 1117600 h 5852160"/>
                <a:gd name="connsiteX332" fmla="*/ 7385445 w 12001818"/>
                <a:gd name="connsiteY332" fmla="*/ 1178560 h 5852160"/>
                <a:gd name="connsiteX333" fmla="*/ 7476885 w 12001818"/>
                <a:gd name="connsiteY333" fmla="*/ 1239520 h 5852160"/>
                <a:gd name="connsiteX334" fmla="*/ 7812165 w 12001818"/>
                <a:gd name="connsiteY334" fmla="*/ 1402080 h 5852160"/>
                <a:gd name="connsiteX335" fmla="*/ 7903605 w 12001818"/>
                <a:gd name="connsiteY335" fmla="*/ 1432560 h 5852160"/>
                <a:gd name="connsiteX336" fmla="*/ 7984885 w 12001818"/>
                <a:gd name="connsiteY336" fmla="*/ 1463040 h 5852160"/>
                <a:gd name="connsiteX337" fmla="*/ 8188085 w 12001818"/>
                <a:gd name="connsiteY337" fmla="*/ 1493520 h 5852160"/>
                <a:gd name="connsiteX338" fmla="*/ 8553845 w 12001818"/>
                <a:gd name="connsiteY338" fmla="*/ 1473200 h 5852160"/>
                <a:gd name="connsiteX339" fmla="*/ 8624965 w 12001818"/>
                <a:gd name="connsiteY339" fmla="*/ 1452880 h 5852160"/>
                <a:gd name="connsiteX340" fmla="*/ 8807845 w 12001818"/>
                <a:gd name="connsiteY340" fmla="*/ 1391920 h 5852160"/>
                <a:gd name="connsiteX341" fmla="*/ 9000885 w 12001818"/>
                <a:gd name="connsiteY341" fmla="*/ 1300480 h 5852160"/>
                <a:gd name="connsiteX342" fmla="*/ 9234565 w 12001818"/>
                <a:gd name="connsiteY342" fmla="*/ 1137920 h 5852160"/>
                <a:gd name="connsiteX343" fmla="*/ 9265045 w 12001818"/>
                <a:gd name="connsiteY343" fmla="*/ 1117600 h 5852160"/>
                <a:gd name="connsiteX344" fmla="*/ 9315845 w 12001818"/>
                <a:gd name="connsiteY344" fmla="*/ 1076960 h 5852160"/>
                <a:gd name="connsiteX345" fmla="*/ 9498725 w 12001818"/>
                <a:gd name="connsiteY345" fmla="*/ 934720 h 5852160"/>
                <a:gd name="connsiteX346" fmla="*/ 9620645 w 12001818"/>
                <a:gd name="connsiteY346" fmla="*/ 812800 h 5852160"/>
                <a:gd name="connsiteX347" fmla="*/ 9681605 w 12001818"/>
                <a:gd name="connsiteY347" fmla="*/ 751840 h 5852160"/>
                <a:gd name="connsiteX348" fmla="*/ 9712085 w 12001818"/>
                <a:gd name="connsiteY348" fmla="*/ 711200 h 5852160"/>
                <a:gd name="connsiteX349" fmla="*/ 9803525 w 12001818"/>
                <a:gd name="connsiteY349" fmla="*/ 619760 h 5852160"/>
                <a:gd name="connsiteX350" fmla="*/ 9864485 w 12001818"/>
                <a:gd name="connsiteY350" fmla="*/ 538480 h 5852160"/>
                <a:gd name="connsiteX351" fmla="*/ 9884805 w 12001818"/>
                <a:gd name="connsiteY351" fmla="*/ 508000 h 5852160"/>
                <a:gd name="connsiteX352" fmla="*/ 9955925 w 12001818"/>
                <a:gd name="connsiteY352" fmla="*/ 436880 h 5852160"/>
                <a:gd name="connsiteX353" fmla="*/ 10016885 w 12001818"/>
                <a:gd name="connsiteY353" fmla="*/ 365760 h 5852160"/>
                <a:gd name="connsiteX354" fmla="*/ 10148965 w 12001818"/>
                <a:gd name="connsiteY354" fmla="*/ 274320 h 5852160"/>
                <a:gd name="connsiteX355" fmla="*/ 10189605 w 12001818"/>
                <a:gd name="connsiteY355" fmla="*/ 243840 h 5852160"/>
                <a:gd name="connsiteX356" fmla="*/ 10230245 w 12001818"/>
                <a:gd name="connsiteY356" fmla="*/ 223520 h 5852160"/>
                <a:gd name="connsiteX357" fmla="*/ 10281045 w 12001818"/>
                <a:gd name="connsiteY357" fmla="*/ 193040 h 5852160"/>
                <a:gd name="connsiteX358" fmla="*/ 10321685 w 12001818"/>
                <a:gd name="connsiteY358" fmla="*/ 172720 h 5852160"/>
                <a:gd name="connsiteX359" fmla="*/ 10352165 w 12001818"/>
                <a:gd name="connsiteY359" fmla="*/ 152400 h 5852160"/>
                <a:gd name="connsiteX360" fmla="*/ 10392805 w 12001818"/>
                <a:gd name="connsiteY360" fmla="*/ 142240 h 5852160"/>
                <a:gd name="connsiteX361" fmla="*/ 10443605 w 12001818"/>
                <a:gd name="connsiteY361" fmla="*/ 121920 h 5852160"/>
                <a:gd name="connsiteX362" fmla="*/ 10494405 w 12001818"/>
                <a:gd name="connsiteY362" fmla="*/ 111760 h 5852160"/>
                <a:gd name="connsiteX363" fmla="*/ 10575685 w 12001818"/>
                <a:gd name="connsiteY363" fmla="*/ 91440 h 5852160"/>
                <a:gd name="connsiteX364" fmla="*/ 10606165 w 12001818"/>
                <a:gd name="connsiteY364" fmla="*/ 81280 h 5852160"/>
                <a:gd name="connsiteX365" fmla="*/ 10656965 w 12001818"/>
                <a:gd name="connsiteY365" fmla="*/ 71120 h 5852160"/>
                <a:gd name="connsiteX366" fmla="*/ 10860165 w 12001818"/>
                <a:gd name="connsiteY366" fmla="*/ 91440 h 5852160"/>
                <a:gd name="connsiteX367" fmla="*/ 10910965 w 12001818"/>
                <a:gd name="connsiteY367" fmla="*/ 111760 h 5852160"/>
                <a:gd name="connsiteX368" fmla="*/ 10971925 w 12001818"/>
                <a:gd name="connsiteY368" fmla="*/ 152400 h 5852160"/>
                <a:gd name="connsiteX369" fmla="*/ 11002405 w 12001818"/>
                <a:gd name="connsiteY369" fmla="*/ 172720 h 5852160"/>
                <a:gd name="connsiteX370" fmla="*/ 11043045 w 12001818"/>
                <a:gd name="connsiteY370" fmla="*/ 193040 h 5852160"/>
                <a:gd name="connsiteX371" fmla="*/ 11104005 w 12001818"/>
                <a:gd name="connsiteY371" fmla="*/ 233680 h 5852160"/>
                <a:gd name="connsiteX372" fmla="*/ 11154805 w 12001818"/>
                <a:gd name="connsiteY372" fmla="*/ 254000 h 5852160"/>
                <a:gd name="connsiteX373" fmla="*/ 11205605 w 12001818"/>
                <a:gd name="connsiteY373" fmla="*/ 314960 h 5852160"/>
                <a:gd name="connsiteX374" fmla="*/ 11276725 w 12001818"/>
                <a:gd name="connsiteY374" fmla="*/ 396240 h 5852160"/>
                <a:gd name="connsiteX375" fmla="*/ 11307205 w 12001818"/>
                <a:gd name="connsiteY375" fmla="*/ 467360 h 5852160"/>
                <a:gd name="connsiteX376" fmla="*/ 11337685 w 12001818"/>
                <a:gd name="connsiteY376" fmla="*/ 518160 h 5852160"/>
                <a:gd name="connsiteX377" fmla="*/ 11378325 w 12001818"/>
                <a:gd name="connsiteY377" fmla="*/ 640080 h 5852160"/>
                <a:gd name="connsiteX378" fmla="*/ 11408805 w 12001818"/>
                <a:gd name="connsiteY378" fmla="*/ 721360 h 5852160"/>
                <a:gd name="connsiteX379" fmla="*/ 11418965 w 12001818"/>
                <a:gd name="connsiteY379" fmla="*/ 822960 h 5852160"/>
                <a:gd name="connsiteX380" fmla="*/ 11429125 w 12001818"/>
                <a:gd name="connsiteY380" fmla="*/ 863600 h 5852160"/>
                <a:gd name="connsiteX381" fmla="*/ 11449445 w 12001818"/>
                <a:gd name="connsiteY381" fmla="*/ 1097280 h 5852160"/>
                <a:gd name="connsiteX382" fmla="*/ 11439285 w 12001818"/>
                <a:gd name="connsiteY382" fmla="*/ 1442720 h 5852160"/>
                <a:gd name="connsiteX383" fmla="*/ 11429125 w 12001818"/>
                <a:gd name="connsiteY383" fmla="*/ 1503680 h 5852160"/>
                <a:gd name="connsiteX384" fmla="*/ 11378325 w 12001818"/>
                <a:gd name="connsiteY384" fmla="*/ 1635760 h 5852160"/>
                <a:gd name="connsiteX385" fmla="*/ 11297045 w 12001818"/>
                <a:gd name="connsiteY385" fmla="*/ 1828800 h 5852160"/>
                <a:gd name="connsiteX386" fmla="*/ 11256405 w 12001818"/>
                <a:gd name="connsiteY386" fmla="*/ 1889760 h 5852160"/>
                <a:gd name="connsiteX387" fmla="*/ 11236085 w 12001818"/>
                <a:gd name="connsiteY387" fmla="*/ 1930400 h 5852160"/>
                <a:gd name="connsiteX388" fmla="*/ 11175125 w 12001818"/>
                <a:gd name="connsiteY388" fmla="*/ 2021840 h 5852160"/>
                <a:gd name="connsiteX389" fmla="*/ 11154805 w 12001818"/>
                <a:gd name="connsiteY389" fmla="*/ 2062480 h 5852160"/>
                <a:gd name="connsiteX390" fmla="*/ 11124325 w 12001818"/>
                <a:gd name="connsiteY390" fmla="*/ 2092960 h 5852160"/>
                <a:gd name="connsiteX391" fmla="*/ 11093845 w 12001818"/>
                <a:gd name="connsiteY391" fmla="*/ 2133600 h 5852160"/>
                <a:gd name="connsiteX392" fmla="*/ 10931285 w 12001818"/>
                <a:gd name="connsiteY392" fmla="*/ 2286000 h 5852160"/>
                <a:gd name="connsiteX393" fmla="*/ 10860165 w 12001818"/>
                <a:gd name="connsiteY393" fmla="*/ 2336800 h 5852160"/>
                <a:gd name="connsiteX394" fmla="*/ 10819525 w 12001818"/>
                <a:gd name="connsiteY394" fmla="*/ 2357120 h 5852160"/>
                <a:gd name="connsiteX395" fmla="*/ 10789045 w 12001818"/>
                <a:gd name="connsiteY395" fmla="*/ 2387600 h 5852160"/>
                <a:gd name="connsiteX396" fmla="*/ 10748405 w 12001818"/>
                <a:gd name="connsiteY396" fmla="*/ 2407920 h 5852160"/>
                <a:gd name="connsiteX397" fmla="*/ 10667125 w 12001818"/>
                <a:gd name="connsiteY397" fmla="*/ 2468880 h 5852160"/>
                <a:gd name="connsiteX398" fmla="*/ 10606165 w 12001818"/>
                <a:gd name="connsiteY398" fmla="*/ 2509520 h 5852160"/>
                <a:gd name="connsiteX399" fmla="*/ 10565525 w 12001818"/>
                <a:gd name="connsiteY399" fmla="*/ 2540000 h 5852160"/>
                <a:gd name="connsiteX400" fmla="*/ 10494405 w 12001818"/>
                <a:gd name="connsiteY400" fmla="*/ 2580640 h 5852160"/>
                <a:gd name="connsiteX401" fmla="*/ 10453765 w 12001818"/>
                <a:gd name="connsiteY401" fmla="*/ 2621280 h 5852160"/>
                <a:gd name="connsiteX402" fmla="*/ 10402965 w 12001818"/>
                <a:gd name="connsiteY402" fmla="*/ 2651760 h 5852160"/>
                <a:gd name="connsiteX403" fmla="*/ 10321685 w 12001818"/>
                <a:gd name="connsiteY403" fmla="*/ 2733040 h 5852160"/>
                <a:gd name="connsiteX404" fmla="*/ 10240405 w 12001818"/>
                <a:gd name="connsiteY404" fmla="*/ 2814320 h 5852160"/>
                <a:gd name="connsiteX405" fmla="*/ 10179445 w 12001818"/>
                <a:gd name="connsiteY405" fmla="*/ 2875280 h 5852160"/>
                <a:gd name="connsiteX406" fmla="*/ 10118485 w 12001818"/>
                <a:gd name="connsiteY406" fmla="*/ 2936240 h 5852160"/>
                <a:gd name="connsiteX407" fmla="*/ 10037205 w 12001818"/>
                <a:gd name="connsiteY407" fmla="*/ 3037840 h 5852160"/>
                <a:gd name="connsiteX408" fmla="*/ 10006725 w 12001818"/>
                <a:gd name="connsiteY408" fmla="*/ 3088640 h 5852160"/>
                <a:gd name="connsiteX409" fmla="*/ 9966085 w 12001818"/>
                <a:gd name="connsiteY409" fmla="*/ 3139440 h 5852160"/>
                <a:gd name="connsiteX410" fmla="*/ 9935605 w 12001818"/>
                <a:gd name="connsiteY410" fmla="*/ 3200400 h 5852160"/>
                <a:gd name="connsiteX411" fmla="*/ 9854325 w 12001818"/>
                <a:gd name="connsiteY411" fmla="*/ 3322320 h 5852160"/>
                <a:gd name="connsiteX412" fmla="*/ 9813685 w 12001818"/>
                <a:gd name="connsiteY412" fmla="*/ 3413760 h 5852160"/>
                <a:gd name="connsiteX413" fmla="*/ 9783205 w 12001818"/>
                <a:gd name="connsiteY413" fmla="*/ 3474720 h 5852160"/>
                <a:gd name="connsiteX414" fmla="*/ 9742565 w 12001818"/>
                <a:gd name="connsiteY414" fmla="*/ 3606800 h 5852160"/>
                <a:gd name="connsiteX415" fmla="*/ 9732405 w 12001818"/>
                <a:gd name="connsiteY415" fmla="*/ 3657600 h 5852160"/>
                <a:gd name="connsiteX416" fmla="*/ 9712085 w 12001818"/>
                <a:gd name="connsiteY416" fmla="*/ 3728720 h 5852160"/>
                <a:gd name="connsiteX417" fmla="*/ 9722245 w 12001818"/>
                <a:gd name="connsiteY417" fmla="*/ 3972560 h 5852160"/>
                <a:gd name="connsiteX418" fmla="*/ 9732405 w 12001818"/>
                <a:gd name="connsiteY418" fmla="*/ 4013200 h 5852160"/>
                <a:gd name="connsiteX419" fmla="*/ 9752725 w 12001818"/>
                <a:gd name="connsiteY419" fmla="*/ 4084320 h 5852160"/>
                <a:gd name="connsiteX420" fmla="*/ 9762885 w 12001818"/>
                <a:gd name="connsiteY420" fmla="*/ 4145280 h 5852160"/>
                <a:gd name="connsiteX421" fmla="*/ 9773045 w 12001818"/>
                <a:gd name="connsiteY421" fmla="*/ 4175760 h 5852160"/>
                <a:gd name="connsiteX422" fmla="*/ 9803525 w 12001818"/>
                <a:gd name="connsiteY422" fmla="*/ 4267200 h 5852160"/>
                <a:gd name="connsiteX423" fmla="*/ 9813685 w 12001818"/>
                <a:gd name="connsiteY423" fmla="*/ 4328160 h 5852160"/>
                <a:gd name="connsiteX424" fmla="*/ 9854325 w 12001818"/>
                <a:gd name="connsiteY424" fmla="*/ 4450080 h 5852160"/>
                <a:gd name="connsiteX425" fmla="*/ 9864485 w 12001818"/>
                <a:gd name="connsiteY425" fmla="*/ 4480560 h 5852160"/>
                <a:gd name="connsiteX426" fmla="*/ 9884805 w 12001818"/>
                <a:gd name="connsiteY426" fmla="*/ 4541520 h 5852160"/>
                <a:gd name="connsiteX427" fmla="*/ 9905125 w 12001818"/>
                <a:gd name="connsiteY427" fmla="*/ 4572000 h 5852160"/>
                <a:gd name="connsiteX428" fmla="*/ 9925445 w 12001818"/>
                <a:gd name="connsiteY428" fmla="*/ 4612640 h 5852160"/>
                <a:gd name="connsiteX429" fmla="*/ 9955925 w 12001818"/>
                <a:gd name="connsiteY429" fmla="*/ 4653280 h 5852160"/>
                <a:gd name="connsiteX430" fmla="*/ 10027045 w 12001818"/>
                <a:gd name="connsiteY430" fmla="*/ 4775200 h 5852160"/>
                <a:gd name="connsiteX431" fmla="*/ 10108325 w 12001818"/>
                <a:gd name="connsiteY431" fmla="*/ 4876800 h 5852160"/>
                <a:gd name="connsiteX432" fmla="*/ 10179445 w 12001818"/>
                <a:gd name="connsiteY432" fmla="*/ 4958080 h 5852160"/>
                <a:gd name="connsiteX433" fmla="*/ 10260725 w 12001818"/>
                <a:gd name="connsiteY433" fmla="*/ 5049520 h 5852160"/>
                <a:gd name="connsiteX434" fmla="*/ 10291205 w 12001818"/>
                <a:gd name="connsiteY434" fmla="*/ 5090160 h 5852160"/>
                <a:gd name="connsiteX435" fmla="*/ 10311525 w 12001818"/>
                <a:gd name="connsiteY435" fmla="*/ 5120640 h 5852160"/>
                <a:gd name="connsiteX436" fmla="*/ 10402965 w 12001818"/>
                <a:gd name="connsiteY436" fmla="*/ 5212080 h 5852160"/>
                <a:gd name="connsiteX437" fmla="*/ 10494405 w 12001818"/>
                <a:gd name="connsiteY437" fmla="*/ 5273040 h 5852160"/>
                <a:gd name="connsiteX438" fmla="*/ 10524885 w 12001818"/>
                <a:gd name="connsiteY438" fmla="*/ 5293360 h 5852160"/>
                <a:gd name="connsiteX439" fmla="*/ 10596005 w 12001818"/>
                <a:gd name="connsiteY439" fmla="*/ 5313680 h 5852160"/>
                <a:gd name="connsiteX440" fmla="*/ 10677285 w 12001818"/>
                <a:gd name="connsiteY440" fmla="*/ 5344160 h 5852160"/>
                <a:gd name="connsiteX441" fmla="*/ 10860165 w 12001818"/>
                <a:gd name="connsiteY441" fmla="*/ 5364480 h 5852160"/>
                <a:gd name="connsiteX442" fmla="*/ 10992245 w 12001818"/>
                <a:gd name="connsiteY442" fmla="*/ 5354320 h 5852160"/>
                <a:gd name="connsiteX443" fmla="*/ 11327525 w 12001818"/>
                <a:gd name="connsiteY443" fmla="*/ 5334000 h 5852160"/>
                <a:gd name="connsiteX444" fmla="*/ 11418965 w 12001818"/>
                <a:gd name="connsiteY444" fmla="*/ 5323840 h 5852160"/>
                <a:gd name="connsiteX445" fmla="*/ 11855845 w 12001818"/>
                <a:gd name="connsiteY445" fmla="*/ 5334000 h 5852160"/>
                <a:gd name="connsiteX446" fmla="*/ 11998085 w 12001818"/>
                <a:gd name="connsiteY446" fmla="*/ 5344160 h 585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001818" h="5852160">
                  <a:moveTo>
                    <a:pt x="0" y="1178384"/>
                  </a:moveTo>
                  <a:cubicBezTo>
                    <a:pt x="71120" y="1093717"/>
                    <a:pt x="768044" y="535064"/>
                    <a:pt x="933845" y="396240"/>
                  </a:cubicBezTo>
                  <a:lnTo>
                    <a:pt x="994805" y="345440"/>
                  </a:lnTo>
                  <a:cubicBezTo>
                    <a:pt x="1005843" y="336242"/>
                    <a:pt x="1014247" y="324158"/>
                    <a:pt x="1025285" y="314960"/>
                  </a:cubicBezTo>
                  <a:cubicBezTo>
                    <a:pt x="1034666" y="307143"/>
                    <a:pt x="1046384" y="302457"/>
                    <a:pt x="1055765" y="294640"/>
                  </a:cubicBezTo>
                  <a:cubicBezTo>
                    <a:pt x="1066803" y="285442"/>
                    <a:pt x="1074903" y="272981"/>
                    <a:pt x="1086245" y="264160"/>
                  </a:cubicBezTo>
                  <a:cubicBezTo>
                    <a:pt x="1105522" y="249167"/>
                    <a:pt x="1126885" y="237067"/>
                    <a:pt x="1147205" y="223520"/>
                  </a:cubicBezTo>
                  <a:cubicBezTo>
                    <a:pt x="1157365" y="216747"/>
                    <a:pt x="1166101" y="207061"/>
                    <a:pt x="1177685" y="203200"/>
                  </a:cubicBezTo>
                  <a:cubicBezTo>
                    <a:pt x="1198005" y="196427"/>
                    <a:pt x="1220823" y="194761"/>
                    <a:pt x="1238645" y="182880"/>
                  </a:cubicBezTo>
                  <a:cubicBezTo>
                    <a:pt x="1248805" y="176107"/>
                    <a:pt x="1257967" y="167519"/>
                    <a:pt x="1269125" y="162560"/>
                  </a:cubicBezTo>
                  <a:cubicBezTo>
                    <a:pt x="1288698" y="153861"/>
                    <a:pt x="1309765" y="149013"/>
                    <a:pt x="1330085" y="142240"/>
                  </a:cubicBezTo>
                  <a:cubicBezTo>
                    <a:pt x="1340245" y="138853"/>
                    <a:pt x="1351654" y="138021"/>
                    <a:pt x="1360565" y="132080"/>
                  </a:cubicBezTo>
                  <a:cubicBezTo>
                    <a:pt x="1370725" y="125307"/>
                    <a:pt x="1379887" y="116719"/>
                    <a:pt x="1391045" y="111760"/>
                  </a:cubicBezTo>
                  <a:lnTo>
                    <a:pt x="1482485" y="81280"/>
                  </a:lnTo>
                  <a:lnTo>
                    <a:pt x="1573925" y="50800"/>
                  </a:lnTo>
                  <a:lnTo>
                    <a:pt x="1604405" y="40640"/>
                  </a:lnTo>
                  <a:cubicBezTo>
                    <a:pt x="1695845" y="44027"/>
                    <a:pt x="1787522" y="43405"/>
                    <a:pt x="1878725" y="50800"/>
                  </a:cubicBezTo>
                  <a:cubicBezTo>
                    <a:pt x="1900007" y="52526"/>
                    <a:pt x="2033908" y="82208"/>
                    <a:pt x="2061605" y="91440"/>
                  </a:cubicBezTo>
                  <a:cubicBezTo>
                    <a:pt x="2081925" y="98213"/>
                    <a:pt x="2101562" y="107559"/>
                    <a:pt x="2122565" y="111760"/>
                  </a:cubicBezTo>
                  <a:cubicBezTo>
                    <a:pt x="2149829" y="117213"/>
                    <a:pt x="2212227" y="127508"/>
                    <a:pt x="2234325" y="142240"/>
                  </a:cubicBezTo>
                  <a:cubicBezTo>
                    <a:pt x="2369637" y="232448"/>
                    <a:pt x="2169092" y="102613"/>
                    <a:pt x="2295285" y="172720"/>
                  </a:cubicBezTo>
                  <a:cubicBezTo>
                    <a:pt x="2316633" y="184580"/>
                    <a:pt x="2338976" y="196091"/>
                    <a:pt x="2356245" y="213360"/>
                  </a:cubicBezTo>
                  <a:cubicBezTo>
                    <a:pt x="2395359" y="252474"/>
                    <a:pt x="2374770" y="235870"/>
                    <a:pt x="2417205" y="264160"/>
                  </a:cubicBezTo>
                  <a:cubicBezTo>
                    <a:pt x="2423978" y="274320"/>
                    <a:pt x="2428891" y="286006"/>
                    <a:pt x="2437525" y="294640"/>
                  </a:cubicBezTo>
                  <a:cubicBezTo>
                    <a:pt x="2446159" y="303274"/>
                    <a:pt x="2459964" y="305770"/>
                    <a:pt x="2468005" y="314960"/>
                  </a:cubicBezTo>
                  <a:cubicBezTo>
                    <a:pt x="2484087" y="333339"/>
                    <a:pt x="2495098" y="355600"/>
                    <a:pt x="2508645" y="375920"/>
                  </a:cubicBezTo>
                  <a:cubicBezTo>
                    <a:pt x="2515418" y="386080"/>
                    <a:pt x="2525104" y="394816"/>
                    <a:pt x="2528965" y="406400"/>
                  </a:cubicBezTo>
                  <a:lnTo>
                    <a:pt x="2559445" y="497840"/>
                  </a:lnTo>
                  <a:lnTo>
                    <a:pt x="2569605" y="528320"/>
                  </a:lnTo>
                  <a:cubicBezTo>
                    <a:pt x="2572992" y="538480"/>
                    <a:pt x="2577665" y="548298"/>
                    <a:pt x="2579765" y="558800"/>
                  </a:cubicBezTo>
                  <a:lnTo>
                    <a:pt x="2589925" y="609600"/>
                  </a:lnTo>
                  <a:cubicBezTo>
                    <a:pt x="2586538" y="667173"/>
                    <a:pt x="2585504" y="724933"/>
                    <a:pt x="2579765" y="782320"/>
                  </a:cubicBezTo>
                  <a:cubicBezTo>
                    <a:pt x="2578699" y="792976"/>
                    <a:pt x="2574806" y="803438"/>
                    <a:pt x="2569605" y="812800"/>
                  </a:cubicBezTo>
                  <a:cubicBezTo>
                    <a:pt x="2557745" y="834148"/>
                    <a:pt x="2549285" y="860213"/>
                    <a:pt x="2528965" y="873760"/>
                  </a:cubicBezTo>
                  <a:lnTo>
                    <a:pt x="2498485" y="894080"/>
                  </a:lnTo>
                  <a:cubicBezTo>
                    <a:pt x="2491712" y="914400"/>
                    <a:pt x="2490046" y="937218"/>
                    <a:pt x="2478165" y="955040"/>
                  </a:cubicBezTo>
                  <a:cubicBezTo>
                    <a:pt x="2451904" y="994431"/>
                    <a:pt x="2461706" y="973936"/>
                    <a:pt x="2447685" y="1016000"/>
                  </a:cubicBezTo>
                  <a:cubicBezTo>
                    <a:pt x="2451072" y="1087120"/>
                    <a:pt x="2452167" y="1158386"/>
                    <a:pt x="2457845" y="1229360"/>
                  </a:cubicBezTo>
                  <a:cubicBezTo>
                    <a:pt x="2458991" y="1243680"/>
                    <a:pt x="2485385" y="1329000"/>
                    <a:pt x="2488325" y="1330960"/>
                  </a:cubicBezTo>
                  <a:cubicBezTo>
                    <a:pt x="2498485" y="1337733"/>
                    <a:pt x="2509424" y="1343463"/>
                    <a:pt x="2518805" y="1351280"/>
                  </a:cubicBezTo>
                  <a:cubicBezTo>
                    <a:pt x="2529843" y="1360478"/>
                    <a:pt x="2537330" y="1373790"/>
                    <a:pt x="2549285" y="1381760"/>
                  </a:cubicBezTo>
                  <a:cubicBezTo>
                    <a:pt x="2558196" y="1387701"/>
                    <a:pt x="2570186" y="1387131"/>
                    <a:pt x="2579765" y="1391920"/>
                  </a:cubicBezTo>
                  <a:cubicBezTo>
                    <a:pt x="2590687" y="1397381"/>
                    <a:pt x="2599323" y="1406779"/>
                    <a:pt x="2610245" y="1412240"/>
                  </a:cubicBezTo>
                  <a:cubicBezTo>
                    <a:pt x="2619824" y="1417029"/>
                    <a:pt x="2631146" y="1417611"/>
                    <a:pt x="2640725" y="1422400"/>
                  </a:cubicBezTo>
                  <a:cubicBezTo>
                    <a:pt x="2651647" y="1427861"/>
                    <a:pt x="2660047" y="1437761"/>
                    <a:pt x="2671205" y="1442720"/>
                  </a:cubicBezTo>
                  <a:cubicBezTo>
                    <a:pt x="2690778" y="1451419"/>
                    <a:pt x="2714343" y="1451159"/>
                    <a:pt x="2732165" y="1463040"/>
                  </a:cubicBezTo>
                  <a:cubicBezTo>
                    <a:pt x="2742325" y="1469813"/>
                    <a:pt x="2751487" y="1478401"/>
                    <a:pt x="2762645" y="1483360"/>
                  </a:cubicBezTo>
                  <a:cubicBezTo>
                    <a:pt x="2782218" y="1492059"/>
                    <a:pt x="2805783" y="1491799"/>
                    <a:pt x="2823605" y="1503680"/>
                  </a:cubicBezTo>
                  <a:cubicBezTo>
                    <a:pt x="2910956" y="1561914"/>
                    <a:pt x="2800437" y="1492096"/>
                    <a:pt x="2884565" y="1534160"/>
                  </a:cubicBezTo>
                  <a:cubicBezTo>
                    <a:pt x="2963347" y="1573551"/>
                    <a:pt x="2868913" y="1539103"/>
                    <a:pt x="2945525" y="1564640"/>
                  </a:cubicBezTo>
                  <a:cubicBezTo>
                    <a:pt x="2955685" y="1574800"/>
                    <a:pt x="2964663" y="1586299"/>
                    <a:pt x="2976005" y="1595120"/>
                  </a:cubicBezTo>
                  <a:cubicBezTo>
                    <a:pt x="3014197" y="1624825"/>
                    <a:pt x="3074623" y="1650116"/>
                    <a:pt x="3097925" y="1696720"/>
                  </a:cubicBezTo>
                  <a:cubicBezTo>
                    <a:pt x="3104698" y="1710267"/>
                    <a:pt x="3110731" y="1724210"/>
                    <a:pt x="3118245" y="1737360"/>
                  </a:cubicBezTo>
                  <a:cubicBezTo>
                    <a:pt x="3124303" y="1747962"/>
                    <a:pt x="3133104" y="1756918"/>
                    <a:pt x="3138565" y="1767840"/>
                  </a:cubicBezTo>
                  <a:cubicBezTo>
                    <a:pt x="3143354" y="1777419"/>
                    <a:pt x="3144506" y="1788476"/>
                    <a:pt x="3148725" y="1798320"/>
                  </a:cubicBezTo>
                  <a:cubicBezTo>
                    <a:pt x="3154691" y="1812241"/>
                    <a:pt x="3163079" y="1825039"/>
                    <a:pt x="3169045" y="1838960"/>
                  </a:cubicBezTo>
                  <a:cubicBezTo>
                    <a:pt x="3182688" y="1870793"/>
                    <a:pt x="3183276" y="1893866"/>
                    <a:pt x="3189365" y="1930400"/>
                  </a:cubicBezTo>
                  <a:cubicBezTo>
                    <a:pt x="3185978" y="2001520"/>
                    <a:pt x="3184465" y="2072754"/>
                    <a:pt x="3179205" y="2143760"/>
                  </a:cubicBezTo>
                  <a:cubicBezTo>
                    <a:pt x="3177683" y="2164304"/>
                    <a:pt x="3176968" y="2185704"/>
                    <a:pt x="3169045" y="2204720"/>
                  </a:cubicBezTo>
                  <a:cubicBezTo>
                    <a:pt x="3144940" y="2262572"/>
                    <a:pt x="3131256" y="2257274"/>
                    <a:pt x="3097925" y="2296160"/>
                  </a:cubicBezTo>
                  <a:cubicBezTo>
                    <a:pt x="3086905" y="2309017"/>
                    <a:pt x="3079975" y="2325409"/>
                    <a:pt x="3067445" y="2336800"/>
                  </a:cubicBezTo>
                  <a:cubicBezTo>
                    <a:pt x="3042386" y="2359581"/>
                    <a:pt x="3010112" y="2373813"/>
                    <a:pt x="2986165" y="2397760"/>
                  </a:cubicBezTo>
                  <a:cubicBezTo>
                    <a:pt x="2924752" y="2459173"/>
                    <a:pt x="2969202" y="2420036"/>
                    <a:pt x="2915045" y="2458720"/>
                  </a:cubicBezTo>
                  <a:cubicBezTo>
                    <a:pt x="2893239" y="2474296"/>
                    <a:pt x="2867869" y="2495838"/>
                    <a:pt x="2843925" y="2509520"/>
                  </a:cubicBezTo>
                  <a:cubicBezTo>
                    <a:pt x="2830775" y="2517034"/>
                    <a:pt x="2816272" y="2522048"/>
                    <a:pt x="2803285" y="2529840"/>
                  </a:cubicBezTo>
                  <a:cubicBezTo>
                    <a:pt x="2715946" y="2582243"/>
                    <a:pt x="2773153" y="2560204"/>
                    <a:pt x="2711845" y="2580640"/>
                  </a:cubicBezTo>
                  <a:cubicBezTo>
                    <a:pt x="2607203" y="2659121"/>
                    <a:pt x="2740145" y="2564918"/>
                    <a:pt x="2620405" y="2631440"/>
                  </a:cubicBezTo>
                  <a:cubicBezTo>
                    <a:pt x="2605603" y="2639664"/>
                    <a:pt x="2594467" y="2653519"/>
                    <a:pt x="2579765" y="2661920"/>
                  </a:cubicBezTo>
                  <a:cubicBezTo>
                    <a:pt x="2570466" y="2667233"/>
                    <a:pt x="2559229" y="2668103"/>
                    <a:pt x="2549285" y="2672080"/>
                  </a:cubicBezTo>
                  <a:cubicBezTo>
                    <a:pt x="2525338" y="2681659"/>
                    <a:pt x="2501234" y="2691025"/>
                    <a:pt x="2478165" y="2702560"/>
                  </a:cubicBezTo>
                  <a:cubicBezTo>
                    <a:pt x="2401093" y="2741096"/>
                    <a:pt x="2455217" y="2724006"/>
                    <a:pt x="2386725" y="2753360"/>
                  </a:cubicBezTo>
                  <a:cubicBezTo>
                    <a:pt x="2376881" y="2757579"/>
                    <a:pt x="2365824" y="2758731"/>
                    <a:pt x="2356245" y="2763520"/>
                  </a:cubicBezTo>
                  <a:cubicBezTo>
                    <a:pt x="2338582" y="2772351"/>
                    <a:pt x="2323340" y="2785649"/>
                    <a:pt x="2305445" y="2794000"/>
                  </a:cubicBezTo>
                  <a:cubicBezTo>
                    <a:pt x="2272392" y="2809425"/>
                    <a:pt x="2237712" y="2821093"/>
                    <a:pt x="2203845" y="2834640"/>
                  </a:cubicBezTo>
                  <a:cubicBezTo>
                    <a:pt x="2186912" y="2841413"/>
                    <a:pt x="2169357" y="2846804"/>
                    <a:pt x="2153045" y="2854960"/>
                  </a:cubicBezTo>
                  <a:cubicBezTo>
                    <a:pt x="2018259" y="2922353"/>
                    <a:pt x="2186571" y="2840592"/>
                    <a:pt x="2081925" y="2885440"/>
                  </a:cubicBezTo>
                  <a:cubicBezTo>
                    <a:pt x="2068004" y="2891406"/>
                    <a:pt x="2055125" y="2899609"/>
                    <a:pt x="2041285" y="2905760"/>
                  </a:cubicBezTo>
                  <a:cubicBezTo>
                    <a:pt x="2024619" y="2913167"/>
                    <a:pt x="2007151" y="2918673"/>
                    <a:pt x="1990485" y="2926080"/>
                  </a:cubicBezTo>
                  <a:cubicBezTo>
                    <a:pt x="1941765" y="2947734"/>
                    <a:pt x="1950338" y="2948384"/>
                    <a:pt x="1899045" y="2976880"/>
                  </a:cubicBezTo>
                  <a:cubicBezTo>
                    <a:pt x="1826816" y="3017007"/>
                    <a:pt x="1884476" y="2975991"/>
                    <a:pt x="1787285" y="3037840"/>
                  </a:cubicBezTo>
                  <a:cubicBezTo>
                    <a:pt x="1719624" y="3080897"/>
                    <a:pt x="1774380" y="3059075"/>
                    <a:pt x="1716165" y="3078480"/>
                  </a:cubicBezTo>
                  <a:lnTo>
                    <a:pt x="1634885" y="3139440"/>
                  </a:lnTo>
                  <a:cubicBezTo>
                    <a:pt x="1621338" y="3149600"/>
                    <a:pt x="1608765" y="3161208"/>
                    <a:pt x="1594245" y="3169920"/>
                  </a:cubicBezTo>
                  <a:cubicBezTo>
                    <a:pt x="1558842" y="3191162"/>
                    <a:pt x="1533589" y="3203944"/>
                    <a:pt x="1502805" y="3230880"/>
                  </a:cubicBezTo>
                  <a:cubicBezTo>
                    <a:pt x="1488387" y="3243496"/>
                    <a:pt x="1476583" y="3258904"/>
                    <a:pt x="1462165" y="3271520"/>
                  </a:cubicBezTo>
                  <a:cubicBezTo>
                    <a:pt x="1387113" y="3337191"/>
                    <a:pt x="1422458" y="3271772"/>
                    <a:pt x="1319925" y="3403600"/>
                  </a:cubicBezTo>
                  <a:cubicBezTo>
                    <a:pt x="1184750" y="3577397"/>
                    <a:pt x="1301254" y="3423016"/>
                    <a:pt x="1208165" y="3556000"/>
                  </a:cubicBezTo>
                  <a:cubicBezTo>
                    <a:pt x="1198454" y="3569872"/>
                    <a:pt x="1185909" y="3581838"/>
                    <a:pt x="1177685" y="3596640"/>
                  </a:cubicBezTo>
                  <a:cubicBezTo>
                    <a:pt x="1168828" y="3612583"/>
                    <a:pt x="1166222" y="3631497"/>
                    <a:pt x="1157365" y="3647440"/>
                  </a:cubicBezTo>
                  <a:cubicBezTo>
                    <a:pt x="1149141" y="3662242"/>
                    <a:pt x="1135109" y="3673278"/>
                    <a:pt x="1126885" y="3688080"/>
                  </a:cubicBezTo>
                  <a:cubicBezTo>
                    <a:pt x="1118028" y="3704023"/>
                    <a:pt x="1114277" y="3722353"/>
                    <a:pt x="1106565" y="3738880"/>
                  </a:cubicBezTo>
                  <a:cubicBezTo>
                    <a:pt x="1090553" y="3773192"/>
                    <a:pt x="1076768" y="3808975"/>
                    <a:pt x="1055765" y="3840480"/>
                  </a:cubicBezTo>
                  <a:cubicBezTo>
                    <a:pt x="1048992" y="3850640"/>
                    <a:pt x="1041503" y="3860358"/>
                    <a:pt x="1035445" y="3870960"/>
                  </a:cubicBezTo>
                  <a:cubicBezTo>
                    <a:pt x="1002190" y="3929157"/>
                    <a:pt x="1024967" y="3892235"/>
                    <a:pt x="1004965" y="3952240"/>
                  </a:cubicBezTo>
                  <a:cubicBezTo>
                    <a:pt x="999198" y="3969542"/>
                    <a:pt x="989886" y="3985571"/>
                    <a:pt x="984645" y="4003040"/>
                  </a:cubicBezTo>
                  <a:cubicBezTo>
                    <a:pt x="979683" y="4019580"/>
                    <a:pt x="979946" y="4037457"/>
                    <a:pt x="974485" y="4053840"/>
                  </a:cubicBezTo>
                  <a:cubicBezTo>
                    <a:pt x="969696" y="4068208"/>
                    <a:pt x="959483" y="4080299"/>
                    <a:pt x="954165" y="4094480"/>
                  </a:cubicBezTo>
                  <a:cubicBezTo>
                    <a:pt x="943484" y="4122962"/>
                    <a:pt x="939698" y="4168767"/>
                    <a:pt x="933845" y="4196080"/>
                  </a:cubicBezTo>
                  <a:cubicBezTo>
                    <a:pt x="927993" y="4223387"/>
                    <a:pt x="920298" y="4250267"/>
                    <a:pt x="913525" y="4277360"/>
                  </a:cubicBezTo>
                  <a:lnTo>
                    <a:pt x="903365" y="4318000"/>
                  </a:lnTo>
                  <a:cubicBezTo>
                    <a:pt x="897019" y="4375118"/>
                    <a:pt x="883045" y="4491472"/>
                    <a:pt x="883045" y="4541520"/>
                  </a:cubicBezTo>
                  <a:cubicBezTo>
                    <a:pt x="883045" y="4617115"/>
                    <a:pt x="888622" y="4691325"/>
                    <a:pt x="903365" y="4765040"/>
                  </a:cubicBezTo>
                  <a:cubicBezTo>
                    <a:pt x="922369" y="4860062"/>
                    <a:pt x="904318" y="4758693"/>
                    <a:pt x="923685" y="4836160"/>
                  </a:cubicBezTo>
                  <a:cubicBezTo>
                    <a:pt x="927873" y="4852913"/>
                    <a:pt x="929301" y="4870300"/>
                    <a:pt x="933845" y="4886960"/>
                  </a:cubicBezTo>
                  <a:cubicBezTo>
                    <a:pt x="939481" y="4907624"/>
                    <a:pt x="947392" y="4927600"/>
                    <a:pt x="954165" y="4947920"/>
                  </a:cubicBezTo>
                  <a:cubicBezTo>
                    <a:pt x="957552" y="4958080"/>
                    <a:pt x="961728" y="4968010"/>
                    <a:pt x="964325" y="4978400"/>
                  </a:cubicBezTo>
                  <a:cubicBezTo>
                    <a:pt x="977447" y="5030886"/>
                    <a:pt x="966739" y="5007422"/>
                    <a:pt x="994805" y="5049520"/>
                  </a:cubicBezTo>
                  <a:cubicBezTo>
                    <a:pt x="996160" y="5054939"/>
                    <a:pt x="1009295" y="5111895"/>
                    <a:pt x="1015125" y="5120640"/>
                  </a:cubicBezTo>
                  <a:cubicBezTo>
                    <a:pt x="1023095" y="5132595"/>
                    <a:pt x="1037254" y="5139428"/>
                    <a:pt x="1045605" y="5151120"/>
                  </a:cubicBezTo>
                  <a:cubicBezTo>
                    <a:pt x="1098780" y="5225564"/>
                    <a:pt x="1023308" y="5159303"/>
                    <a:pt x="1106565" y="5242560"/>
                  </a:cubicBezTo>
                  <a:cubicBezTo>
                    <a:pt x="1183732" y="5319727"/>
                    <a:pt x="1084514" y="5187305"/>
                    <a:pt x="1167525" y="5303520"/>
                  </a:cubicBezTo>
                  <a:cubicBezTo>
                    <a:pt x="1231683" y="5393341"/>
                    <a:pt x="1137005" y="5269607"/>
                    <a:pt x="1218325" y="5364480"/>
                  </a:cubicBezTo>
                  <a:cubicBezTo>
                    <a:pt x="1313769" y="5475832"/>
                    <a:pt x="1155844" y="5312159"/>
                    <a:pt x="1309765" y="5466080"/>
                  </a:cubicBezTo>
                  <a:lnTo>
                    <a:pt x="1340245" y="5496560"/>
                  </a:lnTo>
                  <a:cubicBezTo>
                    <a:pt x="1350405" y="5506720"/>
                    <a:pt x="1358770" y="5519070"/>
                    <a:pt x="1370725" y="5527040"/>
                  </a:cubicBezTo>
                  <a:cubicBezTo>
                    <a:pt x="1380885" y="5533813"/>
                    <a:pt x="1391824" y="5539543"/>
                    <a:pt x="1401205" y="5547360"/>
                  </a:cubicBezTo>
                  <a:cubicBezTo>
                    <a:pt x="1412243" y="5556558"/>
                    <a:pt x="1420647" y="5568642"/>
                    <a:pt x="1431685" y="5577840"/>
                  </a:cubicBezTo>
                  <a:cubicBezTo>
                    <a:pt x="1441066" y="5585657"/>
                    <a:pt x="1452229" y="5591063"/>
                    <a:pt x="1462165" y="5598160"/>
                  </a:cubicBezTo>
                  <a:cubicBezTo>
                    <a:pt x="1475944" y="5608002"/>
                    <a:pt x="1488446" y="5619665"/>
                    <a:pt x="1502805" y="5628640"/>
                  </a:cubicBezTo>
                  <a:cubicBezTo>
                    <a:pt x="1515648" y="5636667"/>
                    <a:pt x="1530602" y="5640933"/>
                    <a:pt x="1543445" y="5648960"/>
                  </a:cubicBezTo>
                  <a:cubicBezTo>
                    <a:pt x="1607094" y="5688740"/>
                    <a:pt x="1559197" y="5671677"/>
                    <a:pt x="1624725" y="5699760"/>
                  </a:cubicBezTo>
                  <a:cubicBezTo>
                    <a:pt x="1634569" y="5703979"/>
                    <a:pt x="1645177" y="5706160"/>
                    <a:pt x="1655205" y="5709920"/>
                  </a:cubicBezTo>
                  <a:cubicBezTo>
                    <a:pt x="1672282" y="5716324"/>
                    <a:pt x="1688574" y="5724877"/>
                    <a:pt x="1706005" y="5730240"/>
                  </a:cubicBezTo>
                  <a:cubicBezTo>
                    <a:pt x="1732697" y="5738453"/>
                    <a:pt x="1762306" y="5738071"/>
                    <a:pt x="1787285" y="5750560"/>
                  </a:cubicBezTo>
                  <a:cubicBezTo>
                    <a:pt x="1800832" y="5757333"/>
                    <a:pt x="1813744" y="5765562"/>
                    <a:pt x="1827925" y="5770880"/>
                  </a:cubicBezTo>
                  <a:cubicBezTo>
                    <a:pt x="1841000" y="5775783"/>
                    <a:pt x="1855139" y="5777204"/>
                    <a:pt x="1868565" y="5781040"/>
                  </a:cubicBezTo>
                  <a:cubicBezTo>
                    <a:pt x="1878863" y="5783982"/>
                    <a:pt x="1888747" y="5788258"/>
                    <a:pt x="1899045" y="5791200"/>
                  </a:cubicBezTo>
                  <a:cubicBezTo>
                    <a:pt x="1937896" y="5802300"/>
                    <a:pt x="2013292" y="5817015"/>
                    <a:pt x="2041285" y="5821680"/>
                  </a:cubicBezTo>
                  <a:cubicBezTo>
                    <a:pt x="2064013" y="5825468"/>
                    <a:pt x="2153755" y="5840911"/>
                    <a:pt x="2173365" y="5842000"/>
                  </a:cubicBezTo>
                  <a:cubicBezTo>
                    <a:pt x="2271485" y="5847451"/>
                    <a:pt x="2369792" y="5848773"/>
                    <a:pt x="2468005" y="5852160"/>
                  </a:cubicBezTo>
                  <a:lnTo>
                    <a:pt x="3138565" y="5842000"/>
                  </a:lnTo>
                  <a:cubicBezTo>
                    <a:pt x="3155827" y="5841514"/>
                    <a:pt x="3172331" y="5834679"/>
                    <a:pt x="3189365" y="5831840"/>
                  </a:cubicBezTo>
                  <a:cubicBezTo>
                    <a:pt x="3240440" y="5823328"/>
                    <a:pt x="3290396" y="5818369"/>
                    <a:pt x="3341765" y="5811520"/>
                  </a:cubicBezTo>
                  <a:lnTo>
                    <a:pt x="3412885" y="5801360"/>
                  </a:lnTo>
                  <a:cubicBezTo>
                    <a:pt x="3423045" y="5797973"/>
                    <a:pt x="3432975" y="5793797"/>
                    <a:pt x="3443365" y="5791200"/>
                  </a:cubicBezTo>
                  <a:cubicBezTo>
                    <a:pt x="3482982" y="5781296"/>
                    <a:pt x="3525142" y="5776615"/>
                    <a:pt x="3565285" y="5770880"/>
                  </a:cubicBezTo>
                  <a:cubicBezTo>
                    <a:pt x="3638366" y="5746520"/>
                    <a:pt x="3547103" y="5776075"/>
                    <a:pt x="3636405" y="5750560"/>
                  </a:cubicBezTo>
                  <a:cubicBezTo>
                    <a:pt x="3646703" y="5747618"/>
                    <a:pt x="3656587" y="5743342"/>
                    <a:pt x="3666885" y="5740400"/>
                  </a:cubicBezTo>
                  <a:cubicBezTo>
                    <a:pt x="3680311" y="5736564"/>
                    <a:pt x="3694450" y="5735143"/>
                    <a:pt x="3707525" y="5730240"/>
                  </a:cubicBezTo>
                  <a:cubicBezTo>
                    <a:pt x="3721706" y="5724922"/>
                    <a:pt x="3734325" y="5716071"/>
                    <a:pt x="3748165" y="5709920"/>
                  </a:cubicBezTo>
                  <a:cubicBezTo>
                    <a:pt x="3764831" y="5702513"/>
                    <a:pt x="3782653" y="5697756"/>
                    <a:pt x="3798965" y="5689600"/>
                  </a:cubicBezTo>
                  <a:cubicBezTo>
                    <a:pt x="3809887" y="5684139"/>
                    <a:pt x="3818843" y="5675338"/>
                    <a:pt x="3829445" y="5669280"/>
                  </a:cubicBezTo>
                  <a:cubicBezTo>
                    <a:pt x="3866859" y="5647901"/>
                    <a:pt x="3897906" y="5641459"/>
                    <a:pt x="3931045" y="5608320"/>
                  </a:cubicBezTo>
                  <a:lnTo>
                    <a:pt x="4002165" y="5537200"/>
                  </a:lnTo>
                  <a:cubicBezTo>
                    <a:pt x="4012325" y="5527040"/>
                    <a:pt x="4024024" y="5518215"/>
                    <a:pt x="4032645" y="5506720"/>
                  </a:cubicBezTo>
                  <a:cubicBezTo>
                    <a:pt x="4076258" y="5448570"/>
                    <a:pt x="4090281" y="5439969"/>
                    <a:pt x="4113925" y="5384800"/>
                  </a:cubicBezTo>
                  <a:cubicBezTo>
                    <a:pt x="4118144" y="5374956"/>
                    <a:pt x="4121143" y="5364618"/>
                    <a:pt x="4124085" y="5354320"/>
                  </a:cubicBezTo>
                  <a:cubicBezTo>
                    <a:pt x="4133651" y="5320841"/>
                    <a:pt x="4137421" y="5297798"/>
                    <a:pt x="4144405" y="5262880"/>
                  </a:cubicBezTo>
                  <a:cubicBezTo>
                    <a:pt x="4141018" y="5140960"/>
                    <a:pt x="4142542" y="5018805"/>
                    <a:pt x="4134245" y="4897120"/>
                  </a:cubicBezTo>
                  <a:cubicBezTo>
                    <a:pt x="4129602" y="4829025"/>
                    <a:pt x="4115748" y="4833293"/>
                    <a:pt x="4103765" y="4785360"/>
                  </a:cubicBezTo>
                  <a:cubicBezTo>
                    <a:pt x="4099577" y="4768607"/>
                    <a:pt x="4099668" y="4750729"/>
                    <a:pt x="4093605" y="4734560"/>
                  </a:cubicBezTo>
                  <a:cubicBezTo>
                    <a:pt x="4089318" y="4723127"/>
                    <a:pt x="4078746" y="4715002"/>
                    <a:pt x="4073285" y="4704080"/>
                  </a:cubicBezTo>
                  <a:cubicBezTo>
                    <a:pt x="4016293" y="4590095"/>
                    <a:pt x="4127372" y="4780952"/>
                    <a:pt x="4042805" y="4632960"/>
                  </a:cubicBezTo>
                  <a:cubicBezTo>
                    <a:pt x="4036747" y="4622358"/>
                    <a:pt x="4027444" y="4613638"/>
                    <a:pt x="4022485" y="4602480"/>
                  </a:cubicBezTo>
                  <a:cubicBezTo>
                    <a:pt x="4013786" y="4582907"/>
                    <a:pt x="4008938" y="4561840"/>
                    <a:pt x="4002165" y="4541520"/>
                  </a:cubicBezTo>
                  <a:cubicBezTo>
                    <a:pt x="3998778" y="4531360"/>
                    <a:pt x="3994602" y="4521430"/>
                    <a:pt x="3992005" y="4511040"/>
                  </a:cubicBezTo>
                  <a:cubicBezTo>
                    <a:pt x="3988618" y="4497493"/>
                    <a:pt x="3986748" y="4483475"/>
                    <a:pt x="3981845" y="4470400"/>
                  </a:cubicBezTo>
                  <a:cubicBezTo>
                    <a:pt x="3976527" y="4456219"/>
                    <a:pt x="3966314" y="4444128"/>
                    <a:pt x="3961525" y="4429760"/>
                  </a:cubicBezTo>
                  <a:cubicBezTo>
                    <a:pt x="3952694" y="4403266"/>
                    <a:pt x="3950036" y="4374974"/>
                    <a:pt x="3941205" y="4348480"/>
                  </a:cubicBezTo>
                  <a:lnTo>
                    <a:pt x="3931045" y="4318000"/>
                  </a:lnTo>
                  <a:cubicBezTo>
                    <a:pt x="3934432" y="4229947"/>
                    <a:pt x="3935142" y="4141750"/>
                    <a:pt x="3941205" y="4053840"/>
                  </a:cubicBezTo>
                  <a:cubicBezTo>
                    <a:pt x="3941942" y="4043156"/>
                    <a:pt x="3948423" y="4033658"/>
                    <a:pt x="3951365" y="4023360"/>
                  </a:cubicBezTo>
                  <a:cubicBezTo>
                    <a:pt x="3958464" y="3998512"/>
                    <a:pt x="3969773" y="3939868"/>
                    <a:pt x="3981845" y="3921760"/>
                  </a:cubicBezTo>
                  <a:cubicBezTo>
                    <a:pt x="4031351" y="3847500"/>
                    <a:pt x="3970923" y="3940873"/>
                    <a:pt x="4022485" y="3850640"/>
                  </a:cubicBezTo>
                  <a:cubicBezTo>
                    <a:pt x="4028543" y="3840038"/>
                    <a:pt x="4037344" y="3831082"/>
                    <a:pt x="4042805" y="3820160"/>
                  </a:cubicBezTo>
                  <a:cubicBezTo>
                    <a:pt x="4047594" y="3810581"/>
                    <a:pt x="4048176" y="3799259"/>
                    <a:pt x="4052965" y="3789680"/>
                  </a:cubicBezTo>
                  <a:cubicBezTo>
                    <a:pt x="4058426" y="3778758"/>
                    <a:pt x="4067227" y="3769802"/>
                    <a:pt x="4073285" y="3759200"/>
                  </a:cubicBezTo>
                  <a:cubicBezTo>
                    <a:pt x="4080799" y="3746050"/>
                    <a:pt x="4084518" y="3730677"/>
                    <a:pt x="4093605" y="3718560"/>
                  </a:cubicBezTo>
                  <a:cubicBezTo>
                    <a:pt x="4105100" y="3703234"/>
                    <a:pt x="4122750" y="3693246"/>
                    <a:pt x="4134245" y="3677920"/>
                  </a:cubicBezTo>
                  <a:cubicBezTo>
                    <a:pt x="4143332" y="3665803"/>
                    <a:pt x="4147051" y="3650430"/>
                    <a:pt x="4154565" y="3637280"/>
                  </a:cubicBezTo>
                  <a:cubicBezTo>
                    <a:pt x="4160623" y="3626678"/>
                    <a:pt x="4168413" y="3617155"/>
                    <a:pt x="4174885" y="3606800"/>
                  </a:cubicBezTo>
                  <a:cubicBezTo>
                    <a:pt x="4185351" y="3590054"/>
                    <a:pt x="4192514" y="3570993"/>
                    <a:pt x="4205365" y="3556000"/>
                  </a:cubicBezTo>
                  <a:cubicBezTo>
                    <a:pt x="4233418" y="3523272"/>
                    <a:pt x="4266325" y="3495040"/>
                    <a:pt x="4296805" y="3464560"/>
                  </a:cubicBezTo>
                  <a:cubicBezTo>
                    <a:pt x="4327597" y="3433768"/>
                    <a:pt x="4322402" y="3434978"/>
                    <a:pt x="4357765" y="3413760"/>
                  </a:cubicBezTo>
                  <a:cubicBezTo>
                    <a:pt x="4381178" y="3399712"/>
                    <a:pt x="4405472" y="3387168"/>
                    <a:pt x="4428885" y="3373120"/>
                  </a:cubicBezTo>
                  <a:cubicBezTo>
                    <a:pt x="4439356" y="3366838"/>
                    <a:pt x="4448443" y="3358261"/>
                    <a:pt x="4459365" y="3352800"/>
                  </a:cubicBezTo>
                  <a:cubicBezTo>
                    <a:pt x="4468944" y="3348011"/>
                    <a:pt x="4479817" y="3346400"/>
                    <a:pt x="4489845" y="3342640"/>
                  </a:cubicBezTo>
                  <a:cubicBezTo>
                    <a:pt x="4506922" y="3336236"/>
                    <a:pt x="4523176" y="3327561"/>
                    <a:pt x="4540645" y="3322320"/>
                  </a:cubicBezTo>
                  <a:cubicBezTo>
                    <a:pt x="4557185" y="3317358"/>
                    <a:pt x="4574377" y="3314786"/>
                    <a:pt x="4591445" y="3312160"/>
                  </a:cubicBezTo>
                  <a:cubicBezTo>
                    <a:pt x="4669630" y="3300132"/>
                    <a:pt x="4721366" y="3298258"/>
                    <a:pt x="4804805" y="3291840"/>
                  </a:cubicBezTo>
                  <a:cubicBezTo>
                    <a:pt x="4882698" y="3295227"/>
                    <a:pt x="4960748" y="3296020"/>
                    <a:pt x="5038485" y="3302000"/>
                  </a:cubicBezTo>
                  <a:cubicBezTo>
                    <a:pt x="5049163" y="3302821"/>
                    <a:pt x="5058937" y="3308400"/>
                    <a:pt x="5068965" y="3312160"/>
                  </a:cubicBezTo>
                  <a:cubicBezTo>
                    <a:pt x="5086042" y="3318564"/>
                    <a:pt x="5103099" y="3325073"/>
                    <a:pt x="5119765" y="3332480"/>
                  </a:cubicBezTo>
                  <a:cubicBezTo>
                    <a:pt x="5133605" y="3338631"/>
                    <a:pt x="5147952" y="3344179"/>
                    <a:pt x="5160405" y="3352800"/>
                  </a:cubicBezTo>
                  <a:cubicBezTo>
                    <a:pt x="5237367" y="3406081"/>
                    <a:pt x="5239227" y="3411302"/>
                    <a:pt x="5292485" y="3464560"/>
                  </a:cubicBezTo>
                  <a:cubicBezTo>
                    <a:pt x="5299258" y="3481493"/>
                    <a:pt x="5306401" y="3498283"/>
                    <a:pt x="5312805" y="3515360"/>
                  </a:cubicBezTo>
                  <a:cubicBezTo>
                    <a:pt x="5316565" y="3525388"/>
                    <a:pt x="5318746" y="3535996"/>
                    <a:pt x="5322965" y="3545840"/>
                  </a:cubicBezTo>
                  <a:cubicBezTo>
                    <a:pt x="5328931" y="3559761"/>
                    <a:pt x="5337660" y="3572418"/>
                    <a:pt x="5343285" y="3586480"/>
                  </a:cubicBezTo>
                  <a:cubicBezTo>
                    <a:pt x="5351240" y="3606367"/>
                    <a:pt x="5363605" y="3647440"/>
                    <a:pt x="5363605" y="3647440"/>
                  </a:cubicBezTo>
                  <a:cubicBezTo>
                    <a:pt x="5366992" y="3671147"/>
                    <a:pt x="5370030" y="3694906"/>
                    <a:pt x="5373765" y="3718560"/>
                  </a:cubicBezTo>
                  <a:cubicBezTo>
                    <a:pt x="5380191" y="3759256"/>
                    <a:pt x="5388975" y="3799598"/>
                    <a:pt x="5394085" y="3840480"/>
                  </a:cubicBezTo>
                  <a:cubicBezTo>
                    <a:pt x="5400858" y="3894667"/>
                    <a:pt x="5399403" y="3950533"/>
                    <a:pt x="5414405" y="4003040"/>
                  </a:cubicBezTo>
                  <a:cubicBezTo>
                    <a:pt x="5437549" y="4084045"/>
                    <a:pt x="5433041" y="4058131"/>
                    <a:pt x="5444885" y="4135120"/>
                  </a:cubicBezTo>
                  <a:cubicBezTo>
                    <a:pt x="5451767" y="4179851"/>
                    <a:pt x="5454474" y="4214114"/>
                    <a:pt x="5465205" y="4257040"/>
                  </a:cubicBezTo>
                  <a:cubicBezTo>
                    <a:pt x="5467802" y="4267430"/>
                    <a:pt x="5472547" y="4277188"/>
                    <a:pt x="5475365" y="4287520"/>
                  </a:cubicBezTo>
                  <a:cubicBezTo>
                    <a:pt x="5482713" y="4314463"/>
                    <a:pt x="5488337" y="4341857"/>
                    <a:pt x="5495685" y="4368800"/>
                  </a:cubicBezTo>
                  <a:cubicBezTo>
                    <a:pt x="5498503" y="4379132"/>
                    <a:pt x="5501056" y="4389701"/>
                    <a:pt x="5505845" y="4399280"/>
                  </a:cubicBezTo>
                  <a:cubicBezTo>
                    <a:pt x="5511306" y="4410202"/>
                    <a:pt x="5519392" y="4419600"/>
                    <a:pt x="5526165" y="4429760"/>
                  </a:cubicBezTo>
                  <a:cubicBezTo>
                    <a:pt x="5529552" y="4443307"/>
                    <a:pt x="5530080" y="4457911"/>
                    <a:pt x="5536325" y="4470400"/>
                  </a:cubicBezTo>
                  <a:cubicBezTo>
                    <a:pt x="5543898" y="4485546"/>
                    <a:pt x="5557094" y="4497168"/>
                    <a:pt x="5566805" y="4511040"/>
                  </a:cubicBezTo>
                  <a:cubicBezTo>
                    <a:pt x="5580810" y="4531047"/>
                    <a:pt x="5593898" y="4551680"/>
                    <a:pt x="5607445" y="4572000"/>
                  </a:cubicBezTo>
                  <a:cubicBezTo>
                    <a:pt x="5614218" y="4582160"/>
                    <a:pt x="5617605" y="4595707"/>
                    <a:pt x="5627765" y="4602480"/>
                  </a:cubicBezTo>
                  <a:cubicBezTo>
                    <a:pt x="5637925" y="4609253"/>
                    <a:pt x="5649169" y="4614631"/>
                    <a:pt x="5658245" y="4622800"/>
                  </a:cubicBezTo>
                  <a:cubicBezTo>
                    <a:pt x="5691156" y="4652420"/>
                    <a:pt x="5718531" y="4693583"/>
                    <a:pt x="5759845" y="4714240"/>
                  </a:cubicBezTo>
                  <a:cubicBezTo>
                    <a:pt x="5769424" y="4719029"/>
                    <a:pt x="5780165" y="4721013"/>
                    <a:pt x="5790325" y="4724400"/>
                  </a:cubicBezTo>
                  <a:cubicBezTo>
                    <a:pt x="5848235" y="4767833"/>
                    <a:pt x="5894512" y="4806327"/>
                    <a:pt x="5973205" y="4826000"/>
                  </a:cubicBezTo>
                  <a:cubicBezTo>
                    <a:pt x="5986752" y="4829387"/>
                    <a:pt x="6000722" y="4831388"/>
                    <a:pt x="6013845" y="4836160"/>
                  </a:cubicBezTo>
                  <a:cubicBezTo>
                    <a:pt x="6038084" y="4844974"/>
                    <a:pt x="6060221" y="4859362"/>
                    <a:pt x="6084965" y="4866640"/>
                  </a:cubicBezTo>
                  <a:cubicBezTo>
                    <a:pt x="6153776" y="4886878"/>
                    <a:pt x="6227411" y="4891867"/>
                    <a:pt x="6298325" y="4897120"/>
                  </a:cubicBezTo>
                  <a:cubicBezTo>
                    <a:pt x="6352469" y="4901131"/>
                    <a:pt x="6406721" y="4903545"/>
                    <a:pt x="6460885" y="4907280"/>
                  </a:cubicBezTo>
                  <a:lnTo>
                    <a:pt x="6592965" y="4917440"/>
                  </a:lnTo>
                  <a:cubicBezTo>
                    <a:pt x="6670774" y="4913345"/>
                    <a:pt x="6758324" y="4918048"/>
                    <a:pt x="6836805" y="4897120"/>
                  </a:cubicBezTo>
                  <a:cubicBezTo>
                    <a:pt x="6897929" y="4880820"/>
                    <a:pt x="7008676" y="4846830"/>
                    <a:pt x="7060325" y="4815840"/>
                  </a:cubicBezTo>
                  <a:cubicBezTo>
                    <a:pt x="7077258" y="4805680"/>
                    <a:pt x="7094514" y="4796039"/>
                    <a:pt x="7111125" y="4785360"/>
                  </a:cubicBezTo>
                  <a:cubicBezTo>
                    <a:pt x="7141939" y="4765551"/>
                    <a:pt x="7173259" y="4746379"/>
                    <a:pt x="7202565" y="4724400"/>
                  </a:cubicBezTo>
                  <a:cubicBezTo>
                    <a:pt x="7216112" y="4714240"/>
                    <a:pt x="7231231" y="4705894"/>
                    <a:pt x="7243205" y="4693920"/>
                  </a:cubicBezTo>
                  <a:cubicBezTo>
                    <a:pt x="7255179" y="4681946"/>
                    <a:pt x="7262435" y="4665936"/>
                    <a:pt x="7273685" y="4653280"/>
                  </a:cubicBezTo>
                  <a:cubicBezTo>
                    <a:pt x="7289595" y="4635382"/>
                    <a:pt x="7309884" y="4621461"/>
                    <a:pt x="7324485" y="4602480"/>
                  </a:cubicBezTo>
                  <a:cubicBezTo>
                    <a:pt x="7343965" y="4577156"/>
                    <a:pt x="7357562" y="4547784"/>
                    <a:pt x="7375285" y="4521200"/>
                  </a:cubicBezTo>
                  <a:cubicBezTo>
                    <a:pt x="7384678" y="4507111"/>
                    <a:pt x="7397364" y="4495262"/>
                    <a:pt x="7405765" y="4480560"/>
                  </a:cubicBezTo>
                  <a:cubicBezTo>
                    <a:pt x="7424551" y="4447685"/>
                    <a:pt x="7437084" y="4411428"/>
                    <a:pt x="7456565" y="4378960"/>
                  </a:cubicBezTo>
                  <a:lnTo>
                    <a:pt x="7487045" y="4328160"/>
                  </a:lnTo>
                  <a:cubicBezTo>
                    <a:pt x="7490432" y="4307840"/>
                    <a:pt x="7492736" y="4287310"/>
                    <a:pt x="7497205" y="4267200"/>
                  </a:cubicBezTo>
                  <a:cubicBezTo>
                    <a:pt x="7499528" y="4256745"/>
                    <a:pt x="7505042" y="4247175"/>
                    <a:pt x="7507365" y="4236720"/>
                  </a:cubicBezTo>
                  <a:cubicBezTo>
                    <a:pt x="7531206" y="4129434"/>
                    <a:pt x="7504813" y="4213895"/>
                    <a:pt x="7527685" y="4145280"/>
                  </a:cubicBezTo>
                  <a:cubicBezTo>
                    <a:pt x="7531072" y="4114800"/>
                    <a:pt x="7534262" y="4084298"/>
                    <a:pt x="7537845" y="4053840"/>
                  </a:cubicBezTo>
                  <a:cubicBezTo>
                    <a:pt x="7541035" y="4026723"/>
                    <a:pt x="7548005" y="3999864"/>
                    <a:pt x="7548005" y="3972560"/>
                  </a:cubicBezTo>
                  <a:cubicBezTo>
                    <a:pt x="7548005" y="3816737"/>
                    <a:pt x="7543951" y="3660904"/>
                    <a:pt x="7537845" y="3505200"/>
                  </a:cubicBezTo>
                  <a:cubicBezTo>
                    <a:pt x="7537168" y="3487945"/>
                    <a:pt x="7531431" y="3471257"/>
                    <a:pt x="7527685" y="3454400"/>
                  </a:cubicBezTo>
                  <a:cubicBezTo>
                    <a:pt x="7520200" y="3420719"/>
                    <a:pt x="7509868" y="3384459"/>
                    <a:pt x="7497205" y="3352800"/>
                  </a:cubicBezTo>
                  <a:cubicBezTo>
                    <a:pt x="7490432" y="3335867"/>
                    <a:pt x="7485041" y="3318312"/>
                    <a:pt x="7476885" y="3302000"/>
                  </a:cubicBezTo>
                  <a:cubicBezTo>
                    <a:pt x="7471424" y="3291078"/>
                    <a:pt x="7463338" y="3281680"/>
                    <a:pt x="7456565" y="3271520"/>
                  </a:cubicBezTo>
                  <a:cubicBezTo>
                    <a:pt x="7435420" y="3186940"/>
                    <a:pt x="7461167" y="3270564"/>
                    <a:pt x="7426085" y="3200400"/>
                  </a:cubicBezTo>
                  <a:cubicBezTo>
                    <a:pt x="7421296" y="3190821"/>
                    <a:pt x="7420714" y="3179499"/>
                    <a:pt x="7415925" y="3169920"/>
                  </a:cubicBezTo>
                  <a:cubicBezTo>
                    <a:pt x="7410464" y="3158998"/>
                    <a:pt x="7401796" y="3149965"/>
                    <a:pt x="7395605" y="3139440"/>
                  </a:cubicBezTo>
                  <a:cubicBezTo>
                    <a:pt x="7367917" y="3092371"/>
                    <a:pt x="7341418" y="3044613"/>
                    <a:pt x="7314325" y="2997200"/>
                  </a:cubicBezTo>
                  <a:cubicBezTo>
                    <a:pt x="7208335" y="2811717"/>
                    <a:pt x="7323630" y="2999004"/>
                    <a:pt x="7243205" y="2895600"/>
                  </a:cubicBezTo>
                  <a:cubicBezTo>
                    <a:pt x="7202823" y="2843680"/>
                    <a:pt x="7190809" y="2802564"/>
                    <a:pt x="7141605" y="2753360"/>
                  </a:cubicBezTo>
                  <a:lnTo>
                    <a:pt x="7040005" y="2651760"/>
                  </a:lnTo>
                  <a:lnTo>
                    <a:pt x="6968885" y="2580640"/>
                  </a:lnTo>
                  <a:cubicBezTo>
                    <a:pt x="6955338" y="2567093"/>
                    <a:pt x="6940213" y="2554960"/>
                    <a:pt x="6928245" y="2540000"/>
                  </a:cubicBezTo>
                  <a:cubicBezTo>
                    <a:pt x="6914698" y="2523067"/>
                    <a:pt x="6902939" y="2504534"/>
                    <a:pt x="6887605" y="2489200"/>
                  </a:cubicBezTo>
                  <a:cubicBezTo>
                    <a:pt x="6875631" y="2477226"/>
                    <a:pt x="6859551" y="2470048"/>
                    <a:pt x="6846965" y="2458720"/>
                  </a:cubicBezTo>
                  <a:cubicBezTo>
                    <a:pt x="6825605" y="2439496"/>
                    <a:pt x="6809915" y="2413700"/>
                    <a:pt x="6786005" y="2397760"/>
                  </a:cubicBezTo>
                  <a:cubicBezTo>
                    <a:pt x="6775845" y="2390987"/>
                    <a:pt x="6764601" y="2385609"/>
                    <a:pt x="6755525" y="2377440"/>
                  </a:cubicBezTo>
                  <a:cubicBezTo>
                    <a:pt x="6730605" y="2355012"/>
                    <a:pt x="6712301" y="2324917"/>
                    <a:pt x="6684405" y="2306320"/>
                  </a:cubicBezTo>
                  <a:cubicBezTo>
                    <a:pt x="6674245" y="2299547"/>
                    <a:pt x="6663306" y="2293817"/>
                    <a:pt x="6653925" y="2286000"/>
                  </a:cubicBezTo>
                  <a:cubicBezTo>
                    <a:pt x="6642887" y="2276802"/>
                    <a:pt x="6634940" y="2264141"/>
                    <a:pt x="6623445" y="2255520"/>
                  </a:cubicBezTo>
                  <a:cubicBezTo>
                    <a:pt x="6607647" y="2243672"/>
                    <a:pt x="6588443" y="2236888"/>
                    <a:pt x="6572645" y="2225040"/>
                  </a:cubicBezTo>
                  <a:cubicBezTo>
                    <a:pt x="6561150" y="2216419"/>
                    <a:pt x="6553857" y="2202911"/>
                    <a:pt x="6542165" y="2194560"/>
                  </a:cubicBezTo>
                  <a:cubicBezTo>
                    <a:pt x="6529840" y="2185757"/>
                    <a:pt x="6513978" y="2182861"/>
                    <a:pt x="6501525" y="2174240"/>
                  </a:cubicBezTo>
                  <a:cubicBezTo>
                    <a:pt x="6469777" y="2152261"/>
                    <a:pt x="6444622" y="2120389"/>
                    <a:pt x="6410085" y="2103120"/>
                  </a:cubicBezTo>
                  <a:cubicBezTo>
                    <a:pt x="6389765" y="2092960"/>
                    <a:pt x="6369069" y="2083519"/>
                    <a:pt x="6349125" y="2072640"/>
                  </a:cubicBezTo>
                  <a:cubicBezTo>
                    <a:pt x="6331789" y="2063184"/>
                    <a:pt x="6315988" y="2050991"/>
                    <a:pt x="6298325" y="2042160"/>
                  </a:cubicBezTo>
                  <a:cubicBezTo>
                    <a:pt x="6282013" y="2034004"/>
                    <a:pt x="6264084" y="2029483"/>
                    <a:pt x="6247525" y="2021840"/>
                  </a:cubicBezTo>
                  <a:cubicBezTo>
                    <a:pt x="6220022" y="2009146"/>
                    <a:pt x="6195632" y="1988547"/>
                    <a:pt x="6166245" y="1981200"/>
                  </a:cubicBezTo>
                  <a:cubicBezTo>
                    <a:pt x="6067133" y="1956422"/>
                    <a:pt x="6190891" y="1986677"/>
                    <a:pt x="6074805" y="1960880"/>
                  </a:cubicBezTo>
                  <a:cubicBezTo>
                    <a:pt x="6061174" y="1957851"/>
                    <a:pt x="6047939" y="1953016"/>
                    <a:pt x="6034165" y="1950720"/>
                  </a:cubicBezTo>
                  <a:cubicBezTo>
                    <a:pt x="6007232" y="1946231"/>
                    <a:pt x="5979915" y="1944421"/>
                    <a:pt x="5952885" y="1940560"/>
                  </a:cubicBezTo>
                  <a:cubicBezTo>
                    <a:pt x="5932492" y="1937647"/>
                    <a:pt x="5912245" y="1933787"/>
                    <a:pt x="5891925" y="1930400"/>
                  </a:cubicBezTo>
                  <a:lnTo>
                    <a:pt x="5576965" y="1940560"/>
                  </a:lnTo>
                  <a:cubicBezTo>
                    <a:pt x="5549697" y="1941958"/>
                    <a:pt x="5522174" y="1944098"/>
                    <a:pt x="5495685" y="1950720"/>
                  </a:cubicBezTo>
                  <a:cubicBezTo>
                    <a:pt x="5416211" y="1970588"/>
                    <a:pt x="5431918" y="1976597"/>
                    <a:pt x="5373765" y="2001520"/>
                  </a:cubicBezTo>
                  <a:cubicBezTo>
                    <a:pt x="5363921" y="2005739"/>
                    <a:pt x="5352864" y="2006891"/>
                    <a:pt x="5343285" y="2011680"/>
                  </a:cubicBezTo>
                  <a:cubicBezTo>
                    <a:pt x="5325622" y="2020511"/>
                    <a:pt x="5310148" y="2033329"/>
                    <a:pt x="5292485" y="2042160"/>
                  </a:cubicBezTo>
                  <a:cubicBezTo>
                    <a:pt x="5264210" y="2056297"/>
                    <a:pt x="5209176" y="2073316"/>
                    <a:pt x="5180725" y="2082800"/>
                  </a:cubicBezTo>
                  <a:cubicBezTo>
                    <a:pt x="5170565" y="2086187"/>
                    <a:pt x="5160131" y="2088841"/>
                    <a:pt x="5150245" y="2092960"/>
                  </a:cubicBezTo>
                  <a:cubicBezTo>
                    <a:pt x="5109605" y="2109893"/>
                    <a:pt x="5070092" y="2129838"/>
                    <a:pt x="5028325" y="2143760"/>
                  </a:cubicBezTo>
                  <a:cubicBezTo>
                    <a:pt x="5018165" y="2147147"/>
                    <a:pt x="5008235" y="2151323"/>
                    <a:pt x="4997845" y="2153920"/>
                  </a:cubicBezTo>
                  <a:cubicBezTo>
                    <a:pt x="4958228" y="2163824"/>
                    <a:pt x="4916068" y="2168505"/>
                    <a:pt x="4875925" y="2174240"/>
                  </a:cubicBezTo>
                  <a:cubicBezTo>
                    <a:pt x="4798032" y="2170853"/>
                    <a:pt x="4719610" y="2173751"/>
                    <a:pt x="4642245" y="2164080"/>
                  </a:cubicBezTo>
                  <a:cubicBezTo>
                    <a:pt x="4610364" y="2160095"/>
                    <a:pt x="4581285" y="2143760"/>
                    <a:pt x="4550805" y="2133600"/>
                  </a:cubicBezTo>
                  <a:cubicBezTo>
                    <a:pt x="4540645" y="2130213"/>
                    <a:pt x="4530269" y="2127417"/>
                    <a:pt x="4520325" y="2123440"/>
                  </a:cubicBezTo>
                  <a:cubicBezTo>
                    <a:pt x="4503392" y="2116667"/>
                    <a:pt x="4485643" y="2111653"/>
                    <a:pt x="4469525" y="2103120"/>
                  </a:cubicBezTo>
                  <a:cubicBezTo>
                    <a:pt x="4427944" y="2081106"/>
                    <a:pt x="4347605" y="2032000"/>
                    <a:pt x="4347605" y="2032000"/>
                  </a:cubicBezTo>
                  <a:cubicBezTo>
                    <a:pt x="4340832" y="2021840"/>
                    <a:pt x="4335919" y="2010154"/>
                    <a:pt x="4327285" y="2001520"/>
                  </a:cubicBezTo>
                  <a:cubicBezTo>
                    <a:pt x="4315311" y="1989546"/>
                    <a:pt x="4297041" y="1984406"/>
                    <a:pt x="4286645" y="1971040"/>
                  </a:cubicBezTo>
                  <a:cubicBezTo>
                    <a:pt x="4272697" y="1953107"/>
                    <a:pt x="4267612" y="1929704"/>
                    <a:pt x="4256165" y="1910080"/>
                  </a:cubicBezTo>
                  <a:cubicBezTo>
                    <a:pt x="4243860" y="1888985"/>
                    <a:pt x="4215525" y="1849120"/>
                    <a:pt x="4215525" y="1849120"/>
                  </a:cubicBezTo>
                  <a:cubicBezTo>
                    <a:pt x="4212138" y="1835573"/>
                    <a:pt x="4209781" y="1821727"/>
                    <a:pt x="4205365" y="1808480"/>
                  </a:cubicBezTo>
                  <a:cubicBezTo>
                    <a:pt x="4199598" y="1791178"/>
                    <a:pt x="4191278" y="1774820"/>
                    <a:pt x="4185045" y="1757680"/>
                  </a:cubicBezTo>
                  <a:cubicBezTo>
                    <a:pt x="4177725" y="1737550"/>
                    <a:pt x="4171498" y="1717040"/>
                    <a:pt x="4164725" y="1696720"/>
                  </a:cubicBezTo>
                  <a:cubicBezTo>
                    <a:pt x="4161338" y="1686560"/>
                    <a:pt x="4157507" y="1676538"/>
                    <a:pt x="4154565" y="1666240"/>
                  </a:cubicBezTo>
                  <a:cubicBezTo>
                    <a:pt x="4147792" y="1642533"/>
                    <a:pt x="4140225" y="1619039"/>
                    <a:pt x="4134245" y="1595120"/>
                  </a:cubicBezTo>
                  <a:cubicBezTo>
                    <a:pt x="4130057" y="1578367"/>
                    <a:pt x="4127831" y="1561177"/>
                    <a:pt x="4124085" y="1544320"/>
                  </a:cubicBezTo>
                  <a:cubicBezTo>
                    <a:pt x="4121056" y="1530689"/>
                    <a:pt x="4117312" y="1517227"/>
                    <a:pt x="4113925" y="1503680"/>
                  </a:cubicBezTo>
                  <a:cubicBezTo>
                    <a:pt x="4098047" y="1360778"/>
                    <a:pt x="4097327" y="1398058"/>
                    <a:pt x="4113925" y="1198880"/>
                  </a:cubicBezTo>
                  <a:cubicBezTo>
                    <a:pt x="4114814" y="1188207"/>
                    <a:pt x="4121143" y="1178698"/>
                    <a:pt x="4124085" y="1168400"/>
                  </a:cubicBezTo>
                  <a:cubicBezTo>
                    <a:pt x="4133719" y="1134681"/>
                    <a:pt x="4132225" y="1127730"/>
                    <a:pt x="4144405" y="1097280"/>
                  </a:cubicBezTo>
                  <a:cubicBezTo>
                    <a:pt x="4153984" y="1073333"/>
                    <a:pt x="4166210" y="1050449"/>
                    <a:pt x="4174885" y="1026160"/>
                  </a:cubicBezTo>
                  <a:cubicBezTo>
                    <a:pt x="4183177" y="1002941"/>
                    <a:pt x="4185817" y="977838"/>
                    <a:pt x="4195205" y="955040"/>
                  </a:cubicBezTo>
                  <a:cubicBezTo>
                    <a:pt x="4209622" y="920028"/>
                    <a:pt x="4232710" y="888893"/>
                    <a:pt x="4246005" y="853440"/>
                  </a:cubicBezTo>
                  <a:cubicBezTo>
                    <a:pt x="4287121" y="743797"/>
                    <a:pt x="4263545" y="798041"/>
                    <a:pt x="4317125" y="690880"/>
                  </a:cubicBezTo>
                  <a:cubicBezTo>
                    <a:pt x="4323898" y="677333"/>
                    <a:pt x="4329653" y="663227"/>
                    <a:pt x="4337445" y="650240"/>
                  </a:cubicBezTo>
                  <a:cubicBezTo>
                    <a:pt x="4347605" y="633307"/>
                    <a:pt x="4357323" y="616100"/>
                    <a:pt x="4367925" y="599440"/>
                  </a:cubicBezTo>
                  <a:cubicBezTo>
                    <a:pt x="4381036" y="578836"/>
                    <a:pt x="4400842" y="561648"/>
                    <a:pt x="4408565" y="538480"/>
                  </a:cubicBezTo>
                  <a:cubicBezTo>
                    <a:pt x="4434014" y="462132"/>
                    <a:pt x="4401051" y="549752"/>
                    <a:pt x="4489845" y="416560"/>
                  </a:cubicBezTo>
                  <a:cubicBezTo>
                    <a:pt x="4496618" y="406400"/>
                    <a:pt x="4502348" y="395461"/>
                    <a:pt x="4510165" y="386080"/>
                  </a:cubicBezTo>
                  <a:cubicBezTo>
                    <a:pt x="4519363" y="375042"/>
                    <a:pt x="4531294" y="366509"/>
                    <a:pt x="4540645" y="355600"/>
                  </a:cubicBezTo>
                  <a:cubicBezTo>
                    <a:pt x="4551665" y="342743"/>
                    <a:pt x="4559875" y="327616"/>
                    <a:pt x="4571125" y="314960"/>
                  </a:cubicBezTo>
                  <a:cubicBezTo>
                    <a:pt x="4631141" y="247442"/>
                    <a:pt x="4608765" y="280373"/>
                    <a:pt x="4672725" y="223520"/>
                  </a:cubicBezTo>
                  <a:cubicBezTo>
                    <a:pt x="4687044" y="210792"/>
                    <a:pt x="4698819" y="195348"/>
                    <a:pt x="4713365" y="182880"/>
                  </a:cubicBezTo>
                  <a:cubicBezTo>
                    <a:pt x="4743482" y="157066"/>
                    <a:pt x="4749005" y="164415"/>
                    <a:pt x="4784485" y="142240"/>
                  </a:cubicBezTo>
                  <a:cubicBezTo>
                    <a:pt x="4798844" y="133265"/>
                    <a:pt x="4810259" y="119869"/>
                    <a:pt x="4825125" y="111760"/>
                  </a:cubicBezTo>
                  <a:cubicBezTo>
                    <a:pt x="4847768" y="99409"/>
                    <a:pt x="4872827" y="92088"/>
                    <a:pt x="4896245" y="81280"/>
                  </a:cubicBezTo>
                  <a:cubicBezTo>
                    <a:pt x="4916872" y="71760"/>
                    <a:pt x="4936111" y="59237"/>
                    <a:pt x="4957205" y="50800"/>
                  </a:cubicBezTo>
                  <a:cubicBezTo>
                    <a:pt x="4970170" y="45614"/>
                    <a:pt x="4984373" y="44314"/>
                    <a:pt x="4997845" y="40640"/>
                  </a:cubicBezTo>
                  <a:cubicBezTo>
                    <a:pt x="5036070" y="30215"/>
                    <a:pt x="5079458" y="14902"/>
                    <a:pt x="5119765" y="10160"/>
                  </a:cubicBezTo>
                  <a:cubicBezTo>
                    <a:pt x="5160267" y="5395"/>
                    <a:pt x="5201045" y="3387"/>
                    <a:pt x="5241685" y="0"/>
                  </a:cubicBezTo>
                  <a:cubicBezTo>
                    <a:pt x="5353445" y="3387"/>
                    <a:pt x="5465413" y="2554"/>
                    <a:pt x="5576965" y="10160"/>
                  </a:cubicBezTo>
                  <a:cubicBezTo>
                    <a:pt x="5614741" y="12736"/>
                    <a:pt x="5651324" y="24575"/>
                    <a:pt x="5688725" y="30480"/>
                  </a:cubicBezTo>
                  <a:cubicBezTo>
                    <a:pt x="5715695" y="34738"/>
                    <a:pt x="5743018" y="36488"/>
                    <a:pt x="5770005" y="40640"/>
                  </a:cubicBezTo>
                  <a:cubicBezTo>
                    <a:pt x="5971697" y="71670"/>
                    <a:pt x="5607421" y="24127"/>
                    <a:pt x="5902085" y="60960"/>
                  </a:cubicBezTo>
                  <a:cubicBezTo>
                    <a:pt x="5915632" y="67733"/>
                    <a:pt x="5928357" y="76491"/>
                    <a:pt x="5942725" y="81280"/>
                  </a:cubicBezTo>
                  <a:cubicBezTo>
                    <a:pt x="5969219" y="90111"/>
                    <a:pt x="5999026" y="89111"/>
                    <a:pt x="6024005" y="101600"/>
                  </a:cubicBezTo>
                  <a:cubicBezTo>
                    <a:pt x="6026694" y="102945"/>
                    <a:pt x="6129520" y="149107"/>
                    <a:pt x="6156085" y="172720"/>
                  </a:cubicBezTo>
                  <a:lnTo>
                    <a:pt x="6267845" y="284480"/>
                  </a:lnTo>
                  <a:cubicBezTo>
                    <a:pt x="6281392" y="298027"/>
                    <a:pt x="6296517" y="310160"/>
                    <a:pt x="6308485" y="325120"/>
                  </a:cubicBezTo>
                  <a:cubicBezTo>
                    <a:pt x="6322032" y="342053"/>
                    <a:pt x="6334472" y="359935"/>
                    <a:pt x="6349125" y="375920"/>
                  </a:cubicBezTo>
                  <a:cubicBezTo>
                    <a:pt x="6371780" y="400634"/>
                    <a:pt x="6401648" y="419144"/>
                    <a:pt x="6420245" y="447040"/>
                  </a:cubicBezTo>
                  <a:cubicBezTo>
                    <a:pt x="6427018" y="457200"/>
                    <a:pt x="6431931" y="468886"/>
                    <a:pt x="6440565" y="477520"/>
                  </a:cubicBezTo>
                  <a:cubicBezTo>
                    <a:pt x="6452539" y="489494"/>
                    <a:pt x="6469231" y="496026"/>
                    <a:pt x="6481205" y="508000"/>
                  </a:cubicBezTo>
                  <a:cubicBezTo>
                    <a:pt x="6493179" y="519974"/>
                    <a:pt x="6499711" y="536666"/>
                    <a:pt x="6511685" y="548640"/>
                  </a:cubicBezTo>
                  <a:cubicBezTo>
                    <a:pt x="6530388" y="567343"/>
                    <a:pt x="6552984" y="581745"/>
                    <a:pt x="6572645" y="599440"/>
                  </a:cubicBezTo>
                  <a:cubicBezTo>
                    <a:pt x="6586885" y="612256"/>
                    <a:pt x="6598163" y="628318"/>
                    <a:pt x="6613285" y="640080"/>
                  </a:cubicBezTo>
                  <a:cubicBezTo>
                    <a:pt x="6628873" y="652204"/>
                    <a:pt x="6648398" y="658564"/>
                    <a:pt x="6664085" y="670560"/>
                  </a:cubicBezTo>
                  <a:cubicBezTo>
                    <a:pt x="6706108" y="702695"/>
                    <a:pt x="6748598" y="734753"/>
                    <a:pt x="6786005" y="772160"/>
                  </a:cubicBezTo>
                  <a:cubicBezTo>
                    <a:pt x="6796165" y="782320"/>
                    <a:pt x="6804990" y="794019"/>
                    <a:pt x="6816485" y="802640"/>
                  </a:cubicBezTo>
                  <a:cubicBezTo>
                    <a:pt x="6859323" y="834769"/>
                    <a:pt x="6905727" y="861951"/>
                    <a:pt x="6948565" y="894080"/>
                  </a:cubicBezTo>
                  <a:cubicBezTo>
                    <a:pt x="6960060" y="902701"/>
                    <a:pt x="6967250" y="916355"/>
                    <a:pt x="6979045" y="924560"/>
                  </a:cubicBezTo>
                  <a:cubicBezTo>
                    <a:pt x="7045361" y="970693"/>
                    <a:pt x="7113997" y="1013416"/>
                    <a:pt x="7182245" y="1056640"/>
                  </a:cubicBezTo>
                  <a:cubicBezTo>
                    <a:pt x="7215611" y="1077772"/>
                    <a:pt x="7249978" y="1097280"/>
                    <a:pt x="7283845" y="1117600"/>
                  </a:cubicBezTo>
                  <a:cubicBezTo>
                    <a:pt x="7317712" y="1137920"/>
                    <a:pt x="7352583" y="1156652"/>
                    <a:pt x="7385445" y="1178560"/>
                  </a:cubicBezTo>
                  <a:cubicBezTo>
                    <a:pt x="7415925" y="1198880"/>
                    <a:pt x="7444726" y="1221978"/>
                    <a:pt x="7476885" y="1239520"/>
                  </a:cubicBezTo>
                  <a:cubicBezTo>
                    <a:pt x="7502426" y="1253451"/>
                    <a:pt x="7728759" y="1369644"/>
                    <a:pt x="7812165" y="1402080"/>
                  </a:cubicBezTo>
                  <a:cubicBezTo>
                    <a:pt x="7842109" y="1413725"/>
                    <a:pt x="7873308" y="1421867"/>
                    <a:pt x="7903605" y="1432560"/>
                  </a:cubicBezTo>
                  <a:cubicBezTo>
                    <a:pt x="7930891" y="1442190"/>
                    <a:pt x="7956813" y="1456022"/>
                    <a:pt x="7984885" y="1463040"/>
                  </a:cubicBezTo>
                  <a:cubicBezTo>
                    <a:pt x="8034503" y="1475444"/>
                    <a:pt x="8131687" y="1486470"/>
                    <a:pt x="8188085" y="1493520"/>
                  </a:cubicBezTo>
                  <a:cubicBezTo>
                    <a:pt x="8221525" y="1492326"/>
                    <a:pt x="8458500" y="1492269"/>
                    <a:pt x="8553845" y="1473200"/>
                  </a:cubicBezTo>
                  <a:cubicBezTo>
                    <a:pt x="8578022" y="1468365"/>
                    <a:pt x="8601142" y="1459233"/>
                    <a:pt x="8624965" y="1452880"/>
                  </a:cubicBezTo>
                  <a:cubicBezTo>
                    <a:pt x="8770853" y="1413977"/>
                    <a:pt x="8642149" y="1455649"/>
                    <a:pt x="8807845" y="1391920"/>
                  </a:cubicBezTo>
                  <a:cubicBezTo>
                    <a:pt x="8893809" y="1358857"/>
                    <a:pt x="8840003" y="1407735"/>
                    <a:pt x="9000885" y="1300480"/>
                  </a:cubicBezTo>
                  <a:cubicBezTo>
                    <a:pt x="9269432" y="1121448"/>
                    <a:pt x="9055646" y="1268043"/>
                    <a:pt x="9234565" y="1137920"/>
                  </a:cubicBezTo>
                  <a:cubicBezTo>
                    <a:pt x="9244440" y="1130738"/>
                    <a:pt x="9255276" y="1124926"/>
                    <a:pt x="9265045" y="1117600"/>
                  </a:cubicBezTo>
                  <a:cubicBezTo>
                    <a:pt x="9282393" y="1104589"/>
                    <a:pt x="9298307" y="1089715"/>
                    <a:pt x="9315845" y="1076960"/>
                  </a:cubicBezTo>
                  <a:cubicBezTo>
                    <a:pt x="9404461" y="1012512"/>
                    <a:pt x="9393483" y="1039962"/>
                    <a:pt x="9498725" y="934720"/>
                  </a:cubicBezTo>
                  <a:lnTo>
                    <a:pt x="9620645" y="812800"/>
                  </a:lnTo>
                  <a:cubicBezTo>
                    <a:pt x="9640965" y="792480"/>
                    <a:pt x="9664363" y="774829"/>
                    <a:pt x="9681605" y="751840"/>
                  </a:cubicBezTo>
                  <a:cubicBezTo>
                    <a:pt x="9691765" y="738293"/>
                    <a:pt x="9700599" y="723643"/>
                    <a:pt x="9712085" y="711200"/>
                  </a:cubicBezTo>
                  <a:cubicBezTo>
                    <a:pt x="9741322" y="679526"/>
                    <a:pt x="9781348" y="656722"/>
                    <a:pt x="9803525" y="619760"/>
                  </a:cubicBezTo>
                  <a:cubicBezTo>
                    <a:pt x="9867575" y="513009"/>
                    <a:pt x="9800994" y="614669"/>
                    <a:pt x="9864485" y="538480"/>
                  </a:cubicBezTo>
                  <a:cubicBezTo>
                    <a:pt x="9872302" y="529099"/>
                    <a:pt x="9876636" y="517076"/>
                    <a:pt x="9884805" y="508000"/>
                  </a:cubicBezTo>
                  <a:cubicBezTo>
                    <a:pt x="9907233" y="483080"/>
                    <a:pt x="9935809" y="463701"/>
                    <a:pt x="9955925" y="436880"/>
                  </a:cubicBezTo>
                  <a:cubicBezTo>
                    <a:pt x="9977368" y="408290"/>
                    <a:pt x="9989415" y="388235"/>
                    <a:pt x="10016885" y="365760"/>
                  </a:cubicBezTo>
                  <a:cubicBezTo>
                    <a:pt x="10130525" y="272782"/>
                    <a:pt x="10059467" y="333985"/>
                    <a:pt x="10148965" y="274320"/>
                  </a:cubicBezTo>
                  <a:cubicBezTo>
                    <a:pt x="10163054" y="264927"/>
                    <a:pt x="10175246" y="252815"/>
                    <a:pt x="10189605" y="243840"/>
                  </a:cubicBezTo>
                  <a:cubicBezTo>
                    <a:pt x="10202448" y="235813"/>
                    <a:pt x="10217005" y="230875"/>
                    <a:pt x="10230245" y="223520"/>
                  </a:cubicBezTo>
                  <a:cubicBezTo>
                    <a:pt x="10247507" y="213930"/>
                    <a:pt x="10263783" y="202630"/>
                    <a:pt x="10281045" y="193040"/>
                  </a:cubicBezTo>
                  <a:cubicBezTo>
                    <a:pt x="10294285" y="185685"/>
                    <a:pt x="10308535" y="180234"/>
                    <a:pt x="10321685" y="172720"/>
                  </a:cubicBezTo>
                  <a:cubicBezTo>
                    <a:pt x="10332287" y="166662"/>
                    <a:pt x="10340942" y="157210"/>
                    <a:pt x="10352165" y="152400"/>
                  </a:cubicBezTo>
                  <a:cubicBezTo>
                    <a:pt x="10365000" y="146899"/>
                    <a:pt x="10379558" y="146656"/>
                    <a:pt x="10392805" y="142240"/>
                  </a:cubicBezTo>
                  <a:cubicBezTo>
                    <a:pt x="10410107" y="136473"/>
                    <a:pt x="10426136" y="127161"/>
                    <a:pt x="10443605" y="121920"/>
                  </a:cubicBezTo>
                  <a:cubicBezTo>
                    <a:pt x="10460145" y="116958"/>
                    <a:pt x="10477579" y="115643"/>
                    <a:pt x="10494405" y="111760"/>
                  </a:cubicBezTo>
                  <a:cubicBezTo>
                    <a:pt x="10521617" y="105480"/>
                    <a:pt x="10549191" y="100271"/>
                    <a:pt x="10575685" y="91440"/>
                  </a:cubicBezTo>
                  <a:cubicBezTo>
                    <a:pt x="10585845" y="88053"/>
                    <a:pt x="10595775" y="83877"/>
                    <a:pt x="10606165" y="81280"/>
                  </a:cubicBezTo>
                  <a:cubicBezTo>
                    <a:pt x="10622918" y="77092"/>
                    <a:pt x="10640032" y="74507"/>
                    <a:pt x="10656965" y="71120"/>
                  </a:cubicBezTo>
                  <a:cubicBezTo>
                    <a:pt x="10699326" y="73944"/>
                    <a:pt x="10802608" y="74173"/>
                    <a:pt x="10860165" y="91440"/>
                  </a:cubicBezTo>
                  <a:cubicBezTo>
                    <a:pt x="10877634" y="96681"/>
                    <a:pt x="10894954" y="103027"/>
                    <a:pt x="10910965" y="111760"/>
                  </a:cubicBezTo>
                  <a:cubicBezTo>
                    <a:pt x="10932405" y="123454"/>
                    <a:pt x="10951605" y="138853"/>
                    <a:pt x="10971925" y="152400"/>
                  </a:cubicBezTo>
                  <a:cubicBezTo>
                    <a:pt x="10982085" y="159173"/>
                    <a:pt x="10991483" y="167259"/>
                    <a:pt x="11002405" y="172720"/>
                  </a:cubicBezTo>
                  <a:cubicBezTo>
                    <a:pt x="11015952" y="179493"/>
                    <a:pt x="11030058" y="185248"/>
                    <a:pt x="11043045" y="193040"/>
                  </a:cubicBezTo>
                  <a:cubicBezTo>
                    <a:pt x="11063986" y="205605"/>
                    <a:pt x="11082565" y="221986"/>
                    <a:pt x="11104005" y="233680"/>
                  </a:cubicBezTo>
                  <a:cubicBezTo>
                    <a:pt x="11120016" y="242413"/>
                    <a:pt x="11137872" y="247227"/>
                    <a:pt x="11154805" y="254000"/>
                  </a:cubicBezTo>
                  <a:cubicBezTo>
                    <a:pt x="11243853" y="343048"/>
                    <a:pt x="11134880" y="230090"/>
                    <a:pt x="11205605" y="314960"/>
                  </a:cubicBezTo>
                  <a:cubicBezTo>
                    <a:pt x="11239556" y="355702"/>
                    <a:pt x="11245012" y="341875"/>
                    <a:pt x="11276725" y="396240"/>
                  </a:cubicBezTo>
                  <a:cubicBezTo>
                    <a:pt x="11289721" y="418519"/>
                    <a:pt x="11295670" y="444291"/>
                    <a:pt x="11307205" y="467360"/>
                  </a:cubicBezTo>
                  <a:cubicBezTo>
                    <a:pt x="11316036" y="485023"/>
                    <a:pt x="11330166" y="499900"/>
                    <a:pt x="11337685" y="518160"/>
                  </a:cubicBezTo>
                  <a:cubicBezTo>
                    <a:pt x="11353996" y="557772"/>
                    <a:pt x="11359167" y="601764"/>
                    <a:pt x="11378325" y="640080"/>
                  </a:cubicBezTo>
                  <a:cubicBezTo>
                    <a:pt x="11404890" y="693209"/>
                    <a:pt x="11394972" y="666027"/>
                    <a:pt x="11408805" y="721360"/>
                  </a:cubicBezTo>
                  <a:cubicBezTo>
                    <a:pt x="11412192" y="755227"/>
                    <a:pt x="11414152" y="789266"/>
                    <a:pt x="11418965" y="822960"/>
                  </a:cubicBezTo>
                  <a:cubicBezTo>
                    <a:pt x="11420940" y="836783"/>
                    <a:pt x="11427583" y="849722"/>
                    <a:pt x="11429125" y="863600"/>
                  </a:cubicBezTo>
                  <a:cubicBezTo>
                    <a:pt x="11437759" y="941309"/>
                    <a:pt x="11449445" y="1097280"/>
                    <a:pt x="11449445" y="1097280"/>
                  </a:cubicBezTo>
                  <a:cubicBezTo>
                    <a:pt x="11446058" y="1212427"/>
                    <a:pt x="11445038" y="1327667"/>
                    <a:pt x="11439285" y="1442720"/>
                  </a:cubicBezTo>
                  <a:cubicBezTo>
                    <a:pt x="11438256" y="1463295"/>
                    <a:pt x="11434433" y="1483775"/>
                    <a:pt x="11429125" y="1503680"/>
                  </a:cubicBezTo>
                  <a:cubicBezTo>
                    <a:pt x="11395213" y="1630848"/>
                    <a:pt x="11412373" y="1556314"/>
                    <a:pt x="11378325" y="1635760"/>
                  </a:cubicBezTo>
                  <a:cubicBezTo>
                    <a:pt x="11369270" y="1656888"/>
                    <a:pt x="11312289" y="1805935"/>
                    <a:pt x="11297045" y="1828800"/>
                  </a:cubicBezTo>
                  <a:cubicBezTo>
                    <a:pt x="11283498" y="1849120"/>
                    <a:pt x="11268970" y="1868819"/>
                    <a:pt x="11256405" y="1889760"/>
                  </a:cubicBezTo>
                  <a:cubicBezTo>
                    <a:pt x="11248613" y="1902747"/>
                    <a:pt x="11244023" y="1917501"/>
                    <a:pt x="11236085" y="1930400"/>
                  </a:cubicBezTo>
                  <a:cubicBezTo>
                    <a:pt x="11216886" y="1961598"/>
                    <a:pt x="11191508" y="1989075"/>
                    <a:pt x="11175125" y="2021840"/>
                  </a:cubicBezTo>
                  <a:cubicBezTo>
                    <a:pt x="11168352" y="2035387"/>
                    <a:pt x="11163608" y="2050155"/>
                    <a:pt x="11154805" y="2062480"/>
                  </a:cubicBezTo>
                  <a:cubicBezTo>
                    <a:pt x="11146454" y="2074172"/>
                    <a:pt x="11133676" y="2082051"/>
                    <a:pt x="11124325" y="2092960"/>
                  </a:cubicBezTo>
                  <a:cubicBezTo>
                    <a:pt x="11113305" y="2105817"/>
                    <a:pt x="11105399" y="2121221"/>
                    <a:pt x="11093845" y="2133600"/>
                  </a:cubicBezTo>
                  <a:cubicBezTo>
                    <a:pt x="11029740" y="2202284"/>
                    <a:pt x="10997298" y="2236491"/>
                    <a:pt x="10931285" y="2286000"/>
                  </a:cubicBezTo>
                  <a:cubicBezTo>
                    <a:pt x="10907978" y="2303480"/>
                    <a:pt x="10884744" y="2321159"/>
                    <a:pt x="10860165" y="2336800"/>
                  </a:cubicBezTo>
                  <a:cubicBezTo>
                    <a:pt x="10847387" y="2344931"/>
                    <a:pt x="10831850" y="2348317"/>
                    <a:pt x="10819525" y="2357120"/>
                  </a:cubicBezTo>
                  <a:cubicBezTo>
                    <a:pt x="10807833" y="2365471"/>
                    <a:pt x="10800737" y="2379249"/>
                    <a:pt x="10789045" y="2387600"/>
                  </a:cubicBezTo>
                  <a:cubicBezTo>
                    <a:pt x="10776720" y="2396403"/>
                    <a:pt x="10761007" y="2399519"/>
                    <a:pt x="10748405" y="2407920"/>
                  </a:cubicBezTo>
                  <a:cubicBezTo>
                    <a:pt x="10720226" y="2426706"/>
                    <a:pt x="10694683" y="2449195"/>
                    <a:pt x="10667125" y="2468880"/>
                  </a:cubicBezTo>
                  <a:cubicBezTo>
                    <a:pt x="10647252" y="2483075"/>
                    <a:pt x="10626172" y="2495515"/>
                    <a:pt x="10606165" y="2509520"/>
                  </a:cubicBezTo>
                  <a:cubicBezTo>
                    <a:pt x="10592293" y="2519231"/>
                    <a:pt x="10579811" y="2530909"/>
                    <a:pt x="10565525" y="2540000"/>
                  </a:cubicBezTo>
                  <a:cubicBezTo>
                    <a:pt x="10542490" y="2554659"/>
                    <a:pt x="10516487" y="2564580"/>
                    <a:pt x="10494405" y="2580640"/>
                  </a:cubicBezTo>
                  <a:cubicBezTo>
                    <a:pt x="10478911" y="2591908"/>
                    <a:pt x="10468887" y="2609518"/>
                    <a:pt x="10453765" y="2621280"/>
                  </a:cubicBezTo>
                  <a:cubicBezTo>
                    <a:pt x="10438177" y="2633404"/>
                    <a:pt x="10418040" y="2639004"/>
                    <a:pt x="10402965" y="2651760"/>
                  </a:cubicBezTo>
                  <a:cubicBezTo>
                    <a:pt x="10373715" y="2676510"/>
                    <a:pt x="10348778" y="2705947"/>
                    <a:pt x="10321685" y="2733040"/>
                  </a:cubicBezTo>
                  <a:lnTo>
                    <a:pt x="10240405" y="2814320"/>
                  </a:lnTo>
                  <a:lnTo>
                    <a:pt x="10179445" y="2875280"/>
                  </a:lnTo>
                  <a:cubicBezTo>
                    <a:pt x="10159125" y="2895600"/>
                    <a:pt x="10136437" y="2913800"/>
                    <a:pt x="10118485" y="2936240"/>
                  </a:cubicBezTo>
                  <a:cubicBezTo>
                    <a:pt x="10091392" y="2970107"/>
                    <a:pt x="10062853" y="3002866"/>
                    <a:pt x="10037205" y="3037840"/>
                  </a:cubicBezTo>
                  <a:cubicBezTo>
                    <a:pt x="10025527" y="3053764"/>
                    <a:pt x="10018049" y="3072462"/>
                    <a:pt x="10006725" y="3088640"/>
                  </a:cubicBezTo>
                  <a:cubicBezTo>
                    <a:pt x="9994289" y="3106405"/>
                    <a:pt x="9977727" y="3121145"/>
                    <a:pt x="9966085" y="3139440"/>
                  </a:cubicBezTo>
                  <a:cubicBezTo>
                    <a:pt x="9953888" y="3158607"/>
                    <a:pt x="9947452" y="3181015"/>
                    <a:pt x="9935605" y="3200400"/>
                  </a:cubicBezTo>
                  <a:cubicBezTo>
                    <a:pt x="9910136" y="3242077"/>
                    <a:pt x="9876168" y="3278633"/>
                    <a:pt x="9854325" y="3322320"/>
                  </a:cubicBezTo>
                  <a:cubicBezTo>
                    <a:pt x="9793530" y="3443911"/>
                    <a:pt x="9878547" y="3271063"/>
                    <a:pt x="9813685" y="3413760"/>
                  </a:cubicBezTo>
                  <a:cubicBezTo>
                    <a:pt x="9804284" y="3434442"/>
                    <a:pt x="9791642" y="3453626"/>
                    <a:pt x="9783205" y="3474720"/>
                  </a:cubicBezTo>
                  <a:cubicBezTo>
                    <a:pt x="9767360" y="3514333"/>
                    <a:pt x="9752238" y="3563273"/>
                    <a:pt x="9742565" y="3606800"/>
                  </a:cubicBezTo>
                  <a:cubicBezTo>
                    <a:pt x="9738819" y="3623657"/>
                    <a:pt x="9736593" y="3640847"/>
                    <a:pt x="9732405" y="3657600"/>
                  </a:cubicBezTo>
                  <a:cubicBezTo>
                    <a:pt x="9726425" y="3681519"/>
                    <a:pt x="9718858" y="3705013"/>
                    <a:pt x="9712085" y="3728720"/>
                  </a:cubicBezTo>
                  <a:cubicBezTo>
                    <a:pt x="9715472" y="3810000"/>
                    <a:pt x="9716449" y="3891416"/>
                    <a:pt x="9722245" y="3972560"/>
                  </a:cubicBezTo>
                  <a:cubicBezTo>
                    <a:pt x="9723240" y="3986488"/>
                    <a:pt x="9728731" y="3999728"/>
                    <a:pt x="9732405" y="4013200"/>
                  </a:cubicBezTo>
                  <a:cubicBezTo>
                    <a:pt x="9738892" y="4036987"/>
                    <a:pt x="9747181" y="4060296"/>
                    <a:pt x="9752725" y="4084320"/>
                  </a:cubicBezTo>
                  <a:cubicBezTo>
                    <a:pt x="9757357" y="4104393"/>
                    <a:pt x="9758416" y="4125170"/>
                    <a:pt x="9762885" y="4145280"/>
                  </a:cubicBezTo>
                  <a:cubicBezTo>
                    <a:pt x="9765208" y="4155735"/>
                    <a:pt x="9770103" y="4165462"/>
                    <a:pt x="9773045" y="4175760"/>
                  </a:cubicBezTo>
                  <a:cubicBezTo>
                    <a:pt x="9794920" y="4252322"/>
                    <a:pt x="9768495" y="4179626"/>
                    <a:pt x="9803525" y="4267200"/>
                  </a:cubicBezTo>
                  <a:cubicBezTo>
                    <a:pt x="9806912" y="4287520"/>
                    <a:pt x="9808377" y="4308255"/>
                    <a:pt x="9813685" y="4328160"/>
                  </a:cubicBezTo>
                  <a:lnTo>
                    <a:pt x="9854325" y="4450080"/>
                  </a:lnTo>
                  <a:lnTo>
                    <a:pt x="9864485" y="4480560"/>
                  </a:lnTo>
                  <a:cubicBezTo>
                    <a:pt x="9871258" y="4500880"/>
                    <a:pt x="9872924" y="4523698"/>
                    <a:pt x="9884805" y="4541520"/>
                  </a:cubicBezTo>
                  <a:cubicBezTo>
                    <a:pt x="9891578" y="4551680"/>
                    <a:pt x="9899067" y="4561398"/>
                    <a:pt x="9905125" y="4572000"/>
                  </a:cubicBezTo>
                  <a:cubicBezTo>
                    <a:pt x="9912639" y="4585150"/>
                    <a:pt x="9917418" y="4599797"/>
                    <a:pt x="9925445" y="4612640"/>
                  </a:cubicBezTo>
                  <a:cubicBezTo>
                    <a:pt x="9934420" y="4626999"/>
                    <a:pt x="9947050" y="4638859"/>
                    <a:pt x="9955925" y="4653280"/>
                  </a:cubicBezTo>
                  <a:cubicBezTo>
                    <a:pt x="9973508" y="4681853"/>
                    <a:pt x="10001093" y="4741462"/>
                    <a:pt x="10027045" y="4775200"/>
                  </a:cubicBezTo>
                  <a:cubicBezTo>
                    <a:pt x="10053488" y="4809576"/>
                    <a:pt x="10080560" y="4843482"/>
                    <a:pt x="10108325" y="4876800"/>
                  </a:cubicBezTo>
                  <a:cubicBezTo>
                    <a:pt x="10131372" y="4904457"/>
                    <a:pt x="10159475" y="4928126"/>
                    <a:pt x="10179445" y="4958080"/>
                  </a:cubicBezTo>
                  <a:cubicBezTo>
                    <a:pt x="10224154" y="5025144"/>
                    <a:pt x="10171247" y="4950100"/>
                    <a:pt x="10260725" y="5049520"/>
                  </a:cubicBezTo>
                  <a:cubicBezTo>
                    <a:pt x="10272053" y="5062106"/>
                    <a:pt x="10281363" y="5076381"/>
                    <a:pt x="10291205" y="5090160"/>
                  </a:cubicBezTo>
                  <a:cubicBezTo>
                    <a:pt x="10298302" y="5100096"/>
                    <a:pt x="10303274" y="5111639"/>
                    <a:pt x="10311525" y="5120640"/>
                  </a:cubicBezTo>
                  <a:cubicBezTo>
                    <a:pt x="10340652" y="5152415"/>
                    <a:pt x="10367099" y="5188170"/>
                    <a:pt x="10402965" y="5212080"/>
                  </a:cubicBezTo>
                  <a:lnTo>
                    <a:pt x="10494405" y="5273040"/>
                  </a:lnTo>
                  <a:cubicBezTo>
                    <a:pt x="10504565" y="5279813"/>
                    <a:pt x="10513039" y="5290398"/>
                    <a:pt x="10524885" y="5293360"/>
                  </a:cubicBezTo>
                  <a:cubicBezTo>
                    <a:pt x="10560711" y="5302317"/>
                    <a:pt x="10563939" y="5302019"/>
                    <a:pt x="10596005" y="5313680"/>
                  </a:cubicBezTo>
                  <a:cubicBezTo>
                    <a:pt x="10623199" y="5323569"/>
                    <a:pt x="10648870" y="5338696"/>
                    <a:pt x="10677285" y="5344160"/>
                  </a:cubicBezTo>
                  <a:cubicBezTo>
                    <a:pt x="10737517" y="5355743"/>
                    <a:pt x="10860165" y="5364480"/>
                    <a:pt x="10860165" y="5364480"/>
                  </a:cubicBezTo>
                  <a:lnTo>
                    <a:pt x="10992245" y="5354320"/>
                  </a:lnTo>
                  <a:cubicBezTo>
                    <a:pt x="11110678" y="5346679"/>
                    <a:pt x="11210339" y="5343765"/>
                    <a:pt x="11327525" y="5334000"/>
                  </a:cubicBezTo>
                  <a:cubicBezTo>
                    <a:pt x="11358087" y="5331453"/>
                    <a:pt x="11388485" y="5327227"/>
                    <a:pt x="11418965" y="5323840"/>
                  </a:cubicBezTo>
                  <a:lnTo>
                    <a:pt x="11855845" y="5334000"/>
                  </a:lnTo>
                  <a:cubicBezTo>
                    <a:pt x="12155001" y="5345080"/>
                    <a:pt x="11882048" y="5344160"/>
                    <a:pt x="11998085" y="5344160"/>
                  </a:cubicBezTo>
                </a:path>
              </a:pathLst>
            </a:custGeom>
            <a:noFill/>
            <a:ln w="50800" cap="rnd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Kép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540000" flipH="1">
            <a:off x="10323039" y="605675"/>
            <a:ext cx="1774468" cy="155912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17" b="89963" l="9821" r="899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14635" y="2931166"/>
            <a:ext cx="2540170" cy="4575707"/>
          </a:xfrm>
          <a:prstGeom prst="rect">
            <a:avLst/>
          </a:prstGeom>
        </p:spPr>
      </p:pic>
      <p:sp>
        <p:nvSpPr>
          <p:cNvPr id="8" name="Ellipszis buborék 7"/>
          <p:cNvSpPr/>
          <p:nvPr/>
        </p:nvSpPr>
        <p:spPr>
          <a:xfrm>
            <a:off x="1851949" y="590309"/>
            <a:ext cx="4815067" cy="2677130"/>
          </a:xfrm>
          <a:prstGeom prst="wedgeEllipseCallout">
            <a:avLst>
              <a:gd name="adj1" fmla="val -54802"/>
              <a:gd name="adj2" fmla="val 53259"/>
            </a:avLst>
          </a:prstGeom>
          <a:solidFill>
            <a:srgbClr val="F7941D"/>
          </a:solidFill>
          <a:ln>
            <a:noFill/>
          </a:ln>
          <a:effectLst>
            <a:outerShdw blurRad="254000" dist="1651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Segíts, hogy eljussak az iskoláig!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Kattints az iskolára a játékhoz!</a:t>
            </a:r>
          </a:p>
        </p:txBody>
      </p:sp>
    </p:spTree>
    <p:extLst>
      <p:ext uri="{BB962C8B-B14F-4D97-AF65-F5344CB8AC3E}">
        <p14:creationId xmlns:p14="http://schemas.microsoft.com/office/powerpoint/2010/main" val="25856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églalap 65"/>
          <p:cNvSpPr/>
          <p:nvPr/>
        </p:nvSpPr>
        <p:spPr>
          <a:xfrm rot="562703">
            <a:off x="8123173" y="228977"/>
            <a:ext cx="2337582" cy="1827082"/>
          </a:xfrm>
          <a:prstGeom prst="rect">
            <a:avLst/>
          </a:prstGeom>
          <a:solidFill>
            <a:schemeClr val="bg1">
              <a:lumMod val="50000"/>
              <a:alpha val="47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7" y="0"/>
            <a:ext cx="1362453" cy="1368000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 rot="600000">
            <a:off x="2231297" y="2107747"/>
            <a:ext cx="1965414" cy="2253213"/>
            <a:chOff x="3263915" y="2158760"/>
            <a:chExt cx="1965414" cy="2253213"/>
          </a:xfrm>
        </p:grpSpPr>
        <p:grpSp>
          <p:nvGrpSpPr>
            <p:cNvPr id="30" name="Csoportba foglalás 29"/>
            <p:cNvGrpSpPr/>
            <p:nvPr/>
          </p:nvGrpSpPr>
          <p:grpSpPr>
            <a:xfrm>
              <a:off x="3263915" y="2158760"/>
              <a:ext cx="1965414" cy="2253213"/>
              <a:chOff x="1863772" y="985835"/>
              <a:chExt cx="3463916" cy="3971141"/>
            </a:xfrm>
          </p:grpSpPr>
          <p:sp>
            <p:nvSpPr>
              <p:cNvPr id="31" name="Háromszög 30"/>
              <p:cNvSpPr/>
              <p:nvPr/>
            </p:nvSpPr>
            <p:spPr>
              <a:xfrm rot="15772951" flipH="1">
                <a:off x="2808736" y="2360228"/>
                <a:ext cx="2412807" cy="2625097"/>
              </a:xfrm>
              <a:prstGeom prst="triangle">
                <a:avLst>
                  <a:gd name="adj" fmla="val 51402"/>
                </a:avLst>
              </a:prstGeom>
              <a:solidFill>
                <a:schemeClr val="bg1">
                  <a:lumMod val="50000"/>
                  <a:alpha val="47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Háromszög 31"/>
              <p:cNvSpPr/>
              <p:nvPr/>
            </p:nvSpPr>
            <p:spPr>
              <a:xfrm rot="6146570">
                <a:off x="1969917" y="2438024"/>
                <a:ext cx="2412807" cy="2625097"/>
              </a:xfrm>
              <a:prstGeom prst="triangle">
                <a:avLst>
                  <a:gd name="adj" fmla="val 51402"/>
                </a:avLst>
              </a:prstGeom>
              <a:solidFill>
                <a:schemeClr val="bg1">
                  <a:lumMod val="50000"/>
                  <a:alpha val="47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Szabadkézi sokszög 32"/>
              <p:cNvSpPr/>
              <p:nvPr/>
            </p:nvSpPr>
            <p:spPr>
              <a:xfrm>
                <a:off x="2100580" y="985835"/>
                <a:ext cx="2829560" cy="2829560"/>
              </a:xfrm>
              <a:custGeom>
                <a:avLst/>
                <a:gdLst>
                  <a:gd name="connsiteX0" fmla="*/ 0 w 2829560"/>
                  <a:gd name="connsiteY0" fmla="*/ 0 h 2829560"/>
                  <a:gd name="connsiteX1" fmla="*/ 389669 w 2829560"/>
                  <a:gd name="connsiteY1" fmla="*/ 0 h 2829560"/>
                  <a:gd name="connsiteX2" fmla="*/ 389669 w 2829560"/>
                  <a:gd name="connsiteY2" fmla="*/ 103387 h 2829560"/>
                  <a:gd name="connsiteX3" fmla="*/ 370287 w 2829560"/>
                  <a:gd name="connsiteY3" fmla="*/ 107300 h 2829560"/>
                  <a:gd name="connsiteX4" fmla="*/ 301405 w 2829560"/>
                  <a:gd name="connsiteY4" fmla="*/ 211218 h 2829560"/>
                  <a:gd name="connsiteX5" fmla="*/ 414187 w 2829560"/>
                  <a:gd name="connsiteY5" fmla="*/ 324000 h 2829560"/>
                  <a:gd name="connsiteX6" fmla="*/ 526968 w 2829560"/>
                  <a:gd name="connsiteY6" fmla="*/ 211218 h 2829560"/>
                  <a:gd name="connsiteX7" fmla="*/ 458086 w 2829560"/>
                  <a:gd name="connsiteY7" fmla="*/ 107300 h 2829560"/>
                  <a:gd name="connsiteX8" fmla="*/ 435762 w 2829560"/>
                  <a:gd name="connsiteY8" fmla="*/ 102793 h 2829560"/>
                  <a:gd name="connsiteX9" fmla="*/ 435762 w 2829560"/>
                  <a:gd name="connsiteY9" fmla="*/ 0 h 2829560"/>
                  <a:gd name="connsiteX10" fmla="*/ 729435 w 2829560"/>
                  <a:gd name="connsiteY10" fmla="*/ 0 h 2829560"/>
                  <a:gd name="connsiteX11" fmla="*/ 729435 w 2829560"/>
                  <a:gd name="connsiteY11" fmla="*/ 103387 h 2829560"/>
                  <a:gd name="connsiteX12" fmla="*/ 710053 w 2829560"/>
                  <a:gd name="connsiteY12" fmla="*/ 107300 h 2829560"/>
                  <a:gd name="connsiteX13" fmla="*/ 641171 w 2829560"/>
                  <a:gd name="connsiteY13" fmla="*/ 211218 h 2829560"/>
                  <a:gd name="connsiteX14" fmla="*/ 753953 w 2829560"/>
                  <a:gd name="connsiteY14" fmla="*/ 324000 h 2829560"/>
                  <a:gd name="connsiteX15" fmla="*/ 866734 w 2829560"/>
                  <a:gd name="connsiteY15" fmla="*/ 211218 h 2829560"/>
                  <a:gd name="connsiteX16" fmla="*/ 797852 w 2829560"/>
                  <a:gd name="connsiteY16" fmla="*/ 107300 h 2829560"/>
                  <a:gd name="connsiteX17" fmla="*/ 775528 w 2829560"/>
                  <a:gd name="connsiteY17" fmla="*/ 102793 h 2829560"/>
                  <a:gd name="connsiteX18" fmla="*/ 775528 w 2829560"/>
                  <a:gd name="connsiteY18" fmla="*/ 0 h 2829560"/>
                  <a:gd name="connsiteX19" fmla="*/ 1055473 w 2829560"/>
                  <a:gd name="connsiteY19" fmla="*/ 0 h 2829560"/>
                  <a:gd name="connsiteX20" fmla="*/ 1055473 w 2829560"/>
                  <a:gd name="connsiteY20" fmla="*/ 103387 h 2829560"/>
                  <a:gd name="connsiteX21" fmla="*/ 1036091 w 2829560"/>
                  <a:gd name="connsiteY21" fmla="*/ 107300 h 2829560"/>
                  <a:gd name="connsiteX22" fmla="*/ 967209 w 2829560"/>
                  <a:gd name="connsiteY22" fmla="*/ 211218 h 2829560"/>
                  <a:gd name="connsiteX23" fmla="*/ 1079991 w 2829560"/>
                  <a:gd name="connsiteY23" fmla="*/ 324000 h 2829560"/>
                  <a:gd name="connsiteX24" fmla="*/ 1192772 w 2829560"/>
                  <a:gd name="connsiteY24" fmla="*/ 211218 h 2829560"/>
                  <a:gd name="connsiteX25" fmla="*/ 1123890 w 2829560"/>
                  <a:gd name="connsiteY25" fmla="*/ 107300 h 2829560"/>
                  <a:gd name="connsiteX26" fmla="*/ 1101566 w 2829560"/>
                  <a:gd name="connsiteY26" fmla="*/ 102793 h 2829560"/>
                  <a:gd name="connsiteX27" fmla="*/ 1101566 w 2829560"/>
                  <a:gd name="connsiteY27" fmla="*/ 0 h 2829560"/>
                  <a:gd name="connsiteX28" fmla="*/ 1381511 w 2829560"/>
                  <a:gd name="connsiteY28" fmla="*/ 0 h 2829560"/>
                  <a:gd name="connsiteX29" fmla="*/ 1381511 w 2829560"/>
                  <a:gd name="connsiteY29" fmla="*/ 103387 h 2829560"/>
                  <a:gd name="connsiteX30" fmla="*/ 1362129 w 2829560"/>
                  <a:gd name="connsiteY30" fmla="*/ 107300 h 2829560"/>
                  <a:gd name="connsiteX31" fmla="*/ 1293247 w 2829560"/>
                  <a:gd name="connsiteY31" fmla="*/ 211218 h 2829560"/>
                  <a:gd name="connsiteX32" fmla="*/ 1406029 w 2829560"/>
                  <a:gd name="connsiteY32" fmla="*/ 324000 h 2829560"/>
                  <a:gd name="connsiteX33" fmla="*/ 1518810 w 2829560"/>
                  <a:gd name="connsiteY33" fmla="*/ 211218 h 2829560"/>
                  <a:gd name="connsiteX34" fmla="*/ 1449928 w 2829560"/>
                  <a:gd name="connsiteY34" fmla="*/ 107300 h 2829560"/>
                  <a:gd name="connsiteX35" fmla="*/ 1427604 w 2829560"/>
                  <a:gd name="connsiteY35" fmla="*/ 102793 h 2829560"/>
                  <a:gd name="connsiteX36" fmla="*/ 1427604 w 2829560"/>
                  <a:gd name="connsiteY36" fmla="*/ 0 h 2829560"/>
                  <a:gd name="connsiteX37" fmla="*/ 1707549 w 2829560"/>
                  <a:gd name="connsiteY37" fmla="*/ 0 h 2829560"/>
                  <a:gd name="connsiteX38" fmla="*/ 1707549 w 2829560"/>
                  <a:gd name="connsiteY38" fmla="*/ 103387 h 2829560"/>
                  <a:gd name="connsiteX39" fmla="*/ 1688167 w 2829560"/>
                  <a:gd name="connsiteY39" fmla="*/ 107300 h 2829560"/>
                  <a:gd name="connsiteX40" fmla="*/ 1619285 w 2829560"/>
                  <a:gd name="connsiteY40" fmla="*/ 211218 h 2829560"/>
                  <a:gd name="connsiteX41" fmla="*/ 1732067 w 2829560"/>
                  <a:gd name="connsiteY41" fmla="*/ 324000 h 2829560"/>
                  <a:gd name="connsiteX42" fmla="*/ 1844848 w 2829560"/>
                  <a:gd name="connsiteY42" fmla="*/ 211218 h 2829560"/>
                  <a:gd name="connsiteX43" fmla="*/ 1775966 w 2829560"/>
                  <a:gd name="connsiteY43" fmla="*/ 107300 h 2829560"/>
                  <a:gd name="connsiteX44" fmla="*/ 1753642 w 2829560"/>
                  <a:gd name="connsiteY44" fmla="*/ 102793 h 2829560"/>
                  <a:gd name="connsiteX45" fmla="*/ 1753642 w 2829560"/>
                  <a:gd name="connsiteY45" fmla="*/ 0 h 2829560"/>
                  <a:gd name="connsiteX46" fmla="*/ 2033587 w 2829560"/>
                  <a:gd name="connsiteY46" fmla="*/ 0 h 2829560"/>
                  <a:gd name="connsiteX47" fmla="*/ 2033587 w 2829560"/>
                  <a:gd name="connsiteY47" fmla="*/ 103387 h 2829560"/>
                  <a:gd name="connsiteX48" fmla="*/ 2014205 w 2829560"/>
                  <a:gd name="connsiteY48" fmla="*/ 107300 h 2829560"/>
                  <a:gd name="connsiteX49" fmla="*/ 1945323 w 2829560"/>
                  <a:gd name="connsiteY49" fmla="*/ 211218 h 2829560"/>
                  <a:gd name="connsiteX50" fmla="*/ 2058105 w 2829560"/>
                  <a:gd name="connsiteY50" fmla="*/ 324000 h 2829560"/>
                  <a:gd name="connsiteX51" fmla="*/ 2170886 w 2829560"/>
                  <a:gd name="connsiteY51" fmla="*/ 211218 h 2829560"/>
                  <a:gd name="connsiteX52" fmla="*/ 2102004 w 2829560"/>
                  <a:gd name="connsiteY52" fmla="*/ 107300 h 2829560"/>
                  <a:gd name="connsiteX53" fmla="*/ 2079680 w 2829560"/>
                  <a:gd name="connsiteY53" fmla="*/ 102793 h 2829560"/>
                  <a:gd name="connsiteX54" fmla="*/ 2079680 w 2829560"/>
                  <a:gd name="connsiteY54" fmla="*/ 0 h 2829560"/>
                  <a:gd name="connsiteX55" fmla="*/ 2359625 w 2829560"/>
                  <a:gd name="connsiteY55" fmla="*/ 0 h 2829560"/>
                  <a:gd name="connsiteX56" fmla="*/ 2359625 w 2829560"/>
                  <a:gd name="connsiteY56" fmla="*/ 103387 h 2829560"/>
                  <a:gd name="connsiteX57" fmla="*/ 2340243 w 2829560"/>
                  <a:gd name="connsiteY57" fmla="*/ 107300 h 2829560"/>
                  <a:gd name="connsiteX58" fmla="*/ 2271361 w 2829560"/>
                  <a:gd name="connsiteY58" fmla="*/ 211218 h 2829560"/>
                  <a:gd name="connsiteX59" fmla="*/ 2384143 w 2829560"/>
                  <a:gd name="connsiteY59" fmla="*/ 324000 h 2829560"/>
                  <a:gd name="connsiteX60" fmla="*/ 2496924 w 2829560"/>
                  <a:gd name="connsiteY60" fmla="*/ 211218 h 2829560"/>
                  <a:gd name="connsiteX61" fmla="*/ 2428042 w 2829560"/>
                  <a:gd name="connsiteY61" fmla="*/ 107300 h 2829560"/>
                  <a:gd name="connsiteX62" fmla="*/ 2405718 w 2829560"/>
                  <a:gd name="connsiteY62" fmla="*/ 102793 h 2829560"/>
                  <a:gd name="connsiteX63" fmla="*/ 2405718 w 2829560"/>
                  <a:gd name="connsiteY63" fmla="*/ 0 h 2829560"/>
                  <a:gd name="connsiteX64" fmla="*/ 2829560 w 2829560"/>
                  <a:gd name="connsiteY64" fmla="*/ 0 h 2829560"/>
                  <a:gd name="connsiteX65" fmla="*/ 2829560 w 2829560"/>
                  <a:gd name="connsiteY65" fmla="*/ 2829560 h 2829560"/>
                  <a:gd name="connsiteX66" fmla="*/ 0 w 2829560"/>
                  <a:gd name="connsiteY66" fmla="*/ 2829560 h 282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829560" h="2829560">
                    <a:moveTo>
                      <a:pt x="0" y="0"/>
                    </a:moveTo>
                    <a:lnTo>
                      <a:pt x="389669" y="0"/>
                    </a:lnTo>
                    <a:lnTo>
                      <a:pt x="389669" y="103387"/>
                    </a:lnTo>
                    <a:lnTo>
                      <a:pt x="370287" y="107300"/>
                    </a:lnTo>
                    <a:cubicBezTo>
                      <a:pt x="329808" y="124421"/>
                      <a:pt x="301405" y="164502"/>
                      <a:pt x="301405" y="211218"/>
                    </a:cubicBezTo>
                    <a:cubicBezTo>
                      <a:pt x="301405" y="273506"/>
                      <a:pt x="351899" y="324000"/>
                      <a:pt x="414187" y="324000"/>
                    </a:cubicBezTo>
                    <a:cubicBezTo>
                      <a:pt x="476474" y="324000"/>
                      <a:pt x="526968" y="273506"/>
                      <a:pt x="526968" y="211218"/>
                    </a:cubicBezTo>
                    <a:cubicBezTo>
                      <a:pt x="526968" y="164502"/>
                      <a:pt x="498565" y="124421"/>
                      <a:pt x="458086" y="107300"/>
                    </a:cubicBezTo>
                    <a:lnTo>
                      <a:pt x="435762" y="102793"/>
                    </a:lnTo>
                    <a:lnTo>
                      <a:pt x="435762" y="0"/>
                    </a:lnTo>
                    <a:lnTo>
                      <a:pt x="729435" y="0"/>
                    </a:lnTo>
                    <a:lnTo>
                      <a:pt x="729435" y="103387"/>
                    </a:lnTo>
                    <a:lnTo>
                      <a:pt x="710053" y="107300"/>
                    </a:lnTo>
                    <a:cubicBezTo>
                      <a:pt x="669574" y="124421"/>
                      <a:pt x="641171" y="164502"/>
                      <a:pt x="641171" y="211218"/>
                    </a:cubicBezTo>
                    <a:cubicBezTo>
                      <a:pt x="641171" y="273506"/>
                      <a:pt x="691665" y="324000"/>
                      <a:pt x="753953" y="324000"/>
                    </a:cubicBezTo>
                    <a:cubicBezTo>
                      <a:pt x="816240" y="324000"/>
                      <a:pt x="866734" y="273506"/>
                      <a:pt x="866734" y="211218"/>
                    </a:cubicBezTo>
                    <a:cubicBezTo>
                      <a:pt x="866734" y="164502"/>
                      <a:pt x="838331" y="124421"/>
                      <a:pt x="797852" y="107300"/>
                    </a:cubicBezTo>
                    <a:lnTo>
                      <a:pt x="775528" y="102793"/>
                    </a:lnTo>
                    <a:lnTo>
                      <a:pt x="775528" y="0"/>
                    </a:lnTo>
                    <a:lnTo>
                      <a:pt x="1055473" y="0"/>
                    </a:lnTo>
                    <a:lnTo>
                      <a:pt x="1055473" y="103387"/>
                    </a:lnTo>
                    <a:lnTo>
                      <a:pt x="1036091" y="107300"/>
                    </a:lnTo>
                    <a:cubicBezTo>
                      <a:pt x="995612" y="124421"/>
                      <a:pt x="967209" y="164502"/>
                      <a:pt x="967209" y="211218"/>
                    </a:cubicBezTo>
                    <a:cubicBezTo>
                      <a:pt x="967209" y="273506"/>
                      <a:pt x="1017703" y="324000"/>
                      <a:pt x="1079991" y="324000"/>
                    </a:cubicBezTo>
                    <a:cubicBezTo>
                      <a:pt x="1142278" y="324000"/>
                      <a:pt x="1192772" y="273506"/>
                      <a:pt x="1192772" y="211218"/>
                    </a:cubicBezTo>
                    <a:cubicBezTo>
                      <a:pt x="1192772" y="164502"/>
                      <a:pt x="1164369" y="124421"/>
                      <a:pt x="1123890" y="107300"/>
                    </a:cubicBezTo>
                    <a:lnTo>
                      <a:pt x="1101566" y="102793"/>
                    </a:lnTo>
                    <a:lnTo>
                      <a:pt x="1101566" y="0"/>
                    </a:lnTo>
                    <a:lnTo>
                      <a:pt x="1381511" y="0"/>
                    </a:lnTo>
                    <a:lnTo>
                      <a:pt x="1381511" y="103387"/>
                    </a:lnTo>
                    <a:lnTo>
                      <a:pt x="1362129" y="107300"/>
                    </a:lnTo>
                    <a:cubicBezTo>
                      <a:pt x="1321650" y="124421"/>
                      <a:pt x="1293247" y="164502"/>
                      <a:pt x="1293247" y="211218"/>
                    </a:cubicBezTo>
                    <a:cubicBezTo>
                      <a:pt x="1293247" y="273506"/>
                      <a:pt x="1343741" y="324000"/>
                      <a:pt x="1406029" y="324000"/>
                    </a:cubicBezTo>
                    <a:cubicBezTo>
                      <a:pt x="1468316" y="324000"/>
                      <a:pt x="1518810" y="273506"/>
                      <a:pt x="1518810" y="211218"/>
                    </a:cubicBezTo>
                    <a:cubicBezTo>
                      <a:pt x="1518810" y="164502"/>
                      <a:pt x="1490407" y="124421"/>
                      <a:pt x="1449928" y="107300"/>
                    </a:cubicBezTo>
                    <a:lnTo>
                      <a:pt x="1427604" y="102793"/>
                    </a:lnTo>
                    <a:lnTo>
                      <a:pt x="1427604" y="0"/>
                    </a:lnTo>
                    <a:lnTo>
                      <a:pt x="1707549" y="0"/>
                    </a:lnTo>
                    <a:lnTo>
                      <a:pt x="1707549" y="103387"/>
                    </a:lnTo>
                    <a:lnTo>
                      <a:pt x="1688167" y="107300"/>
                    </a:lnTo>
                    <a:cubicBezTo>
                      <a:pt x="1647688" y="124421"/>
                      <a:pt x="1619285" y="164502"/>
                      <a:pt x="1619285" y="211218"/>
                    </a:cubicBezTo>
                    <a:cubicBezTo>
                      <a:pt x="1619285" y="273506"/>
                      <a:pt x="1669779" y="324000"/>
                      <a:pt x="1732067" y="324000"/>
                    </a:cubicBezTo>
                    <a:cubicBezTo>
                      <a:pt x="1794354" y="324000"/>
                      <a:pt x="1844848" y="273506"/>
                      <a:pt x="1844848" y="211218"/>
                    </a:cubicBezTo>
                    <a:cubicBezTo>
                      <a:pt x="1844848" y="164502"/>
                      <a:pt x="1816445" y="124421"/>
                      <a:pt x="1775966" y="107300"/>
                    </a:cubicBezTo>
                    <a:lnTo>
                      <a:pt x="1753642" y="102793"/>
                    </a:lnTo>
                    <a:lnTo>
                      <a:pt x="1753642" y="0"/>
                    </a:lnTo>
                    <a:lnTo>
                      <a:pt x="2033587" y="0"/>
                    </a:lnTo>
                    <a:lnTo>
                      <a:pt x="2033587" y="103387"/>
                    </a:lnTo>
                    <a:lnTo>
                      <a:pt x="2014205" y="107300"/>
                    </a:lnTo>
                    <a:cubicBezTo>
                      <a:pt x="1973726" y="124421"/>
                      <a:pt x="1945323" y="164502"/>
                      <a:pt x="1945323" y="211218"/>
                    </a:cubicBezTo>
                    <a:cubicBezTo>
                      <a:pt x="1945323" y="273506"/>
                      <a:pt x="1995817" y="324000"/>
                      <a:pt x="2058105" y="324000"/>
                    </a:cubicBezTo>
                    <a:cubicBezTo>
                      <a:pt x="2120392" y="324000"/>
                      <a:pt x="2170886" y="273506"/>
                      <a:pt x="2170886" y="211218"/>
                    </a:cubicBezTo>
                    <a:cubicBezTo>
                      <a:pt x="2170886" y="164502"/>
                      <a:pt x="2142483" y="124421"/>
                      <a:pt x="2102004" y="107300"/>
                    </a:cubicBezTo>
                    <a:lnTo>
                      <a:pt x="2079680" y="102793"/>
                    </a:lnTo>
                    <a:lnTo>
                      <a:pt x="2079680" y="0"/>
                    </a:lnTo>
                    <a:lnTo>
                      <a:pt x="2359625" y="0"/>
                    </a:lnTo>
                    <a:lnTo>
                      <a:pt x="2359625" y="103387"/>
                    </a:lnTo>
                    <a:lnTo>
                      <a:pt x="2340243" y="107300"/>
                    </a:lnTo>
                    <a:cubicBezTo>
                      <a:pt x="2299764" y="124421"/>
                      <a:pt x="2271361" y="164502"/>
                      <a:pt x="2271361" y="211218"/>
                    </a:cubicBezTo>
                    <a:cubicBezTo>
                      <a:pt x="2271361" y="273506"/>
                      <a:pt x="2321855" y="324000"/>
                      <a:pt x="2384143" y="324000"/>
                    </a:cubicBezTo>
                    <a:cubicBezTo>
                      <a:pt x="2446430" y="324000"/>
                      <a:pt x="2496924" y="273506"/>
                      <a:pt x="2496924" y="211218"/>
                    </a:cubicBezTo>
                    <a:cubicBezTo>
                      <a:pt x="2496924" y="164502"/>
                      <a:pt x="2468521" y="124421"/>
                      <a:pt x="2428042" y="107300"/>
                    </a:cubicBezTo>
                    <a:lnTo>
                      <a:pt x="2405718" y="102793"/>
                    </a:lnTo>
                    <a:lnTo>
                      <a:pt x="2405718" y="0"/>
                    </a:lnTo>
                    <a:lnTo>
                      <a:pt x="2829560" y="0"/>
                    </a:lnTo>
                    <a:lnTo>
                      <a:pt x="2829560" y="2829560"/>
                    </a:lnTo>
                    <a:lnTo>
                      <a:pt x="0" y="28295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" name="Téglalap 33"/>
              <p:cNvSpPr/>
              <p:nvPr/>
            </p:nvSpPr>
            <p:spPr>
              <a:xfrm>
                <a:off x="2095500" y="1379220"/>
                <a:ext cx="2849880" cy="373380"/>
              </a:xfrm>
              <a:prstGeom prst="rect">
                <a:avLst/>
              </a:prstGeom>
              <a:solidFill>
                <a:srgbClr val="D9D4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35" name="Egyenes összekötő 34"/>
              <p:cNvCxnSpPr/>
              <p:nvPr/>
            </p:nvCxnSpPr>
            <p:spPr>
              <a:xfrm>
                <a:off x="2286000" y="215646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>
              <a:xfrm>
                <a:off x="2282172" y="252984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/>
              <p:cNvCxnSpPr/>
              <p:nvPr/>
            </p:nvCxnSpPr>
            <p:spPr>
              <a:xfrm>
                <a:off x="2278344" y="290322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gyenes összekötő 38"/>
              <p:cNvCxnSpPr/>
              <p:nvPr/>
            </p:nvCxnSpPr>
            <p:spPr>
              <a:xfrm>
                <a:off x="2274516" y="327660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Szövegdoboz 2"/>
            <p:cNvSpPr txBox="1"/>
            <p:nvPr/>
          </p:nvSpPr>
          <p:spPr>
            <a:xfrm>
              <a:off x="3543429" y="2978472"/>
              <a:ext cx="1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/>
                <a:t>IGEN</a:t>
              </a:r>
            </a:p>
          </p:txBody>
        </p:sp>
      </p:grpSp>
      <p:sp>
        <p:nvSpPr>
          <p:cNvPr id="67" name="Téglalap 66"/>
          <p:cNvSpPr/>
          <p:nvPr/>
        </p:nvSpPr>
        <p:spPr>
          <a:xfrm rot="21037297" flipV="1">
            <a:off x="1763119" y="250485"/>
            <a:ext cx="2337582" cy="1827082"/>
          </a:xfrm>
          <a:prstGeom prst="rect">
            <a:avLst/>
          </a:prstGeom>
          <a:solidFill>
            <a:schemeClr val="bg1">
              <a:lumMod val="50000"/>
              <a:alpha val="47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Csoportba foglalás 40"/>
          <p:cNvGrpSpPr/>
          <p:nvPr/>
        </p:nvGrpSpPr>
        <p:grpSpPr>
          <a:xfrm rot="21120000">
            <a:off x="7916576" y="2080020"/>
            <a:ext cx="1965414" cy="2253213"/>
            <a:chOff x="3263915" y="2158760"/>
            <a:chExt cx="1965414" cy="2253213"/>
          </a:xfrm>
        </p:grpSpPr>
        <p:grpSp>
          <p:nvGrpSpPr>
            <p:cNvPr id="42" name="Csoportba foglalás 41"/>
            <p:cNvGrpSpPr/>
            <p:nvPr/>
          </p:nvGrpSpPr>
          <p:grpSpPr>
            <a:xfrm>
              <a:off x="3263915" y="2158760"/>
              <a:ext cx="1965414" cy="2253213"/>
              <a:chOff x="1863772" y="985835"/>
              <a:chExt cx="3463916" cy="3971141"/>
            </a:xfrm>
          </p:grpSpPr>
          <p:sp>
            <p:nvSpPr>
              <p:cNvPr id="44" name="Háromszög 43"/>
              <p:cNvSpPr/>
              <p:nvPr/>
            </p:nvSpPr>
            <p:spPr>
              <a:xfrm rot="15772951" flipH="1">
                <a:off x="2808736" y="2360228"/>
                <a:ext cx="2412807" cy="2625097"/>
              </a:xfrm>
              <a:prstGeom prst="triangle">
                <a:avLst>
                  <a:gd name="adj" fmla="val 51402"/>
                </a:avLst>
              </a:prstGeom>
              <a:solidFill>
                <a:schemeClr val="bg1">
                  <a:lumMod val="50000"/>
                  <a:alpha val="47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Háromszög 44"/>
              <p:cNvSpPr/>
              <p:nvPr/>
            </p:nvSpPr>
            <p:spPr>
              <a:xfrm rot="6146570">
                <a:off x="1969917" y="2438024"/>
                <a:ext cx="2412807" cy="2625097"/>
              </a:xfrm>
              <a:prstGeom prst="triangle">
                <a:avLst>
                  <a:gd name="adj" fmla="val 51402"/>
                </a:avLst>
              </a:prstGeom>
              <a:solidFill>
                <a:schemeClr val="bg1">
                  <a:lumMod val="50000"/>
                  <a:alpha val="47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Szabadkézi sokszög 45"/>
              <p:cNvSpPr/>
              <p:nvPr/>
            </p:nvSpPr>
            <p:spPr>
              <a:xfrm>
                <a:off x="2100580" y="985835"/>
                <a:ext cx="2829560" cy="2829560"/>
              </a:xfrm>
              <a:custGeom>
                <a:avLst/>
                <a:gdLst>
                  <a:gd name="connsiteX0" fmla="*/ 0 w 2829560"/>
                  <a:gd name="connsiteY0" fmla="*/ 0 h 2829560"/>
                  <a:gd name="connsiteX1" fmla="*/ 389669 w 2829560"/>
                  <a:gd name="connsiteY1" fmla="*/ 0 h 2829560"/>
                  <a:gd name="connsiteX2" fmla="*/ 389669 w 2829560"/>
                  <a:gd name="connsiteY2" fmla="*/ 103387 h 2829560"/>
                  <a:gd name="connsiteX3" fmla="*/ 370287 w 2829560"/>
                  <a:gd name="connsiteY3" fmla="*/ 107300 h 2829560"/>
                  <a:gd name="connsiteX4" fmla="*/ 301405 w 2829560"/>
                  <a:gd name="connsiteY4" fmla="*/ 211218 h 2829560"/>
                  <a:gd name="connsiteX5" fmla="*/ 414187 w 2829560"/>
                  <a:gd name="connsiteY5" fmla="*/ 324000 h 2829560"/>
                  <a:gd name="connsiteX6" fmla="*/ 526968 w 2829560"/>
                  <a:gd name="connsiteY6" fmla="*/ 211218 h 2829560"/>
                  <a:gd name="connsiteX7" fmla="*/ 458086 w 2829560"/>
                  <a:gd name="connsiteY7" fmla="*/ 107300 h 2829560"/>
                  <a:gd name="connsiteX8" fmla="*/ 435762 w 2829560"/>
                  <a:gd name="connsiteY8" fmla="*/ 102793 h 2829560"/>
                  <a:gd name="connsiteX9" fmla="*/ 435762 w 2829560"/>
                  <a:gd name="connsiteY9" fmla="*/ 0 h 2829560"/>
                  <a:gd name="connsiteX10" fmla="*/ 729435 w 2829560"/>
                  <a:gd name="connsiteY10" fmla="*/ 0 h 2829560"/>
                  <a:gd name="connsiteX11" fmla="*/ 729435 w 2829560"/>
                  <a:gd name="connsiteY11" fmla="*/ 103387 h 2829560"/>
                  <a:gd name="connsiteX12" fmla="*/ 710053 w 2829560"/>
                  <a:gd name="connsiteY12" fmla="*/ 107300 h 2829560"/>
                  <a:gd name="connsiteX13" fmla="*/ 641171 w 2829560"/>
                  <a:gd name="connsiteY13" fmla="*/ 211218 h 2829560"/>
                  <a:gd name="connsiteX14" fmla="*/ 753953 w 2829560"/>
                  <a:gd name="connsiteY14" fmla="*/ 324000 h 2829560"/>
                  <a:gd name="connsiteX15" fmla="*/ 866734 w 2829560"/>
                  <a:gd name="connsiteY15" fmla="*/ 211218 h 2829560"/>
                  <a:gd name="connsiteX16" fmla="*/ 797852 w 2829560"/>
                  <a:gd name="connsiteY16" fmla="*/ 107300 h 2829560"/>
                  <a:gd name="connsiteX17" fmla="*/ 775528 w 2829560"/>
                  <a:gd name="connsiteY17" fmla="*/ 102793 h 2829560"/>
                  <a:gd name="connsiteX18" fmla="*/ 775528 w 2829560"/>
                  <a:gd name="connsiteY18" fmla="*/ 0 h 2829560"/>
                  <a:gd name="connsiteX19" fmla="*/ 1055473 w 2829560"/>
                  <a:gd name="connsiteY19" fmla="*/ 0 h 2829560"/>
                  <a:gd name="connsiteX20" fmla="*/ 1055473 w 2829560"/>
                  <a:gd name="connsiteY20" fmla="*/ 103387 h 2829560"/>
                  <a:gd name="connsiteX21" fmla="*/ 1036091 w 2829560"/>
                  <a:gd name="connsiteY21" fmla="*/ 107300 h 2829560"/>
                  <a:gd name="connsiteX22" fmla="*/ 967209 w 2829560"/>
                  <a:gd name="connsiteY22" fmla="*/ 211218 h 2829560"/>
                  <a:gd name="connsiteX23" fmla="*/ 1079991 w 2829560"/>
                  <a:gd name="connsiteY23" fmla="*/ 324000 h 2829560"/>
                  <a:gd name="connsiteX24" fmla="*/ 1192772 w 2829560"/>
                  <a:gd name="connsiteY24" fmla="*/ 211218 h 2829560"/>
                  <a:gd name="connsiteX25" fmla="*/ 1123890 w 2829560"/>
                  <a:gd name="connsiteY25" fmla="*/ 107300 h 2829560"/>
                  <a:gd name="connsiteX26" fmla="*/ 1101566 w 2829560"/>
                  <a:gd name="connsiteY26" fmla="*/ 102793 h 2829560"/>
                  <a:gd name="connsiteX27" fmla="*/ 1101566 w 2829560"/>
                  <a:gd name="connsiteY27" fmla="*/ 0 h 2829560"/>
                  <a:gd name="connsiteX28" fmla="*/ 1381511 w 2829560"/>
                  <a:gd name="connsiteY28" fmla="*/ 0 h 2829560"/>
                  <a:gd name="connsiteX29" fmla="*/ 1381511 w 2829560"/>
                  <a:gd name="connsiteY29" fmla="*/ 103387 h 2829560"/>
                  <a:gd name="connsiteX30" fmla="*/ 1362129 w 2829560"/>
                  <a:gd name="connsiteY30" fmla="*/ 107300 h 2829560"/>
                  <a:gd name="connsiteX31" fmla="*/ 1293247 w 2829560"/>
                  <a:gd name="connsiteY31" fmla="*/ 211218 h 2829560"/>
                  <a:gd name="connsiteX32" fmla="*/ 1406029 w 2829560"/>
                  <a:gd name="connsiteY32" fmla="*/ 324000 h 2829560"/>
                  <a:gd name="connsiteX33" fmla="*/ 1518810 w 2829560"/>
                  <a:gd name="connsiteY33" fmla="*/ 211218 h 2829560"/>
                  <a:gd name="connsiteX34" fmla="*/ 1449928 w 2829560"/>
                  <a:gd name="connsiteY34" fmla="*/ 107300 h 2829560"/>
                  <a:gd name="connsiteX35" fmla="*/ 1427604 w 2829560"/>
                  <a:gd name="connsiteY35" fmla="*/ 102793 h 2829560"/>
                  <a:gd name="connsiteX36" fmla="*/ 1427604 w 2829560"/>
                  <a:gd name="connsiteY36" fmla="*/ 0 h 2829560"/>
                  <a:gd name="connsiteX37" fmla="*/ 1707549 w 2829560"/>
                  <a:gd name="connsiteY37" fmla="*/ 0 h 2829560"/>
                  <a:gd name="connsiteX38" fmla="*/ 1707549 w 2829560"/>
                  <a:gd name="connsiteY38" fmla="*/ 103387 h 2829560"/>
                  <a:gd name="connsiteX39" fmla="*/ 1688167 w 2829560"/>
                  <a:gd name="connsiteY39" fmla="*/ 107300 h 2829560"/>
                  <a:gd name="connsiteX40" fmla="*/ 1619285 w 2829560"/>
                  <a:gd name="connsiteY40" fmla="*/ 211218 h 2829560"/>
                  <a:gd name="connsiteX41" fmla="*/ 1732067 w 2829560"/>
                  <a:gd name="connsiteY41" fmla="*/ 324000 h 2829560"/>
                  <a:gd name="connsiteX42" fmla="*/ 1844848 w 2829560"/>
                  <a:gd name="connsiteY42" fmla="*/ 211218 h 2829560"/>
                  <a:gd name="connsiteX43" fmla="*/ 1775966 w 2829560"/>
                  <a:gd name="connsiteY43" fmla="*/ 107300 h 2829560"/>
                  <a:gd name="connsiteX44" fmla="*/ 1753642 w 2829560"/>
                  <a:gd name="connsiteY44" fmla="*/ 102793 h 2829560"/>
                  <a:gd name="connsiteX45" fmla="*/ 1753642 w 2829560"/>
                  <a:gd name="connsiteY45" fmla="*/ 0 h 2829560"/>
                  <a:gd name="connsiteX46" fmla="*/ 2033587 w 2829560"/>
                  <a:gd name="connsiteY46" fmla="*/ 0 h 2829560"/>
                  <a:gd name="connsiteX47" fmla="*/ 2033587 w 2829560"/>
                  <a:gd name="connsiteY47" fmla="*/ 103387 h 2829560"/>
                  <a:gd name="connsiteX48" fmla="*/ 2014205 w 2829560"/>
                  <a:gd name="connsiteY48" fmla="*/ 107300 h 2829560"/>
                  <a:gd name="connsiteX49" fmla="*/ 1945323 w 2829560"/>
                  <a:gd name="connsiteY49" fmla="*/ 211218 h 2829560"/>
                  <a:gd name="connsiteX50" fmla="*/ 2058105 w 2829560"/>
                  <a:gd name="connsiteY50" fmla="*/ 324000 h 2829560"/>
                  <a:gd name="connsiteX51" fmla="*/ 2170886 w 2829560"/>
                  <a:gd name="connsiteY51" fmla="*/ 211218 h 2829560"/>
                  <a:gd name="connsiteX52" fmla="*/ 2102004 w 2829560"/>
                  <a:gd name="connsiteY52" fmla="*/ 107300 h 2829560"/>
                  <a:gd name="connsiteX53" fmla="*/ 2079680 w 2829560"/>
                  <a:gd name="connsiteY53" fmla="*/ 102793 h 2829560"/>
                  <a:gd name="connsiteX54" fmla="*/ 2079680 w 2829560"/>
                  <a:gd name="connsiteY54" fmla="*/ 0 h 2829560"/>
                  <a:gd name="connsiteX55" fmla="*/ 2359625 w 2829560"/>
                  <a:gd name="connsiteY55" fmla="*/ 0 h 2829560"/>
                  <a:gd name="connsiteX56" fmla="*/ 2359625 w 2829560"/>
                  <a:gd name="connsiteY56" fmla="*/ 103387 h 2829560"/>
                  <a:gd name="connsiteX57" fmla="*/ 2340243 w 2829560"/>
                  <a:gd name="connsiteY57" fmla="*/ 107300 h 2829560"/>
                  <a:gd name="connsiteX58" fmla="*/ 2271361 w 2829560"/>
                  <a:gd name="connsiteY58" fmla="*/ 211218 h 2829560"/>
                  <a:gd name="connsiteX59" fmla="*/ 2384143 w 2829560"/>
                  <a:gd name="connsiteY59" fmla="*/ 324000 h 2829560"/>
                  <a:gd name="connsiteX60" fmla="*/ 2496924 w 2829560"/>
                  <a:gd name="connsiteY60" fmla="*/ 211218 h 2829560"/>
                  <a:gd name="connsiteX61" fmla="*/ 2428042 w 2829560"/>
                  <a:gd name="connsiteY61" fmla="*/ 107300 h 2829560"/>
                  <a:gd name="connsiteX62" fmla="*/ 2405718 w 2829560"/>
                  <a:gd name="connsiteY62" fmla="*/ 102793 h 2829560"/>
                  <a:gd name="connsiteX63" fmla="*/ 2405718 w 2829560"/>
                  <a:gd name="connsiteY63" fmla="*/ 0 h 2829560"/>
                  <a:gd name="connsiteX64" fmla="*/ 2829560 w 2829560"/>
                  <a:gd name="connsiteY64" fmla="*/ 0 h 2829560"/>
                  <a:gd name="connsiteX65" fmla="*/ 2829560 w 2829560"/>
                  <a:gd name="connsiteY65" fmla="*/ 2829560 h 2829560"/>
                  <a:gd name="connsiteX66" fmla="*/ 0 w 2829560"/>
                  <a:gd name="connsiteY66" fmla="*/ 2829560 h 282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829560" h="2829560">
                    <a:moveTo>
                      <a:pt x="0" y="0"/>
                    </a:moveTo>
                    <a:lnTo>
                      <a:pt x="389669" y="0"/>
                    </a:lnTo>
                    <a:lnTo>
                      <a:pt x="389669" y="103387"/>
                    </a:lnTo>
                    <a:lnTo>
                      <a:pt x="370287" y="107300"/>
                    </a:lnTo>
                    <a:cubicBezTo>
                      <a:pt x="329808" y="124421"/>
                      <a:pt x="301405" y="164502"/>
                      <a:pt x="301405" y="211218"/>
                    </a:cubicBezTo>
                    <a:cubicBezTo>
                      <a:pt x="301405" y="273506"/>
                      <a:pt x="351899" y="324000"/>
                      <a:pt x="414187" y="324000"/>
                    </a:cubicBezTo>
                    <a:cubicBezTo>
                      <a:pt x="476474" y="324000"/>
                      <a:pt x="526968" y="273506"/>
                      <a:pt x="526968" y="211218"/>
                    </a:cubicBezTo>
                    <a:cubicBezTo>
                      <a:pt x="526968" y="164502"/>
                      <a:pt x="498565" y="124421"/>
                      <a:pt x="458086" y="107300"/>
                    </a:cubicBezTo>
                    <a:lnTo>
                      <a:pt x="435762" y="102793"/>
                    </a:lnTo>
                    <a:lnTo>
                      <a:pt x="435762" y="0"/>
                    </a:lnTo>
                    <a:lnTo>
                      <a:pt x="729435" y="0"/>
                    </a:lnTo>
                    <a:lnTo>
                      <a:pt x="729435" y="103387"/>
                    </a:lnTo>
                    <a:lnTo>
                      <a:pt x="710053" y="107300"/>
                    </a:lnTo>
                    <a:cubicBezTo>
                      <a:pt x="669574" y="124421"/>
                      <a:pt x="641171" y="164502"/>
                      <a:pt x="641171" y="211218"/>
                    </a:cubicBezTo>
                    <a:cubicBezTo>
                      <a:pt x="641171" y="273506"/>
                      <a:pt x="691665" y="324000"/>
                      <a:pt x="753953" y="324000"/>
                    </a:cubicBezTo>
                    <a:cubicBezTo>
                      <a:pt x="816240" y="324000"/>
                      <a:pt x="866734" y="273506"/>
                      <a:pt x="866734" y="211218"/>
                    </a:cubicBezTo>
                    <a:cubicBezTo>
                      <a:pt x="866734" y="164502"/>
                      <a:pt x="838331" y="124421"/>
                      <a:pt x="797852" y="107300"/>
                    </a:cubicBezTo>
                    <a:lnTo>
                      <a:pt x="775528" y="102793"/>
                    </a:lnTo>
                    <a:lnTo>
                      <a:pt x="775528" y="0"/>
                    </a:lnTo>
                    <a:lnTo>
                      <a:pt x="1055473" y="0"/>
                    </a:lnTo>
                    <a:lnTo>
                      <a:pt x="1055473" y="103387"/>
                    </a:lnTo>
                    <a:lnTo>
                      <a:pt x="1036091" y="107300"/>
                    </a:lnTo>
                    <a:cubicBezTo>
                      <a:pt x="995612" y="124421"/>
                      <a:pt x="967209" y="164502"/>
                      <a:pt x="967209" y="211218"/>
                    </a:cubicBezTo>
                    <a:cubicBezTo>
                      <a:pt x="967209" y="273506"/>
                      <a:pt x="1017703" y="324000"/>
                      <a:pt x="1079991" y="324000"/>
                    </a:cubicBezTo>
                    <a:cubicBezTo>
                      <a:pt x="1142278" y="324000"/>
                      <a:pt x="1192772" y="273506"/>
                      <a:pt x="1192772" y="211218"/>
                    </a:cubicBezTo>
                    <a:cubicBezTo>
                      <a:pt x="1192772" y="164502"/>
                      <a:pt x="1164369" y="124421"/>
                      <a:pt x="1123890" y="107300"/>
                    </a:cubicBezTo>
                    <a:lnTo>
                      <a:pt x="1101566" y="102793"/>
                    </a:lnTo>
                    <a:lnTo>
                      <a:pt x="1101566" y="0"/>
                    </a:lnTo>
                    <a:lnTo>
                      <a:pt x="1381511" y="0"/>
                    </a:lnTo>
                    <a:lnTo>
                      <a:pt x="1381511" y="103387"/>
                    </a:lnTo>
                    <a:lnTo>
                      <a:pt x="1362129" y="107300"/>
                    </a:lnTo>
                    <a:cubicBezTo>
                      <a:pt x="1321650" y="124421"/>
                      <a:pt x="1293247" y="164502"/>
                      <a:pt x="1293247" y="211218"/>
                    </a:cubicBezTo>
                    <a:cubicBezTo>
                      <a:pt x="1293247" y="273506"/>
                      <a:pt x="1343741" y="324000"/>
                      <a:pt x="1406029" y="324000"/>
                    </a:cubicBezTo>
                    <a:cubicBezTo>
                      <a:pt x="1468316" y="324000"/>
                      <a:pt x="1518810" y="273506"/>
                      <a:pt x="1518810" y="211218"/>
                    </a:cubicBezTo>
                    <a:cubicBezTo>
                      <a:pt x="1518810" y="164502"/>
                      <a:pt x="1490407" y="124421"/>
                      <a:pt x="1449928" y="107300"/>
                    </a:cubicBezTo>
                    <a:lnTo>
                      <a:pt x="1427604" y="102793"/>
                    </a:lnTo>
                    <a:lnTo>
                      <a:pt x="1427604" y="0"/>
                    </a:lnTo>
                    <a:lnTo>
                      <a:pt x="1707549" y="0"/>
                    </a:lnTo>
                    <a:lnTo>
                      <a:pt x="1707549" y="103387"/>
                    </a:lnTo>
                    <a:lnTo>
                      <a:pt x="1688167" y="107300"/>
                    </a:lnTo>
                    <a:cubicBezTo>
                      <a:pt x="1647688" y="124421"/>
                      <a:pt x="1619285" y="164502"/>
                      <a:pt x="1619285" y="211218"/>
                    </a:cubicBezTo>
                    <a:cubicBezTo>
                      <a:pt x="1619285" y="273506"/>
                      <a:pt x="1669779" y="324000"/>
                      <a:pt x="1732067" y="324000"/>
                    </a:cubicBezTo>
                    <a:cubicBezTo>
                      <a:pt x="1794354" y="324000"/>
                      <a:pt x="1844848" y="273506"/>
                      <a:pt x="1844848" y="211218"/>
                    </a:cubicBezTo>
                    <a:cubicBezTo>
                      <a:pt x="1844848" y="164502"/>
                      <a:pt x="1816445" y="124421"/>
                      <a:pt x="1775966" y="107300"/>
                    </a:cubicBezTo>
                    <a:lnTo>
                      <a:pt x="1753642" y="102793"/>
                    </a:lnTo>
                    <a:lnTo>
                      <a:pt x="1753642" y="0"/>
                    </a:lnTo>
                    <a:lnTo>
                      <a:pt x="2033587" y="0"/>
                    </a:lnTo>
                    <a:lnTo>
                      <a:pt x="2033587" y="103387"/>
                    </a:lnTo>
                    <a:lnTo>
                      <a:pt x="2014205" y="107300"/>
                    </a:lnTo>
                    <a:cubicBezTo>
                      <a:pt x="1973726" y="124421"/>
                      <a:pt x="1945323" y="164502"/>
                      <a:pt x="1945323" y="211218"/>
                    </a:cubicBezTo>
                    <a:cubicBezTo>
                      <a:pt x="1945323" y="273506"/>
                      <a:pt x="1995817" y="324000"/>
                      <a:pt x="2058105" y="324000"/>
                    </a:cubicBezTo>
                    <a:cubicBezTo>
                      <a:pt x="2120392" y="324000"/>
                      <a:pt x="2170886" y="273506"/>
                      <a:pt x="2170886" y="211218"/>
                    </a:cubicBezTo>
                    <a:cubicBezTo>
                      <a:pt x="2170886" y="164502"/>
                      <a:pt x="2142483" y="124421"/>
                      <a:pt x="2102004" y="107300"/>
                    </a:cubicBezTo>
                    <a:lnTo>
                      <a:pt x="2079680" y="102793"/>
                    </a:lnTo>
                    <a:lnTo>
                      <a:pt x="2079680" y="0"/>
                    </a:lnTo>
                    <a:lnTo>
                      <a:pt x="2359625" y="0"/>
                    </a:lnTo>
                    <a:lnTo>
                      <a:pt x="2359625" y="103387"/>
                    </a:lnTo>
                    <a:lnTo>
                      <a:pt x="2340243" y="107300"/>
                    </a:lnTo>
                    <a:cubicBezTo>
                      <a:pt x="2299764" y="124421"/>
                      <a:pt x="2271361" y="164502"/>
                      <a:pt x="2271361" y="211218"/>
                    </a:cubicBezTo>
                    <a:cubicBezTo>
                      <a:pt x="2271361" y="273506"/>
                      <a:pt x="2321855" y="324000"/>
                      <a:pt x="2384143" y="324000"/>
                    </a:cubicBezTo>
                    <a:cubicBezTo>
                      <a:pt x="2446430" y="324000"/>
                      <a:pt x="2496924" y="273506"/>
                      <a:pt x="2496924" y="211218"/>
                    </a:cubicBezTo>
                    <a:cubicBezTo>
                      <a:pt x="2496924" y="164502"/>
                      <a:pt x="2468521" y="124421"/>
                      <a:pt x="2428042" y="107300"/>
                    </a:cubicBezTo>
                    <a:lnTo>
                      <a:pt x="2405718" y="102793"/>
                    </a:lnTo>
                    <a:lnTo>
                      <a:pt x="2405718" y="0"/>
                    </a:lnTo>
                    <a:lnTo>
                      <a:pt x="2829560" y="0"/>
                    </a:lnTo>
                    <a:lnTo>
                      <a:pt x="2829560" y="2829560"/>
                    </a:lnTo>
                    <a:lnTo>
                      <a:pt x="0" y="28295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" name="Téglalap 46"/>
              <p:cNvSpPr/>
              <p:nvPr/>
            </p:nvSpPr>
            <p:spPr>
              <a:xfrm>
                <a:off x="2095500" y="1379220"/>
                <a:ext cx="2849880" cy="37338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48" name="Egyenes összekötő 47"/>
              <p:cNvCxnSpPr/>
              <p:nvPr/>
            </p:nvCxnSpPr>
            <p:spPr>
              <a:xfrm>
                <a:off x="2286000" y="215646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48"/>
              <p:cNvCxnSpPr/>
              <p:nvPr/>
            </p:nvCxnSpPr>
            <p:spPr>
              <a:xfrm>
                <a:off x="2282172" y="252984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>
              <a:xfrm>
                <a:off x="2278344" y="290322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>
              <a:xfrm>
                <a:off x="2274516" y="327660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Szövegdoboz 42"/>
            <p:cNvSpPr txBox="1"/>
            <p:nvPr/>
          </p:nvSpPr>
          <p:spPr>
            <a:xfrm>
              <a:off x="3543429" y="2978472"/>
              <a:ext cx="130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/>
                <a:t>NEM</a:t>
              </a:r>
            </a:p>
          </p:txBody>
        </p:sp>
      </p:grpSp>
      <p:grpSp>
        <p:nvGrpSpPr>
          <p:cNvPr id="52" name="Csoportba foglalás 51"/>
          <p:cNvGrpSpPr/>
          <p:nvPr/>
        </p:nvGrpSpPr>
        <p:grpSpPr>
          <a:xfrm>
            <a:off x="905828" y="4322950"/>
            <a:ext cx="10277313" cy="2535050"/>
            <a:chOff x="1103948" y="3895691"/>
            <a:chExt cx="10277313" cy="2535050"/>
          </a:xfrm>
        </p:grpSpPr>
        <p:sp>
          <p:nvSpPr>
            <p:cNvPr id="53" name="Téglalap 52"/>
            <p:cNvSpPr/>
            <p:nvPr/>
          </p:nvSpPr>
          <p:spPr>
            <a:xfrm rot="21076544">
              <a:off x="1103948" y="4177839"/>
              <a:ext cx="3998421" cy="2252902"/>
            </a:xfrm>
            <a:prstGeom prst="rect">
              <a:avLst/>
            </a:prstGeom>
            <a:solidFill>
              <a:schemeClr val="bg1">
                <a:lumMod val="50000"/>
                <a:alpha val="47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églalap 53"/>
            <p:cNvSpPr/>
            <p:nvPr/>
          </p:nvSpPr>
          <p:spPr>
            <a:xfrm rot="562703">
              <a:off x="7958775" y="4159975"/>
              <a:ext cx="3422486" cy="2179954"/>
            </a:xfrm>
            <a:prstGeom prst="rect">
              <a:avLst/>
            </a:prstGeom>
            <a:solidFill>
              <a:schemeClr val="bg1">
                <a:lumMod val="50000"/>
                <a:alpha val="47000"/>
              </a:schemeClr>
            </a:soli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Szabadkézi sokszög 54"/>
            <p:cNvSpPr/>
            <p:nvPr/>
          </p:nvSpPr>
          <p:spPr>
            <a:xfrm>
              <a:off x="1435873" y="4081527"/>
              <a:ext cx="9519919" cy="2123440"/>
            </a:xfrm>
            <a:custGeom>
              <a:avLst/>
              <a:gdLst>
                <a:gd name="connsiteX0" fmla="*/ 372608 w 9519919"/>
                <a:gd name="connsiteY0" fmla="*/ 1578018 h 2123440"/>
                <a:gd name="connsiteX1" fmla="*/ 301488 w 9519919"/>
                <a:gd name="connsiteY1" fmla="*/ 1649138 h 2123440"/>
                <a:gd name="connsiteX2" fmla="*/ 372608 w 9519919"/>
                <a:gd name="connsiteY2" fmla="*/ 1720258 h 2123440"/>
                <a:gd name="connsiteX3" fmla="*/ 443728 w 9519919"/>
                <a:gd name="connsiteY3" fmla="*/ 1649138 h 2123440"/>
                <a:gd name="connsiteX4" fmla="*/ 372608 w 9519919"/>
                <a:gd name="connsiteY4" fmla="*/ 1578018 h 2123440"/>
                <a:gd name="connsiteX5" fmla="*/ 372608 w 9519919"/>
                <a:gd name="connsiteY5" fmla="*/ 1319869 h 2123440"/>
                <a:gd name="connsiteX6" fmla="*/ 301488 w 9519919"/>
                <a:gd name="connsiteY6" fmla="*/ 1390989 h 2123440"/>
                <a:gd name="connsiteX7" fmla="*/ 372608 w 9519919"/>
                <a:gd name="connsiteY7" fmla="*/ 1462109 h 2123440"/>
                <a:gd name="connsiteX8" fmla="*/ 443728 w 9519919"/>
                <a:gd name="connsiteY8" fmla="*/ 1390989 h 2123440"/>
                <a:gd name="connsiteX9" fmla="*/ 372608 w 9519919"/>
                <a:gd name="connsiteY9" fmla="*/ 1319869 h 2123440"/>
                <a:gd name="connsiteX10" fmla="*/ 372608 w 9519919"/>
                <a:gd name="connsiteY10" fmla="*/ 1061720 h 2123440"/>
                <a:gd name="connsiteX11" fmla="*/ 301488 w 9519919"/>
                <a:gd name="connsiteY11" fmla="*/ 1132840 h 2123440"/>
                <a:gd name="connsiteX12" fmla="*/ 372608 w 9519919"/>
                <a:gd name="connsiteY12" fmla="*/ 1203960 h 2123440"/>
                <a:gd name="connsiteX13" fmla="*/ 443728 w 9519919"/>
                <a:gd name="connsiteY13" fmla="*/ 1132840 h 2123440"/>
                <a:gd name="connsiteX14" fmla="*/ 372608 w 9519919"/>
                <a:gd name="connsiteY14" fmla="*/ 1061720 h 2123440"/>
                <a:gd name="connsiteX15" fmla="*/ 372609 w 9519919"/>
                <a:gd name="connsiteY15" fmla="*/ 803571 h 2123440"/>
                <a:gd name="connsiteX16" fmla="*/ 301489 w 9519919"/>
                <a:gd name="connsiteY16" fmla="*/ 874691 h 2123440"/>
                <a:gd name="connsiteX17" fmla="*/ 372609 w 9519919"/>
                <a:gd name="connsiteY17" fmla="*/ 945811 h 2123440"/>
                <a:gd name="connsiteX18" fmla="*/ 443729 w 9519919"/>
                <a:gd name="connsiteY18" fmla="*/ 874691 h 2123440"/>
                <a:gd name="connsiteX19" fmla="*/ 372609 w 9519919"/>
                <a:gd name="connsiteY19" fmla="*/ 803571 h 2123440"/>
                <a:gd name="connsiteX20" fmla="*/ 372609 w 9519919"/>
                <a:gd name="connsiteY20" fmla="*/ 545422 h 2123440"/>
                <a:gd name="connsiteX21" fmla="*/ 301489 w 9519919"/>
                <a:gd name="connsiteY21" fmla="*/ 616542 h 2123440"/>
                <a:gd name="connsiteX22" fmla="*/ 372609 w 9519919"/>
                <a:gd name="connsiteY22" fmla="*/ 687662 h 2123440"/>
                <a:gd name="connsiteX23" fmla="*/ 443729 w 9519919"/>
                <a:gd name="connsiteY23" fmla="*/ 616542 h 2123440"/>
                <a:gd name="connsiteX24" fmla="*/ 372609 w 9519919"/>
                <a:gd name="connsiteY24" fmla="*/ 545422 h 2123440"/>
                <a:gd name="connsiteX25" fmla="*/ 372609 w 9519919"/>
                <a:gd name="connsiteY25" fmla="*/ 287273 h 2123440"/>
                <a:gd name="connsiteX26" fmla="*/ 301489 w 9519919"/>
                <a:gd name="connsiteY26" fmla="*/ 358393 h 2123440"/>
                <a:gd name="connsiteX27" fmla="*/ 372609 w 9519919"/>
                <a:gd name="connsiteY27" fmla="*/ 429513 h 2123440"/>
                <a:gd name="connsiteX28" fmla="*/ 443729 w 9519919"/>
                <a:gd name="connsiteY28" fmla="*/ 358393 h 2123440"/>
                <a:gd name="connsiteX29" fmla="*/ 372609 w 9519919"/>
                <a:gd name="connsiteY29" fmla="*/ 287273 h 2123440"/>
                <a:gd name="connsiteX30" fmla="*/ 1026161 w 9519919"/>
                <a:gd name="connsiteY30" fmla="*/ 0 h 2123440"/>
                <a:gd name="connsiteX31" fmla="*/ 1280161 w 9519919"/>
                <a:gd name="connsiteY31" fmla="*/ 10160 h 2123440"/>
                <a:gd name="connsiteX32" fmla="*/ 1412240 w 9519919"/>
                <a:gd name="connsiteY32" fmla="*/ 30480 h 2123440"/>
                <a:gd name="connsiteX33" fmla="*/ 1534160 w 9519919"/>
                <a:gd name="connsiteY33" fmla="*/ 40640 h 2123440"/>
                <a:gd name="connsiteX34" fmla="*/ 2458720 w 9519919"/>
                <a:gd name="connsiteY34" fmla="*/ 50800 h 2123440"/>
                <a:gd name="connsiteX35" fmla="*/ 2997199 w 9519919"/>
                <a:gd name="connsiteY35" fmla="*/ 60960 h 2123440"/>
                <a:gd name="connsiteX36" fmla="*/ 3271519 w 9519919"/>
                <a:gd name="connsiteY36" fmla="*/ 60960 h 2123440"/>
                <a:gd name="connsiteX37" fmla="*/ 3251199 w 9519919"/>
                <a:gd name="connsiteY37" fmla="*/ 30480 h 2123440"/>
                <a:gd name="connsiteX38" fmla="*/ 3413759 w 9519919"/>
                <a:gd name="connsiteY38" fmla="*/ 30480 h 2123440"/>
                <a:gd name="connsiteX39" fmla="*/ 3474719 w 9519919"/>
                <a:gd name="connsiteY39" fmla="*/ 50800 h 2123440"/>
                <a:gd name="connsiteX40" fmla="*/ 3535679 w 9519919"/>
                <a:gd name="connsiteY40" fmla="*/ 30480 h 2123440"/>
                <a:gd name="connsiteX41" fmla="*/ 3627119 w 9519919"/>
                <a:gd name="connsiteY41" fmla="*/ 71120 h 2123440"/>
                <a:gd name="connsiteX42" fmla="*/ 3657599 w 9519919"/>
                <a:gd name="connsiteY42" fmla="*/ 81280 h 2123440"/>
                <a:gd name="connsiteX43" fmla="*/ 3840479 w 9519919"/>
                <a:gd name="connsiteY43" fmla="*/ 91440 h 2123440"/>
                <a:gd name="connsiteX44" fmla="*/ 4003039 w 9519919"/>
                <a:gd name="connsiteY44" fmla="*/ 121920 h 2123440"/>
                <a:gd name="connsiteX45" fmla="*/ 4348479 w 9519919"/>
                <a:gd name="connsiteY45" fmla="*/ 111760 h 2123440"/>
                <a:gd name="connsiteX46" fmla="*/ 4378959 w 9519919"/>
                <a:gd name="connsiteY46" fmla="*/ 91440 h 2123440"/>
                <a:gd name="connsiteX47" fmla="*/ 4439919 w 9519919"/>
                <a:gd name="connsiteY47" fmla="*/ 71120 h 2123440"/>
                <a:gd name="connsiteX48" fmla="*/ 4754879 w 9519919"/>
                <a:gd name="connsiteY48" fmla="*/ 81280 h 2123440"/>
                <a:gd name="connsiteX49" fmla="*/ 4846319 w 9519919"/>
                <a:gd name="connsiteY49" fmla="*/ 91440 h 2123440"/>
                <a:gd name="connsiteX50" fmla="*/ 5069839 w 9519919"/>
                <a:gd name="connsiteY50" fmla="*/ 101600 h 2123440"/>
                <a:gd name="connsiteX51" fmla="*/ 5577839 w 9519919"/>
                <a:gd name="connsiteY51" fmla="*/ 111760 h 2123440"/>
                <a:gd name="connsiteX52" fmla="*/ 5699759 w 9519919"/>
                <a:gd name="connsiteY52" fmla="*/ 142240 h 2123440"/>
                <a:gd name="connsiteX53" fmla="*/ 5730239 w 9519919"/>
                <a:gd name="connsiteY53" fmla="*/ 162560 h 2123440"/>
                <a:gd name="connsiteX54" fmla="*/ 5791199 w 9519919"/>
                <a:gd name="connsiteY54" fmla="*/ 182880 h 2123440"/>
                <a:gd name="connsiteX55" fmla="*/ 5841999 w 9519919"/>
                <a:gd name="connsiteY55" fmla="*/ 172720 h 2123440"/>
                <a:gd name="connsiteX56" fmla="*/ 5852159 w 9519919"/>
                <a:gd name="connsiteY56" fmla="*/ 132080 h 2123440"/>
                <a:gd name="connsiteX57" fmla="*/ 5882639 w 9519919"/>
                <a:gd name="connsiteY57" fmla="*/ 121920 h 2123440"/>
                <a:gd name="connsiteX58" fmla="*/ 7264399 w 9519919"/>
                <a:gd name="connsiteY58" fmla="*/ 121920 h 2123440"/>
                <a:gd name="connsiteX59" fmla="*/ 7325359 w 9519919"/>
                <a:gd name="connsiteY59" fmla="*/ 101600 h 2123440"/>
                <a:gd name="connsiteX60" fmla="*/ 7386319 w 9519919"/>
                <a:gd name="connsiteY60" fmla="*/ 71120 h 2123440"/>
                <a:gd name="connsiteX61" fmla="*/ 7416799 w 9519919"/>
                <a:gd name="connsiteY61" fmla="*/ 60960 h 2123440"/>
                <a:gd name="connsiteX62" fmla="*/ 7447279 w 9519919"/>
                <a:gd name="connsiteY62" fmla="*/ 40640 h 2123440"/>
                <a:gd name="connsiteX63" fmla="*/ 7487919 w 9519919"/>
                <a:gd name="connsiteY63" fmla="*/ 30480 h 2123440"/>
                <a:gd name="connsiteX64" fmla="*/ 7782559 w 9519919"/>
                <a:gd name="connsiteY64" fmla="*/ 20320 h 2123440"/>
                <a:gd name="connsiteX65" fmla="*/ 8026399 w 9519919"/>
                <a:gd name="connsiteY65" fmla="*/ 0 h 2123440"/>
                <a:gd name="connsiteX66" fmla="*/ 8493759 w 9519919"/>
                <a:gd name="connsiteY66" fmla="*/ 10160 h 2123440"/>
                <a:gd name="connsiteX67" fmla="*/ 8564879 w 9519919"/>
                <a:gd name="connsiteY67" fmla="*/ 40640 h 2123440"/>
                <a:gd name="connsiteX68" fmla="*/ 8646159 w 9519919"/>
                <a:gd name="connsiteY68" fmla="*/ 60960 h 2123440"/>
                <a:gd name="connsiteX69" fmla="*/ 8707119 w 9519919"/>
                <a:gd name="connsiteY69" fmla="*/ 81280 h 2123440"/>
                <a:gd name="connsiteX70" fmla="*/ 8768079 w 9519919"/>
                <a:gd name="connsiteY70" fmla="*/ 91440 h 2123440"/>
                <a:gd name="connsiteX71" fmla="*/ 8839199 w 9519919"/>
                <a:gd name="connsiteY71" fmla="*/ 101600 h 2123440"/>
                <a:gd name="connsiteX72" fmla="*/ 8889999 w 9519919"/>
                <a:gd name="connsiteY72" fmla="*/ 111760 h 2123440"/>
                <a:gd name="connsiteX73" fmla="*/ 9022079 w 9519919"/>
                <a:gd name="connsiteY73" fmla="*/ 132080 h 2123440"/>
                <a:gd name="connsiteX74" fmla="*/ 9133839 w 9519919"/>
                <a:gd name="connsiteY74" fmla="*/ 142240 h 2123440"/>
                <a:gd name="connsiteX75" fmla="*/ 9184639 w 9519919"/>
                <a:gd name="connsiteY75" fmla="*/ 152400 h 2123440"/>
                <a:gd name="connsiteX76" fmla="*/ 9245599 w 9519919"/>
                <a:gd name="connsiteY76" fmla="*/ 162560 h 2123440"/>
                <a:gd name="connsiteX77" fmla="*/ 9276079 w 9519919"/>
                <a:gd name="connsiteY77" fmla="*/ 172720 h 2123440"/>
                <a:gd name="connsiteX78" fmla="*/ 9316719 w 9519919"/>
                <a:gd name="connsiteY78" fmla="*/ 182880 h 2123440"/>
                <a:gd name="connsiteX79" fmla="*/ 9377679 w 9519919"/>
                <a:gd name="connsiteY79" fmla="*/ 203200 h 2123440"/>
                <a:gd name="connsiteX80" fmla="*/ 9408159 w 9519919"/>
                <a:gd name="connsiteY80" fmla="*/ 213360 h 2123440"/>
                <a:gd name="connsiteX81" fmla="*/ 9448799 w 9519919"/>
                <a:gd name="connsiteY81" fmla="*/ 223520 h 2123440"/>
                <a:gd name="connsiteX82" fmla="*/ 9438639 w 9519919"/>
                <a:gd name="connsiteY82" fmla="*/ 304800 h 2123440"/>
                <a:gd name="connsiteX83" fmla="*/ 9428479 w 9519919"/>
                <a:gd name="connsiteY83" fmla="*/ 335280 h 2123440"/>
                <a:gd name="connsiteX84" fmla="*/ 9438639 w 9519919"/>
                <a:gd name="connsiteY84" fmla="*/ 487680 h 2123440"/>
                <a:gd name="connsiteX85" fmla="*/ 9458959 w 9519919"/>
                <a:gd name="connsiteY85" fmla="*/ 568960 h 2123440"/>
                <a:gd name="connsiteX86" fmla="*/ 9479279 w 9519919"/>
                <a:gd name="connsiteY86" fmla="*/ 629920 h 2123440"/>
                <a:gd name="connsiteX87" fmla="*/ 9458959 w 9519919"/>
                <a:gd name="connsiteY87" fmla="*/ 985520 h 2123440"/>
                <a:gd name="connsiteX88" fmla="*/ 9448799 w 9519919"/>
                <a:gd name="connsiteY88" fmla="*/ 1036320 h 2123440"/>
                <a:gd name="connsiteX89" fmla="*/ 9438639 w 9519919"/>
                <a:gd name="connsiteY89" fmla="*/ 1097280 h 2123440"/>
                <a:gd name="connsiteX90" fmla="*/ 9418319 w 9519919"/>
                <a:gd name="connsiteY90" fmla="*/ 1178560 h 2123440"/>
                <a:gd name="connsiteX91" fmla="*/ 9418319 w 9519919"/>
                <a:gd name="connsiteY91" fmla="*/ 1493520 h 2123440"/>
                <a:gd name="connsiteX92" fmla="*/ 9428479 w 9519919"/>
                <a:gd name="connsiteY92" fmla="*/ 1524000 h 2123440"/>
                <a:gd name="connsiteX93" fmla="*/ 9448799 w 9519919"/>
                <a:gd name="connsiteY93" fmla="*/ 1605280 h 2123440"/>
                <a:gd name="connsiteX94" fmla="*/ 9479279 w 9519919"/>
                <a:gd name="connsiteY94" fmla="*/ 1635760 h 2123440"/>
                <a:gd name="connsiteX95" fmla="*/ 9519919 w 9519919"/>
                <a:gd name="connsiteY95" fmla="*/ 1696720 h 2123440"/>
                <a:gd name="connsiteX96" fmla="*/ 9509759 w 9519919"/>
                <a:gd name="connsiteY96" fmla="*/ 1727200 h 2123440"/>
                <a:gd name="connsiteX97" fmla="*/ 9448799 w 9519919"/>
                <a:gd name="connsiteY97" fmla="*/ 1747520 h 2123440"/>
                <a:gd name="connsiteX98" fmla="*/ 9428479 w 9519919"/>
                <a:gd name="connsiteY98" fmla="*/ 1778000 h 2123440"/>
                <a:gd name="connsiteX99" fmla="*/ 9418319 w 9519919"/>
                <a:gd name="connsiteY99" fmla="*/ 1808480 h 2123440"/>
                <a:gd name="connsiteX100" fmla="*/ 9296399 w 9519919"/>
                <a:gd name="connsiteY100" fmla="*/ 1869440 h 2123440"/>
                <a:gd name="connsiteX101" fmla="*/ 9265919 w 9519919"/>
                <a:gd name="connsiteY101" fmla="*/ 1889760 h 2123440"/>
                <a:gd name="connsiteX102" fmla="*/ 9194799 w 9519919"/>
                <a:gd name="connsiteY102" fmla="*/ 1960880 h 2123440"/>
                <a:gd name="connsiteX103" fmla="*/ 9154159 w 9519919"/>
                <a:gd name="connsiteY103" fmla="*/ 1971040 h 2123440"/>
                <a:gd name="connsiteX104" fmla="*/ 8900159 w 9519919"/>
                <a:gd name="connsiteY104" fmla="*/ 1960880 h 2123440"/>
                <a:gd name="connsiteX105" fmla="*/ 8778239 w 9519919"/>
                <a:gd name="connsiteY105" fmla="*/ 1940560 h 2123440"/>
                <a:gd name="connsiteX106" fmla="*/ 8432799 w 9519919"/>
                <a:gd name="connsiteY106" fmla="*/ 1920240 h 2123440"/>
                <a:gd name="connsiteX107" fmla="*/ 7853679 w 9519919"/>
                <a:gd name="connsiteY107" fmla="*/ 1930400 h 2123440"/>
                <a:gd name="connsiteX108" fmla="*/ 7802879 w 9519919"/>
                <a:gd name="connsiteY108" fmla="*/ 1940560 h 2123440"/>
                <a:gd name="connsiteX109" fmla="*/ 7579359 w 9519919"/>
                <a:gd name="connsiteY109" fmla="*/ 1960880 h 2123440"/>
                <a:gd name="connsiteX110" fmla="*/ 7467599 w 9519919"/>
                <a:gd name="connsiteY110" fmla="*/ 1981200 h 2123440"/>
                <a:gd name="connsiteX111" fmla="*/ 7406639 w 9519919"/>
                <a:gd name="connsiteY111" fmla="*/ 1991360 h 2123440"/>
                <a:gd name="connsiteX112" fmla="*/ 7183119 w 9519919"/>
                <a:gd name="connsiteY112" fmla="*/ 1981200 h 2123440"/>
                <a:gd name="connsiteX113" fmla="*/ 7040879 w 9519919"/>
                <a:gd name="connsiteY113" fmla="*/ 1971040 h 2123440"/>
                <a:gd name="connsiteX114" fmla="*/ 6959599 w 9519919"/>
                <a:gd name="connsiteY114" fmla="*/ 1981200 h 2123440"/>
                <a:gd name="connsiteX115" fmla="*/ 6918959 w 9519919"/>
                <a:gd name="connsiteY115" fmla="*/ 1991360 h 2123440"/>
                <a:gd name="connsiteX116" fmla="*/ 6827519 w 9519919"/>
                <a:gd name="connsiteY116" fmla="*/ 2021840 h 2123440"/>
                <a:gd name="connsiteX117" fmla="*/ 6797039 w 9519919"/>
                <a:gd name="connsiteY117" fmla="*/ 2032000 h 2123440"/>
                <a:gd name="connsiteX118" fmla="*/ 6766559 w 9519919"/>
                <a:gd name="connsiteY118" fmla="*/ 2042160 h 2123440"/>
                <a:gd name="connsiteX119" fmla="*/ 6624319 w 9519919"/>
                <a:gd name="connsiteY119" fmla="*/ 2062480 h 2123440"/>
                <a:gd name="connsiteX120" fmla="*/ 6553199 w 9519919"/>
                <a:gd name="connsiteY120" fmla="*/ 2072640 h 2123440"/>
                <a:gd name="connsiteX121" fmla="*/ 6482079 w 9519919"/>
                <a:gd name="connsiteY121" fmla="*/ 2092960 h 2123440"/>
                <a:gd name="connsiteX122" fmla="*/ 6451599 w 9519919"/>
                <a:gd name="connsiteY122" fmla="*/ 2103120 h 2123440"/>
                <a:gd name="connsiteX123" fmla="*/ 6380479 w 9519919"/>
                <a:gd name="connsiteY123" fmla="*/ 2113280 h 2123440"/>
                <a:gd name="connsiteX124" fmla="*/ 6329679 w 9519919"/>
                <a:gd name="connsiteY124" fmla="*/ 2123440 h 2123440"/>
                <a:gd name="connsiteX125" fmla="*/ 6095999 w 9519919"/>
                <a:gd name="connsiteY125" fmla="*/ 2113280 h 2123440"/>
                <a:gd name="connsiteX126" fmla="*/ 5994399 w 9519919"/>
                <a:gd name="connsiteY126" fmla="*/ 2082800 h 2123440"/>
                <a:gd name="connsiteX127" fmla="*/ 5963919 w 9519919"/>
                <a:gd name="connsiteY127" fmla="*/ 2072640 h 2123440"/>
                <a:gd name="connsiteX128" fmla="*/ 5537199 w 9519919"/>
                <a:gd name="connsiteY128" fmla="*/ 2062480 h 2123440"/>
                <a:gd name="connsiteX129" fmla="*/ 5110479 w 9519919"/>
                <a:gd name="connsiteY129" fmla="*/ 2042160 h 2123440"/>
                <a:gd name="connsiteX130" fmla="*/ 4998719 w 9519919"/>
                <a:gd name="connsiteY130" fmla="*/ 2032000 h 2123440"/>
                <a:gd name="connsiteX131" fmla="*/ 4846319 w 9519919"/>
                <a:gd name="connsiteY131" fmla="*/ 1981200 h 2123440"/>
                <a:gd name="connsiteX132" fmla="*/ 4815839 w 9519919"/>
                <a:gd name="connsiteY132" fmla="*/ 1971040 h 2123440"/>
                <a:gd name="connsiteX133" fmla="*/ 4785359 w 9519919"/>
                <a:gd name="connsiteY133" fmla="*/ 1960880 h 2123440"/>
                <a:gd name="connsiteX134" fmla="*/ 4307839 w 9519919"/>
                <a:gd name="connsiteY134" fmla="*/ 1971040 h 2123440"/>
                <a:gd name="connsiteX135" fmla="*/ 3911599 w 9519919"/>
                <a:gd name="connsiteY135" fmla="*/ 1981200 h 2123440"/>
                <a:gd name="connsiteX136" fmla="*/ 3881119 w 9519919"/>
                <a:gd name="connsiteY136" fmla="*/ 1991360 h 2123440"/>
                <a:gd name="connsiteX137" fmla="*/ 3830319 w 9519919"/>
                <a:gd name="connsiteY137" fmla="*/ 2001520 h 2123440"/>
                <a:gd name="connsiteX138" fmla="*/ 3667759 w 9519919"/>
                <a:gd name="connsiteY138" fmla="*/ 1991360 h 2123440"/>
                <a:gd name="connsiteX139" fmla="*/ 3606799 w 9519919"/>
                <a:gd name="connsiteY139" fmla="*/ 1971040 h 2123440"/>
                <a:gd name="connsiteX140" fmla="*/ 3576319 w 9519919"/>
                <a:gd name="connsiteY140" fmla="*/ 1960880 h 2123440"/>
                <a:gd name="connsiteX141" fmla="*/ 3423919 w 9519919"/>
                <a:gd name="connsiteY141" fmla="*/ 1950720 h 2123440"/>
                <a:gd name="connsiteX142" fmla="*/ 3383279 w 9519919"/>
                <a:gd name="connsiteY142" fmla="*/ 1930400 h 2123440"/>
                <a:gd name="connsiteX143" fmla="*/ 3322319 w 9519919"/>
                <a:gd name="connsiteY143" fmla="*/ 1910080 h 2123440"/>
                <a:gd name="connsiteX144" fmla="*/ 3291839 w 9519919"/>
                <a:gd name="connsiteY144" fmla="*/ 1889760 h 2123440"/>
                <a:gd name="connsiteX145" fmla="*/ 3230879 w 9519919"/>
                <a:gd name="connsiteY145" fmla="*/ 1869440 h 2123440"/>
                <a:gd name="connsiteX146" fmla="*/ 3200399 w 9519919"/>
                <a:gd name="connsiteY146" fmla="*/ 1859280 h 2123440"/>
                <a:gd name="connsiteX147" fmla="*/ 3129279 w 9519919"/>
                <a:gd name="connsiteY147" fmla="*/ 1869440 h 2123440"/>
                <a:gd name="connsiteX148" fmla="*/ 3068319 w 9519919"/>
                <a:gd name="connsiteY148" fmla="*/ 1910080 h 2123440"/>
                <a:gd name="connsiteX149" fmla="*/ 3037839 w 9519919"/>
                <a:gd name="connsiteY149" fmla="*/ 1930400 h 2123440"/>
                <a:gd name="connsiteX150" fmla="*/ 2946399 w 9519919"/>
                <a:gd name="connsiteY150" fmla="*/ 1960880 h 2123440"/>
                <a:gd name="connsiteX151" fmla="*/ 2915919 w 9519919"/>
                <a:gd name="connsiteY151" fmla="*/ 1971040 h 2123440"/>
                <a:gd name="connsiteX152" fmla="*/ 2875279 w 9519919"/>
                <a:gd name="connsiteY152" fmla="*/ 1981200 h 2123440"/>
                <a:gd name="connsiteX153" fmla="*/ 2702560 w 9519919"/>
                <a:gd name="connsiteY153" fmla="*/ 1971040 h 2123440"/>
                <a:gd name="connsiteX154" fmla="*/ 2651760 w 9519919"/>
                <a:gd name="connsiteY154" fmla="*/ 1960880 h 2123440"/>
                <a:gd name="connsiteX155" fmla="*/ 2387600 w 9519919"/>
                <a:gd name="connsiteY155" fmla="*/ 1971040 h 2123440"/>
                <a:gd name="connsiteX156" fmla="*/ 2164080 w 9519919"/>
                <a:gd name="connsiteY156" fmla="*/ 1991360 h 2123440"/>
                <a:gd name="connsiteX157" fmla="*/ 2011681 w 9519919"/>
                <a:gd name="connsiteY157" fmla="*/ 2001520 h 2123440"/>
                <a:gd name="connsiteX158" fmla="*/ 1798320 w 9519919"/>
                <a:gd name="connsiteY158" fmla="*/ 2021840 h 2123440"/>
                <a:gd name="connsiteX159" fmla="*/ 1422400 w 9519919"/>
                <a:gd name="connsiteY159" fmla="*/ 2011680 h 2123440"/>
                <a:gd name="connsiteX160" fmla="*/ 1310641 w 9519919"/>
                <a:gd name="connsiteY160" fmla="*/ 1981200 h 2123440"/>
                <a:gd name="connsiteX161" fmla="*/ 1239521 w 9519919"/>
                <a:gd name="connsiteY161" fmla="*/ 1960880 h 2123440"/>
                <a:gd name="connsiteX162" fmla="*/ 579120 w 9519919"/>
                <a:gd name="connsiteY162" fmla="*/ 1960880 h 2123440"/>
                <a:gd name="connsiteX163" fmla="*/ 426720 w 9519919"/>
                <a:gd name="connsiteY163" fmla="*/ 1940560 h 2123440"/>
                <a:gd name="connsiteX164" fmla="*/ 355600 w 9519919"/>
                <a:gd name="connsiteY164" fmla="*/ 1920240 h 2123440"/>
                <a:gd name="connsiteX165" fmla="*/ 294640 w 9519919"/>
                <a:gd name="connsiteY165" fmla="*/ 1889760 h 2123440"/>
                <a:gd name="connsiteX166" fmla="*/ 101600 w 9519919"/>
                <a:gd name="connsiteY166" fmla="*/ 1889760 h 2123440"/>
                <a:gd name="connsiteX167" fmla="*/ 91440 w 9519919"/>
                <a:gd name="connsiteY167" fmla="*/ 1859280 h 2123440"/>
                <a:gd name="connsiteX168" fmla="*/ 91440 w 9519919"/>
                <a:gd name="connsiteY168" fmla="*/ 1544320 h 2123440"/>
                <a:gd name="connsiteX169" fmla="*/ 71120 w 9519919"/>
                <a:gd name="connsiteY169" fmla="*/ 1036320 h 2123440"/>
                <a:gd name="connsiteX170" fmla="*/ 60960 w 9519919"/>
                <a:gd name="connsiteY170" fmla="*/ 924560 h 2123440"/>
                <a:gd name="connsiteX171" fmla="*/ 40640 w 9519919"/>
                <a:gd name="connsiteY171" fmla="*/ 812800 h 2123440"/>
                <a:gd name="connsiteX172" fmla="*/ 30480 w 9519919"/>
                <a:gd name="connsiteY172" fmla="*/ 731520 h 2123440"/>
                <a:gd name="connsiteX173" fmla="*/ 10160 w 9519919"/>
                <a:gd name="connsiteY173" fmla="*/ 629920 h 2123440"/>
                <a:gd name="connsiteX174" fmla="*/ 0 w 9519919"/>
                <a:gd name="connsiteY174" fmla="*/ 579120 h 2123440"/>
                <a:gd name="connsiteX175" fmla="*/ 10160 w 9519919"/>
                <a:gd name="connsiteY175" fmla="*/ 335280 h 2123440"/>
                <a:gd name="connsiteX176" fmla="*/ 30480 w 9519919"/>
                <a:gd name="connsiteY176" fmla="*/ 264160 h 2123440"/>
                <a:gd name="connsiteX177" fmla="*/ 50800 w 9519919"/>
                <a:gd name="connsiteY177" fmla="*/ 193040 h 2123440"/>
                <a:gd name="connsiteX178" fmla="*/ 81280 w 9519919"/>
                <a:gd name="connsiteY178" fmla="*/ 162560 h 2123440"/>
                <a:gd name="connsiteX179" fmla="*/ 40640 w 9519919"/>
                <a:gd name="connsiteY179" fmla="*/ 142240 h 2123440"/>
                <a:gd name="connsiteX180" fmla="*/ 386080 w 9519919"/>
                <a:gd name="connsiteY180" fmla="*/ 71120 h 2123440"/>
                <a:gd name="connsiteX181" fmla="*/ 467360 w 9519919"/>
                <a:gd name="connsiteY181" fmla="*/ 60960 h 2123440"/>
                <a:gd name="connsiteX182" fmla="*/ 518160 w 9519919"/>
                <a:gd name="connsiteY182" fmla="*/ 50800 h 2123440"/>
                <a:gd name="connsiteX183" fmla="*/ 883921 w 9519919"/>
                <a:gd name="connsiteY183" fmla="*/ 40640 h 2123440"/>
                <a:gd name="connsiteX184" fmla="*/ 944881 w 9519919"/>
                <a:gd name="connsiteY184" fmla="*/ 20320 h 212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9519919" h="2123440">
                  <a:moveTo>
                    <a:pt x="372608" y="1578018"/>
                  </a:moveTo>
                  <a:cubicBezTo>
                    <a:pt x="333330" y="1578018"/>
                    <a:pt x="301488" y="1609860"/>
                    <a:pt x="301488" y="1649138"/>
                  </a:cubicBezTo>
                  <a:cubicBezTo>
                    <a:pt x="301488" y="1688416"/>
                    <a:pt x="333330" y="1720258"/>
                    <a:pt x="372608" y="1720258"/>
                  </a:cubicBezTo>
                  <a:cubicBezTo>
                    <a:pt x="411886" y="1720258"/>
                    <a:pt x="443728" y="1688416"/>
                    <a:pt x="443728" y="1649138"/>
                  </a:cubicBezTo>
                  <a:cubicBezTo>
                    <a:pt x="443728" y="1609860"/>
                    <a:pt x="411886" y="1578018"/>
                    <a:pt x="372608" y="1578018"/>
                  </a:cubicBezTo>
                  <a:close/>
                  <a:moveTo>
                    <a:pt x="372608" y="1319869"/>
                  </a:moveTo>
                  <a:cubicBezTo>
                    <a:pt x="333330" y="1319869"/>
                    <a:pt x="301488" y="1351711"/>
                    <a:pt x="301488" y="1390989"/>
                  </a:cubicBezTo>
                  <a:cubicBezTo>
                    <a:pt x="301488" y="1430267"/>
                    <a:pt x="333330" y="1462109"/>
                    <a:pt x="372608" y="1462109"/>
                  </a:cubicBezTo>
                  <a:cubicBezTo>
                    <a:pt x="411886" y="1462109"/>
                    <a:pt x="443728" y="1430267"/>
                    <a:pt x="443728" y="1390989"/>
                  </a:cubicBezTo>
                  <a:cubicBezTo>
                    <a:pt x="443728" y="1351711"/>
                    <a:pt x="411886" y="1319869"/>
                    <a:pt x="372608" y="1319869"/>
                  </a:cubicBezTo>
                  <a:close/>
                  <a:moveTo>
                    <a:pt x="372608" y="1061720"/>
                  </a:moveTo>
                  <a:cubicBezTo>
                    <a:pt x="333330" y="1061720"/>
                    <a:pt x="301488" y="1093562"/>
                    <a:pt x="301488" y="1132840"/>
                  </a:cubicBezTo>
                  <a:cubicBezTo>
                    <a:pt x="301488" y="1172118"/>
                    <a:pt x="333330" y="1203960"/>
                    <a:pt x="372608" y="1203960"/>
                  </a:cubicBezTo>
                  <a:cubicBezTo>
                    <a:pt x="411886" y="1203960"/>
                    <a:pt x="443728" y="1172118"/>
                    <a:pt x="443728" y="1132840"/>
                  </a:cubicBezTo>
                  <a:cubicBezTo>
                    <a:pt x="443728" y="1093562"/>
                    <a:pt x="411886" y="1061720"/>
                    <a:pt x="372608" y="1061720"/>
                  </a:cubicBezTo>
                  <a:close/>
                  <a:moveTo>
                    <a:pt x="372609" y="803571"/>
                  </a:moveTo>
                  <a:cubicBezTo>
                    <a:pt x="333331" y="803571"/>
                    <a:pt x="301489" y="835413"/>
                    <a:pt x="301489" y="874691"/>
                  </a:cubicBezTo>
                  <a:cubicBezTo>
                    <a:pt x="301489" y="913969"/>
                    <a:pt x="333331" y="945811"/>
                    <a:pt x="372609" y="945811"/>
                  </a:cubicBezTo>
                  <a:cubicBezTo>
                    <a:pt x="411887" y="945811"/>
                    <a:pt x="443729" y="913969"/>
                    <a:pt x="443729" y="874691"/>
                  </a:cubicBezTo>
                  <a:cubicBezTo>
                    <a:pt x="443729" y="835413"/>
                    <a:pt x="411887" y="803571"/>
                    <a:pt x="372609" y="803571"/>
                  </a:cubicBezTo>
                  <a:close/>
                  <a:moveTo>
                    <a:pt x="372609" y="545422"/>
                  </a:moveTo>
                  <a:cubicBezTo>
                    <a:pt x="333331" y="545422"/>
                    <a:pt x="301489" y="577264"/>
                    <a:pt x="301489" y="616542"/>
                  </a:cubicBezTo>
                  <a:cubicBezTo>
                    <a:pt x="301489" y="655820"/>
                    <a:pt x="333331" y="687662"/>
                    <a:pt x="372609" y="687662"/>
                  </a:cubicBezTo>
                  <a:cubicBezTo>
                    <a:pt x="411887" y="687662"/>
                    <a:pt x="443729" y="655820"/>
                    <a:pt x="443729" y="616542"/>
                  </a:cubicBezTo>
                  <a:cubicBezTo>
                    <a:pt x="443729" y="577264"/>
                    <a:pt x="411887" y="545422"/>
                    <a:pt x="372609" y="545422"/>
                  </a:cubicBezTo>
                  <a:close/>
                  <a:moveTo>
                    <a:pt x="372609" y="287273"/>
                  </a:moveTo>
                  <a:cubicBezTo>
                    <a:pt x="333331" y="287273"/>
                    <a:pt x="301489" y="319115"/>
                    <a:pt x="301489" y="358393"/>
                  </a:cubicBezTo>
                  <a:cubicBezTo>
                    <a:pt x="301489" y="397671"/>
                    <a:pt x="333331" y="429513"/>
                    <a:pt x="372609" y="429513"/>
                  </a:cubicBezTo>
                  <a:cubicBezTo>
                    <a:pt x="411887" y="429513"/>
                    <a:pt x="443729" y="397671"/>
                    <a:pt x="443729" y="358393"/>
                  </a:cubicBezTo>
                  <a:cubicBezTo>
                    <a:pt x="443729" y="319115"/>
                    <a:pt x="411887" y="287273"/>
                    <a:pt x="372609" y="287273"/>
                  </a:cubicBezTo>
                  <a:close/>
                  <a:moveTo>
                    <a:pt x="1026161" y="0"/>
                  </a:moveTo>
                  <a:cubicBezTo>
                    <a:pt x="1110828" y="3387"/>
                    <a:pt x="1195591" y="4874"/>
                    <a:pt x="1280161" y="10160"/>
                  </a:cubicBezTo>
                  <a:cubicBezTo>
                    <a:pt x="1332768" y="13448"/>
                    <a:pt x="1361127" y="24801"/>
                    <a:pt x="1412240" y="30480"/>
                  </a:cubicBezTo>
                  <a:cubicBezTo>
                    <a:pt x="1452772" y="34983"/>
                    <a:pt x="1493388" y="39848"/>
                    <a:pt x="1534160" y="40640"/>
                  </a:cubicBezTo>
                  <a:lnTo>
                    <a:pt x="2458720" y="50800"/>
                  </a:lnTo>
                  <a:lnTo>
                    <a:pt x="2997199" y="60960"/>
                  </a:lnTo>
                  <a:cubicBezTo>
                    <a:pt x="3081403" y="68615"/>
                    <a:pt x="3190097" y="84224"/>
                    <a:pt x="3271519" y="60960"/>
                  </a:cubicBezTo>
                  <a:cubicBezTo>
                    <a:pt x="3283260" y="57605"/>
                    <a:pt x="3257972" y="40640"/>
                    <a:pt x="3251199" y="30480"/>
                  </a:cubicBezTo>
                  <a:cubicBezTo>
                    <a:pt x="3322100" y="12755"/>
                    <a:pt x="3305091" y="12369"/>
                    <a:pt x="3413759" y="30480"/>
                  </a:cubicBezTo>
                  <a:cubicBezTo>
                    <a:pt x="3434887" y="34001"/>
                    <a:pt x="3474719" y="50800"/>
                    <a:pt x="3474719" y="50800"/>
                  </a:cubicBezTo>
                  <a:cubicBezTo>
                    <a:pt x="3495039" y="44027"/>
                    <a:pt x="3517857" y="18599"/>
                    <a:pt x="3535679" y="30480"/>
                  </a:cubicBezTo>
                  <a:cubicBezTo>
                    <a:pt x="3583981" y="62681"/>
                    <a:pt x="3554575" y="46939"/>
                    <a:pt x="3627119" y="71120"/>
                  </a:cubicBezTo>
                  <a:cubicBezTo>
                    <a:pt x="3637279" y="74507"/>
                    <a:pt x="3646906" y="80686"/>
                    <a:pt x="3657599" y="81280"/>
                  </a:cubicBezTo>
                  <a:lnTo>
                    <a:pt x="3840479" y="91440"/>
                  </a:lnTo>
                  <a:cubicBezTo>
                    <a:pt x="3962279" y="115800"/>
                    <a:pt x="3908012" y="106082"/>
                    <a:pt x="4003039" y="121920"/>
                  </a:cubicBezTo>
                  <a:cubicBezTo>
                    <a:pt x="4118186" y="118533"/>
                    <a:pt x="4233659" y="121070"/>
                    <a:pt x="4348479" y="111760"/>
                  </a:cubicBezTo>
                  <a:cubicBezTo>
                    <a:pt x="4360650" y="110773"/>
                    <a:pt x="4367801" y="96399"/>
                    <a:pt x="4378959" y="91440"/>
                  </a:cubicBezTo>
                  <a:cubicBezTo>
                    <a:pt x="4398532" y="82741"/>
                    <a:pt x="4439919" y="71120"/>
                    <a:pt x="4439919" y="71120"/>
                  </a:cubicBezTo>
                  <a:lnTo>
                    <a:pt x="4754879" y="81280"/>
                  </a:lnTo>
                  <a:cubicBezTo>
                    <a:pt x="4785508" y="82811"/>
                    <a:pt x="4815715" y="89466"/>
                    <a:pt x="4846319" y="91440"/>
                  </a:cubicBezTo>
                  <a:cubicBezTo>
                    <a:pt x="4920748" y="96242"/>
                    <a:pt x="4995284" y="99529"/>
                    <a:pt x="5069839" y="101600"/>
                  </a:cubicBezTo>
                  <a:lnTo>
                    <a:pt x="5577839" y="111760"/>
                  </a:lnTo>
                  <a:cubicBezTo>
                    <a:pt x="5608310" y="116838"/>
                    <a:pt x="5672925" y="124350"/>
                    <a:pt x="5699759" y="142240"/>
                  </a:cubicBezTo>
                  <a:cubicBezTo>
                    <a:pt x="5709919" y="149013"/>
                    <a:pt x="5719081" y="157601"/>
                    <a:pt x="5730239" y="162560"/>
                  </a:cubicBezTo>
                  <a:cubicBezTo>
                    <a:pt x="5749812" y="171259"/>
                    <a:pt x="5791199" y="182880"/>
                    <a:pt x="5791199" y="182880"/>
                  </a:cubicBezTo>
                  <a:cubicBezTo>
                    <a:pt x="5808132" y="179493"/>
                    <a:pt x="5828733" y="183775"/>
                    <a:pt x="5841999" y="172720"/>
                  </a:cubicBezTo>
                  <a:cubicBezTo>
                    <a:pt x="5852726" y="163781"/>
                    <a:pt x="5843436" y="142984"/>
                    <a:pt x="5852159" y="132080"/>
                  </a:cubicBezTo>
                  <a:cubicBezTo>
                    <a:pt x="5858849" y="123717"/>
                    <a:pt x="5872479" y="125307"/>
                    <a:pt x="5882639" y="121920"/>
                  </a:cubicBezTo>
                  <a:cubicBezTo>
                    <a:pt x="6439959" y="133066"/>
                    <a:pt x="6637287" y="142369"/>
                    <a:pt x="7264399" y="121920"/>
                  </a:cubicBezTo>
                  <a:cubicBezTo>
                    <a:pt x="7285807" y="121222"/>
                    <a:pt x="7305039" y="108373"/>
                    <a:pt x="7325359" y="101600"/>
                  </a:cubicBezTo>
                  <a:cubicBezTo>
                    <a:pt x="7401971" y="76063"/>
                    <a:pt x="7307537" y="110511"/>
                    <a:pt x="7386319" y="71120"/>
                  </a:cubicBezTo>
                  <a:cubicBezTo>
                    <a:pt x="7395898" y="66331"/>
                    <a:pt x="7407220" y="65749"/>
                    <a:pt x="7416799" y="60960"/>
                  </a:cubicBezTo>
                  <a:cubicBezTo>
                    <a:pt x="7427721" y="55499"/>
                    <a:pt x="7436056" y="45450"/>
                    <a:pt x="7447279" y="40640"/>
                  </a:cubicBezTo>
                  <a:cubicBezTo>
                    <a:pt x="7460114" y="35139"/>
                    <a:pt x="7473981" y="31325"/>
                    <a:pt x="7487919" y="30480"/>
                  </a:cubicBezTo>
                  <a:cubicBezTo>
                    <a:pt x="7586011" y="24535"/>
                    <a:pt x="7684346" y="23707"/>
                    <a:pt x="7782559" y="20320"/>
                  </a:cubicBezTo>
                  <a:cubicBezTo>
                    <a:pt x="7869983" y="9392"/>
                    <a:pt x="7931493" y="0"/>
                    <a:pt x="8026399" y="0"/>
                  </a:cubicBezTo>
                  <a:cubicBezTo>
                    <a:pt x="8182222" y="0"/>
                    <a:pt x="8337972" y="6773"/>
                    <a:pt x="8493759" y="10160"/>
                  </a:cubicBezTo>
                  <a:cubicBezTo>
                    <a:pt x="8565240" y="33987"/>
                    <a:pt x="8476996" y="2976"/>
                    <a:pt x="8564879" y="40640"/>
                  </a:cubicBezTo>
                  <a:cubicBezTo>
                    <a:pt x="8600845" y="56054"/>
                    <a:pt x="8602428" y="49033"/>
                    <a:pt x="8646159" y="60960"/>
                  </a:cubicBezTo>
                  <a:cubicBezTo>
                    <a:pt x="8666823" y="66596"/>
                    <a:pt x="8685991" y="77759"/>
                    <a:pt x="8707119" y="81280"/>
                  </a:cubicBezTo>
                  <a:lnTo>
                    <a:pt x="8768079" y="91440"/>
                  </a:lnTo>
                  <a:cubicBezTo>
                    <a:pt x="8791748" y="95081"/>
                    <a:pt x="8815577" y="97663"/>
                    <a:pt x="8839199" y="101600"/>
                  </a:cubicBezTo>
                  <a:cubicBezTo>
                    <a:pt x="8856233" y="104439"/>
                    <a:pt x="8873009" y="108671"/>
                    <a:pt x="8889999" y="111760"/>
                  </a:cubicBezTo>
                  <a:cubicBezTo>
                    <a:pt x="8921111" y="117417"/>
                    <a:pt x="8992723" y="128818"/>
                    <a:pt x="9022079" y="132080"/>
                  </a:cubicBezTo>
                  <a:cubicBezTo>
                    <a:pt x="9059257" y="136211"/>
                    <a:pt x="9096586" y="138853"/>
                    <a:pt x="9133839" y="142240"/>
                  </a:cubicBezTo>
                  <a:lnTo>
                    <a:pt x="9184639" y="152400"/>
                  </a:lnTo>
                  <a:cubicBezTo>
                    <a:pt x="9204907" y="156085"/>
                    <a:pt x="9225489" y="158091"/>
                    <a:pt x="9245599" y="162560"/>
                  </a:cubicBezTo>
                  <a:cubicBezTo>
                    <a:pt x="9256054" y="164883"/>
                    <a:pt x="9265781" y="169778"/>
                    <a:pt x="9276079" y="172720"/>
                  </a:cubicBezTo>
                  <a:cubicBezTo>
                    <a:pt x="9289505" y="176556"/>
                    <a:pt x="9303344" y="178868"/>
                    <a:pt x="9316719" y="182880"/>
                  </a:cubicBezTo>
                  <a:cubicBezTo>
                    <a:pt x="9337235" y="189035"/>
                    <a:pt x="9357359" y="196427"/>
                    <a:pt x="9377679" y="203200"/>
                  </a:cubicBezTo>
                  <a:cubicBezTo>
                    <a:pt x="9387839" y="206587"/>
                    <a:pt x="9397769" y="210763"/>
                    <a:pt x="9408159" y="213360"/>
                  </a:cubicBezTo>
                  <a:lnTo>
                    <a:pt x="9448799" y="223520"/>
                  </a:lnTo>
                  <a:cubicBezTo>
                    <a:pt x="9445412" y="250613"/>
                    <a:pt x="9443523" y="277936"/>
                    <a:pt x="9438639" y="304800"/>
                  </a:cubicBezTo>
                  <a:cubicBezTo>
                    <a:pt x="9436723" y="315337"/>
                    <a:pt x="9428479" y="324570"/>
                    <a:pt x="9428479" y="335280"/>
                  </a:cubicBezTo>
                  <a:cubicBezTo>
                    <a:pt x="9428479" y="386193"/>
                    <a:pt x="9432054" y="437195"/>
                    <a:pt x="9438639" y="487680"/>
                  </a:cubicBezTo>
                  <a:cubicBezTo>
                    <a:pt x="9442251" y="515373"/>
                    <a:pt x="9450128" y="542466"/>
                    <a:pt x="9458959" y="568960"/>
                  </a:cubicBezTo>
                  <a:lnTo>
                    <a:pt x="9479279" y="629920"/>
                  </a:lnTo>
                  <a:cubicBezTo>
                    <a:pt x="9474371" y="752626"/>
                    <a:pt x="9474894" y="866004"/>
                    <a:pt x="9458959" y="985520"/>
                  </a:cubicBezTo>
                  <a:cubicBezTo>
                    <a:pt x="9456677" y="1002637"/>
                    <a:pt x="9451888" y="1019330"/>
                    <a:pt x="9448799" y="1036320"/>
                  </a:cubicBezTo>
                  <a:cubicBezTo>
                    <a:pt x="9445114" y="1056588"/>
                    <a:pt x="9442955" y="1077137"/>
                    <a:pt x="9438639" y="1097280"/>
                  </a:cubicBezTo>
                  <a:cubicBezTo>
                    <a:pt x="9432787" y="1124587"/>
                    <a:pt x="9418319" y="1178560"/>
                    <a:pt x="9418319" y="1178560"/>
                  </a:cubicBezTo>
                  <a:cubicBezTo>
                    <a:pt x="9410669" y="1331560"/>
                    <a:pt x="9399604" y="1362517"/>
                    <a:pt x="9418319" y="1493520"/>
                  </a:cubicBezTo>
                  <a:cubicBezTo>
                    <a:pt x="9419834" y="1504122"/>
                    <a:pt x="9425882" y="1513610"/>
                    <a:pt x="9428479" y="1524000"/>
                  </a:cubicBezTo>
                  <a:cubicBezTo>
                    <a:pt x="9430531" y="1532207"/>
                    <a:pt x="9439509" y="1591345"/>
                    <a:pt x="9448799" y="1605280"/>
                  </a:cubicBezTo>
                  <a:cubicBezTo>
                    <a:pt x="9456769" y="1617235"/>
                    <a:pt x="9470458" y="1624418"/>
                    <a:pt x="9479279" y="1635760"/>
                  </a:cubicBezTo>
                  <a:cubicBezTo>
                    <a:pt x="9494272" y="1655037"/>
                    <a:pt x="9519919" y="1696720"/>
                    <a:pt x="9519919" y="1696720"/>
                  </a:cubicBezTo>
                  <a:cubicBezTo>
                    <a:pt x="9516532" y="1706880"/>
                    <a:pt x="9518474" y="1720975"/>
                    <a:pt x="9509759" y="1727200"/>
                  </a:cubicBezTo>
                  <a:cubicBezTo>
                    <a:pt x="9492330" y="1739650"/>
                    <a:pt x="9448799" y="1747520"/>
                    <a:pt x="9448799" y="1747520"/>
                  </a:cubicBezTo>
                  <a:cubicBezTo>
                    <a:pt x="9442026" y="1757680"/>
                    <a:pt x="9433940" y="1767078"/>
                    <a:pt x="9428479" y="1778000"/>
                  </a:cubicBezTo>
                  <a:cubicBezTo>
                    <a:pt x="9423690" y="1787579"/>
                    <a:pt x="9425892" y="1800907"/>
                    <a:pt x="9418319" y="1808480"/>
                  </a:cubicBezTo>
                  <a:cubicBezTo>
                    <a:pt x="9322398" y="1904401"/>
                    <a:pt x="9395560" y="1803333"/>
                    <a:pt x="9296399" y="1869440"/>
                  </a:cubicBezTo>
                  <a:lnTo>
                    <a:pt x="9265919" y="1889760"/>
                  </a:lnTo>
                  <a:cubicBezTo>
                    <a:pt x="9224136" y="1952435"/>
                    <a:pt x="9246344" y="1946153"/>
                    <a:pt x="9194799" y="1960880"/>
                  </a:cubicBezTo>
                  <a:cubicBezTo>
                    <a:pt x="9181373" y="1964716"/>
                    <a:pt x="9167706" y="1967653"/>
                    <a:pt x="9154159" y="1971040"/>
                  </a:cubicBezTo>
                  <a:cubicBezTo>
                    <a:pt x="9069492" y="1967653"/>
                    <a:pt x="8984616" y="1967728"/>
                    <a:pt x="8900159" y="1960880"/>
                  </a:cubicBezTo>
                  <a:cubicBezTo>
                    <a:pt x="8859093" y="1957550"/>
                    <a:pt x="8819348" y="1943301"/>
                    <a:pt x="8778239" y="1940560"/>
                  </a:cubicBezTo>
                  <a:cubicBezTo>
                    <a:pt x="8561546" y="1926114"/>
                    <a:pt x="8676681" y="1933076"/>
                    <a:pt x="8432799" y="1920240"/>
                  </a:cubicBezTo>
                  <a:lnTo>
                    <a:pt x="7853679" y="1930400"/>
                  </a:lnTo>
                  <a:cubicBezTo>
                    <a:pt x="7836419" y="1930957"/>
                    <a:pt x="7820029" y="1938542"/>
                    <a:pt x="7802879" y="1940560"/>
                  </a:cubicBezTo>
                  <a:cubicBezTo>
                    <a:pt x="7499007" y="1976310"/>
                    <a:pt x="7845086" y="1927664"/>
                    <a:pt x="7579359" y="1960880"/>
                  </a:cubicBezTo>
                  <a:cubicBezTo>
                    <a:pt x="7531457" y="1966868"/>
                    <a:pt x="7513374" y="1972877"/>
                    <a:pt x="7467599" y="1981200"/>
                  </a:cubicBezTo>
                  <a:cubicBezTo>
                    <a:pt x="7447331" y="1984885"/>
                    <a:pt x="7426959" y="1987973"/>
                    <a:pt x="7406639" y="1991360"/>
                  </a:cubicBezTo>
                  <a:lnTo>
                    <a:pt x="7183119" y="1981200"/>
                  </a:lnTo>
                  <a:cubicBezTo>
                    <a:pt x="7135658" y="1978563"/>
                    <a:pt x="7088413" y="1971040"/>
                    <a:pt x="7040879" y="1971040"/>
                  </a:cubicBezTo>
                  <a:cubicBezTo>
                    <a:pt x="7013575" y="1971040"/>
                    <a:pt x="6986532" y="1976711"/>
                    <a:pt x="6959599" y="1981200"/>
                  </a:cubicBezTo>
                  <a:cubicBezTo>
                    <a:pt x="6945825" y="1983496"/>
                    <a:pt x="6932334" y="1987348"/>
                    <a:pt x="6918959" y="1991360"/>
                  </a:cubicBezTo>
                  <a:cubicBezTo>
                    <a:pt x="6888185" y="2000592"/>
                    <a:pt x="6857999" y="2011680"/>
                    <a:pt x="6827519" y="2021840"/>
                  </a:cubicBezTo>
                  <a:lnTo>
                    <a:pt x="6797039" y="2032000"/>
                  </a:lnTo>
                  <a:cubicBezTo>
                    <a:pt x="6786879" y="2035387"/>
                    <a:pt x="6777161" y="2040645"/>
                    <a:pt x="6766559" y="2042160"/>
                  </a:cubicBezTo>
                  <a:lnTo>
                    <a:pt x="6624319" y="2062480"/>
                  </a:lnTo>
                  <a:lnTo>
                    <a:pt x="6553199" y="2072640"/>
                  </a:lnTo>
                  <a:cubicBezTo>
                    <a:pt x="6480118" y="2097000"/>
                    <a:pt x="6571381" y="2067445"/>
                    <a:pt x="6482079" y="2092960"/>
                  </a:cubicBezTo>
                  <a:cubicBezTo>
                    <a:pt x="6471781" y="2095902"/>
                    <a:pt x="6462101" y="2101020"/>
                    <a:pt x="6451599" y="2103120"/>
                  </a:cubicBezTo>
                  <a:cubicBezTo>
                    <a:pt x="6428117" y="2107816"/>
                    <a:pt x="6404101" y="2109343"/>
                    <a:pt x="6380479" y="2113280"/>
                  </a:cubicBezTo>
                  <a:cubicBezTo>
                    <a:pt x="6363445" y="2116119"/>
                    <a:pt x="6346612" y="2120053"/>
                    <a:pt x="6329679" y="2123440"/>
                  </a:cubicBezTo>
                  <a:cubicBezTo>
                    <a:pt x="6251786" y="2120053"/>
                    <a:pt x="6173753" y="2119040"/>
                    <a:pt x="6095999" y="2113280"/>
                  </a:cubicBezTo>
                  <a:cubicBezTo>
                    <a:pt x="6076257" y="2111818"/>
                    <a:pt x="6004675" y="2086225"/>
                    <a:pt x="5994399" y="2082800"/>
                  </a:cubicBezTo>
                  <a:cubicBezTo>
                    <a:pt x="5984239" y="2079413"/>
                    <a:pt x="5974626" y="2072895"/>
                    <a:pt x="5963919" y="2072640"/>
                  </a:cubicBezTo>
                  <a:lnTo>
                    <a:pt x="5537199" y="2062480"/>
                  </a:lnTo>
                  <a:cubicBezTo>
                    <a:pt x="5368657" y="2020345"/>
                    <a:pt x="5538248" y="2059620"/>
                    <a:pt x="5110479" y="2042160"/>
                  </a:cubicBezTo>
                  <a:cubicBezTo>
                    <a:pt x="5073103" y="2040634"/>
                    <a:pt x="5035972" y="2035387"/>
                    <a:pt x="4998719" y="2032000"/>
                  </a:cubicBezTo>
                  <a:lnTo>
                    <a:pt x="4846319" y="1981200"/>
                  </a:lnTo>
                  <a:lnTo>
                    <a:pt x="4815839" y="1971040"/>
                  </a:lnTo>
                  <a:lnTo>
                    <a:pt x="4785359" y="1960880"/>
                  </a:lnTo>
                  <a:lnTo>
                    <a:pt x="4307839" y="1971040"/>
                  </a:lnTo>
                  <a:cubicBezTo>
                    <a:pt x="4175751" y="1974112"/>
                    <a:pt x="4043573" y="1974916"/>
                    <a:pt x="3911599" y="1981200"/>
                  </a:cubicBezTo>
                  <a:cubicBezTo>
                    <a:pt x="3900902" y="1981709"/>
                    <a:pt x="3891509" y="1988763"/>
                    <a:pt x="3881119" y="1991360"/>
                  </a:cubicBezTo>
                  <a:cubicBezTo>
                    <a:pt x="3864366" y="1995548"/>
                    <a:pt x="3847252" y="1998133"/>
                    <a:pt x="3830319" y="2001520"/>
                  </a:cubicBezTo>
                  <a:cubicBezTo>
                    <a:pt x="3776132" y="1998133"/>
                    <a:pt x="3721554" y="1998696"/>
                    <a:pt x="3667759" y="1991360"/>
                  </a:cubicBezTo>
                  <a:cubicBezTo>
                    <a:pt x="3646536" y="1988466"/>
                    <a:pt x="3627119" y="1977813"/>
                    <a:pt x="3606799" y="1971040"/>
                  </a:cubicBezTo>
                  <a:cubicBezTo>
                    <a:pt x="3596639" y="1967653"/>
                    <a:pt x="3587005" y="1961592"/>
                    <a:pt x="3576319" y="1960880"/>
                  </a:cubicBezTo>
                  <a:lnTo>
                    <a:pt x="3423919" y="1950720"/>
                  </a:lnTo>
                  <a:cubicBezTo>
                    <a:pt x="3410372" y="1943947"/>
                    <a:pt x="3397341" y="1936025"/>
                    <a:pt x="3383279" y="1930400"/>
                  </a:cubicBezTo>
                  <a:cubicBezTo>
                    <a:pt x="3363392" y="1922445"/>
                    <a:pt x="3340141" y="1921961"/>
                    <a:pt x="3322319" y="1910080"/>
                  </a:cubicBezTo>
                  <a:cubicBezTo>
                    <a:pt x="3312159" y="1903307"/>
                    <a:pt x="3302997" y="1894719"/>
                    <a:pt x="3291839" y="1889760"/>
                  </a:cubicBezTo>
                  <a:cubicBezTo>
                    <a:pt x="3272266" y="1881061"/>
                    <a:pt x="3251199" y="1876213"/>
                    <a:pt x="3230879" y="1869440"/>
                  </a:cubicBezTo>
                  <a:lnTo>
                    <a:pt x="3200399" y="1859280"/>
                  </a:lnTo>
                  <a:cubicBezTo>
                    <a:pt x="3176692" y="1862667"/>
                    <a:pt x="3151630" y="1860843"/>
                    <a:pt x="3129279" y="1869440"/>
                  </a:cubicBezTo>
                  <a:cubicBezTo>
                    <a:pt x="3106485" y="1878207"/>
                    <a:pt x="3088639" y="1896533"/>
                    <a:pt x="3068319" y="1910080"/>
                  </a:cubicBezTo>
                  <a:cubicBezTo>
                    <a:pt x="3058159" y="1916853"/>
                    <a:pt x="3049423" y="1926539"/>
                    <a:pt x="3037839" y="1930400"/>
                  </a:cubicBezTo>
                  <a:lnTo>
                    <a:pt x="2946399" y="1960880"/>
                  </a:lnTo>
                  <a:cubicBezTo>
                    <a:pt x="2936239" y="1964267"/>
                    <a:pt x="2926309" y="1968443"/>
                    <a:pt x="2915919" y="1971040"/>
                  </a:cubicBezTo>
                  <a:lnTo>
                    <a:pt x="2875279" y="1981200"/>
                  </a:lnTo>
                  <a:cubicBezTo>
                    <a:pt x="2817706" y="1977813"/>
                    <a:pt x="2759995" y="1976261"/>
                    <a:pt x="2702560" y="1971040"/>
                  </a:cubicBezTo>
                  <a:cubicBezTo>
                    <a:pt x="2685362" y="1969477"/>
                    <a:pt x="2669029" y="1960880"/>
                    <a:pt x="2651760" y="1960880"/>
                  </a:cubicBezTo>
                  <a:cubicBezTo>
                    <a:pt x="2563642" y="1960880"/>
                    <a:pt x="2475653" y="1967653"/>
                    <a:pt x="2387600" y="1971040"/>
                  </a:cubicBezTo>
                  <a:cubicBezTo>
                    <a:pt x="2291872" y="1980613"/>
                    <a:pt x="2264262" y="1983939"/>
                    <a:pt x="2164080" y="1991360"/>
                  </a:cubicBezTo>
                  <a:lnTo>
                    <a:pt x="2011681" y="2001520"/>
                  </a:lnTo>
                  <a:cubicBezTo>
                    <a:pt x="1954300" y="2005934"/>
                    <a:pt x="1856822" y="2015990"/>
                    <a:pt x="1798320" y="2021840"/>
                  </a:cubicBezTo>
                  <a:cubicBezTo>
                    <a:pt x="1673013" y="2018453"/>
                    <a:pt x="1547611" y="2017642"/>
                    <a:pt x="1422400" y="2011680"/>
                  </a:cubicBezTo>
                  <a:cubicBezTo>
                    <a:pt x="1388892" y="2010084"/>
                    <a:pt x="1340483" y="1991148"/>
                    <a:pt x="1310641" y="1981200"/>
                  </a:cubicBezTo>
                  <a:cubicBezTo>
                    <a:pt x="1266913" y="1966624"/>
                    <a:pt x="1290551" y="1973637"/>
                    <a:pt x="1239521" y="1960880"/>
                  </a:cubicBezTo>
                  <a:cubicBezTo>
                    <a:pt x="920806" y="1976057"/>
                    <a:pt x="1006220" y="1976997"/>
                    <a:pt x="579120" y="1960880"/>
                  </a:cubicBezTo>
                  <a:cubicBezTo>
                    <a:pt x="545707" y="1959619"/>
                    <a:pt x="465199" y="1948256"/>
                    <a:pt x="426720" y="1940560"/>
                  </a:cubicBezTo>
                  <a:cubicBezTo>
                    <a:pt x="415869" y="1938390"/>
                    <a:pt x="368511" y="1926696"/>
                    <a:pt x="355600" y="1920240"/>
                  </a:cubicBezTo>
                  <a:cubicBezTo>
                    <a:pt x="276818" y="1880849"/>
                    <a:pt x="371252" y="1915297"/>
                    <a:pt x="294640" y="1889760"/>
                  </a:cubicBezTo>
                  <a:cubicBezTo>
                    <a:pt x="281881" y="1890741"/>
                    <a:pt x="140867" y="1912198"/>
                    <a:pt x="101600" y="1889760"/>
                  </a:cubicBezTo>
                  <a:cubicBezTo>
                    <a:pt x="92301" y="1884447"/>
                    <a:pt x="94827" y="1869440"/>
                    <a:pt x="91440" y="1859280"/>
                  </a:cubicBezTo>
                  <a:cubicBezTo>
                    <a:pt x="68506" y="1607002"/>
                    <a:pt x="91440" y="1917188"/>
                    <a:pt x="91440" y="1544320"/>
                  </a:cubicBezTo>
                  <a:cubicBezTo>
                    <a:pt x="91440" y="1316630"/>
                    <a:pt x="86895" y="1225619"/>
                    <a:pt x="71120" y="1036320"/>
                  </a:cubicBezTo>
                  <a:cubicBezTo>
                    <a:pt x="68014" y="999042"/>
                    <a:pt x="65331" y="961711"/>
                    <a:pt x="60960" y="924560"/>
                  </a:cubicBezTo>
                  <a:cubicBezTo>
                    <a:pt x="51505" y="844193"/>
                    <a:pt x="51869" y="885790"/>
                    <a:pt x="40640" y="812800"/>
                  </a:cubicBezTo>
                  <a:cubicBezTo>
                    <a:pt x="36488" y="785813"/>
                    <a:pt x="34969" y="758453"/>
                    <a:pt x="30480" y="731520"/>
                  </a:cubicBezTo>
                  <a:cubicBezTo>
                    <a:pt x="24802" y="697453"/>
                    <a:pt x="16933" y="663787"/>
                    <a:pt x="10160" y="629920"/>
                  </a:cubicBezTo>
                  <a:lnTo>
                    <a:pt x="0" y="579120"/>
                  </a:lnTo>
                  <a:cubicBezTo>
                    <a:pt x="3387" y="497840"/>
                    <a:pt x="4364" y="416424"/>
                    <a:pt x="10160" y="335280"/>
                  </a:cubicBezTo>
                  <a:cubicBezTo>
                    <a:pt x="11672" y="314105"/>
                    <a:pt x="24529" y="284989"/>
                    <a:pt x="30480" y="264160"/>
                  </a:cubicBezTo>
                  <a:cubicBezTo>
                    <a:pt x="32174" y="258233"/>
                    <a:pt x="44710" y="202175"/>
                    <a:pt x="50800" y="193040"/>
                  </a:cubicBezTo>
                  <a:cubicBezTo>
                    <a:pt x="58770" y="181085"/>
                    <a:pt x="71120" y="172720"/>
                    <a:pt x="81280" y="162560"/>
                  </a:cubicBezTo>
                  <a:cubicBezTo>
                    <a:pt x="93835" y="124896"/>
                    <a:pt x="-10160" y="157480"/>
                    <a:pt x="40640" y="142240"/>
                  </a:cubicBezTo>
                  <a:cubicBezTo>
                    <a:pt x="91440" y="127000"/>
                    <a:pt x="270595" y="93117"/>
                    <a:pt x="386080" y="71120"/>
                  </a:cubicBezTo>
                  <a:cubicBezTo>
                    <a:pt x="412902" y="66011"/>
                    <a:pt x="440373" y="65112"/>
                    <a:pt x="467360" y="60960"/>
                  </a:cubicBezTo>
                  <a:cubicBezTo>
                    <a:pt x="484428" y="58334"/>
                    <a:pt x="500912" y="51641"/>
                    <a:pt x="518160" y="50800"/>
                  </a:cubicBezTo>
                  <a:cubicBezTo>
                    <a:pt x="639982" y="44857"/>
                    <a:pt x="762000" y="44027"/>
                    <a:pt x="883921" y="40640"/>
                  </a:cubicBezTo>
                  <a:cubicBezTo>
                    <a:pt x="904241" y="33867"/>
                    <a:pt x="924100" y="25515"/>
                    <a:pt x="944881" y="20320"/>
                  </a:cubicBezTo>
                  <a:close/>
                </a:path>
              </a:pathLst>
            </a:custGeom>
            <a:pattFill prst="dotGrid">
              <a:fgClr>
                <a:srgbClr val="F2D5C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Szabadkézi sokszög 58"/>
            <p:cNvSpPr/>
            <p:nvPr/>
          </p:nvSpPr>
          <p:spPr>
            <a:xfrm flipH="1">
              <a:off x="2026056" y="4158221"/>
              <a:ext cx="1597572" cy="1429138"/>
            </a:xfrm>
            <a:custGeom>
              <a:avLst/>
              <a:gdLst>
                <a:gd name="connsiteX0" fmla="*/ 136634 w 1902372"/>
                <a:gd name="connsiteY0" fmla="*/ 126124 h 1671145"/>
                <a:gd name="connsiteX1" fmla="*/ 1786758 w 1902372"/>
                <a:gd name="connsiteY1" fmla="*/ 0 h 1671145"/>
                <a:gd name="connsiteX2" fmla="*/ 1902372 w 1902372"/>
                <a:gd name="connsiteY2" fmla="*/ 956441 h 1671145"/>
                <a:gd name="connsiteX3" fmla="*/ 1891862 w 1902372"/>
                <a:gd name="connsiteY3" fmla="*/ 1608083 h 1671145"/>
                <a:gd name="connsiteX4" fmla="*/ 0 w 1902372"/>
                <a:gd name="connsiteY4" fmla="*/ 1671145 h 1671145"/>
                <a:gd name="connsiteX5" fmla="*/ 115613 w 1902372"/>
                <a:gd name="connsiteY5" fmla="*/ 199696 h 1671145"/>
                <a:gd name="connsiteX6" fmla="*/ 147144 w 1902372"/>
                <a:gd name="connsiteY6" fmla="*/ 178676 h 1671145"/>
                <a:gd name="connsiteX7" fmla="*/ 136634 w 1902372"/>
                <a:gd name="connsiteY7" fmla="*/ 126124 h 1671145"/>
                <a:gd name="connsiteX0" fmla="*/ 136634 w 1902372"/>
                <a:gd name="connsiteY0" fmla="*/ 126124 h 1671145"/>
                <a:gd name="connsiteX1" fmla="*/ 1786758 w 1902372"/>
                <a:gd name="connsiteY1" fmla="*/ 0 h 1671145"/>
                <a:gd name="connsiteX2" fmla="*/ 1902372 w 1902372"/>
                <a:gd name="connsiteY2" fmla="*/ 956441 h 1671145"/>
                <a:gd name="connsiteX3" fmla="*/ 1891862 w 1902372"/>
                <a:gd name="connsiteY3" fmla="*/ 1608083 h 1671145"/>
                <a:gd name="connsiteX4" fmla="*/ 0 w 1902372"/>
                <a:gd name="connsiteY4" fmla="*/ 1671145 h 1671145"/>
                <a:gd name="connsiteX5" fmla="*/ 210207 w 1902372"/>
                <a:gd name="connsiteY5" fmla="*/ 881866 h 1671145"/>
                <a:gd name="connsiteX6" fmla="*/ 115613 w 1902372"/>
                <a:gd name="connsiteY6" fmla="*/ 199696 h 1671145"/>
                <a:gd name="connsiteX7" fmla="*/ 147144 w 1902372"/>
                <a:gd name="connsiteY7" fmla="*/ 178676 h 1671145"/>
                <a:gd name="connsiteX8" fmla="*/ 136634 w 1902372"/>
                <a:gd name="connsiteY8" fmla="*/ 126124 h 1671145"/>
                <a:gd name="connsiteX0" fmla="*/ 515006 w 1902372"/>
                <a:gd name="connsiteY0" fmla="*/ 231227 h 1671145"/>
                <a:gd name="connsiteX1" fmla="*/ 1786758 w 1902372"/>
                <a:gd name="connsiteY1" fmla="*/ 0 h 1671145"/>
                <a:gd name="connsiteX2" fmla="*/ 1902372 w 1902372"/>
                <a:gd name="connsiteY2" fmla="*/ 956441 h 1671145"/>
                <a:gd name="connsiteX3" fmla="*/ 1891862 w 1902372"/>
                <a:gd name="connsiteY3" fmla="*/ 1608083 h 1671145"/>
                <a:gd name="connsiteX4" fmla="*/ 0 w 1902372"/>
                <a:gd name="connsiteY4" fmla="*/ 1671145 h 1671145"/>
                <a:gd name="connsiteX5" fmla="*/ 210207 w 1902372"/>
                <a:gd name="connsiteY5" fmla="*/ 881866 h 1671145"/>
                <a:gd name="connsiteX6" fmla="*/ 115613 w 1902372"/>
                <a:gd name="connsiteY6" fmla="*/ 199696 h 1671145"/>
                <a:gd name="connsiteX7" fmla="*/ 147144 w 1902372"/>
                <a:gd name="connsiteY7" fmla="*/ 178676 h 1671145"/>
                <a:gd name="connsiteX8" fmla="*/ 515006 w 1902372"/>
                <a:gd name="connsiteY8" fmla="*/ 231227 h 1671145"/>
                <a:gd name="connsiteX0" fmla="*/ 515006 w 1902372"/>
                <a:gd name="connsiteY0" fmla="*/ 231227 h 1671145"/>
                <a:gd name="connsiteX1" fmla="*/ 1786758 w 1902372"/>
                <a:gd name="connsiteY1" fmla="*/ 0 h 1671145"/>
                <a:gd name="connsiteX2" fmla="*/ 1902372 w 1902372"/>
                <a:gd name="connsiteY2" fmla="*/ 956441 h 1671145"/>
                <a:gd name="connsiteX3" fmla="*/ 1891862 w 1902372"/>
                <a:gd name="connsiteY3" fmla="*/ 1608083 h 1671145"/>
                <a:gd name="connsiteX4" fmla="*/ 0 w 1902372"/>
                <a:gd name="connsiteY4" fmla="*/ 1671145 h 1671145"/>
                <a:gd name="connsiteX5" fmla="*/ 105104 w 1902372"/>
                <a:gd name="connsiteY5" fmla="*/ 881866 h 1671145"/>
                <a:gd name="connsiteX6" fmla="*/ 115613 w 1902372"/>
                <a:gd name="connsiteY6" fmla="*/ 199696 h 1671145"/>
                <a:gd name="connsiteX7" fmla="*/ 147144 w 1902372"/>
                <a:gd name="connsiteY7" fmla="*/ 178676 h 1671145"/>
                <a:gd name="connsiteX8" fmla="*/ 515006 w 1902372"/>
                <a:gd name="connsiteY8" fmla="*/ 231227 h 167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372" h="1671145">
                  <a:moveTo>
                    <a:pt x="515006" y="231227"/>
                  </a:moveTo>
                  <a:lnTo>
                    <a:pt x="1786758" y="0"/>
                  </a:lnTo>
                  <a:lnTo>
                    <a:pt x="1902372" y="956441"/>
                  </a:lnTo>
                  <a:lnTo>
                    <a:pt x="1891862" y="1608083"/>
                  </a:lnTo>
                  <a:lnTo>
                    <a:pt x="0" y="1671145"/>
                  </a:lnTo>
                  <a:cubicBezTo>
                    <a:pt x="17517" y="1436080"/>
                    <a:pt x="87587" y="1116931"/>
                    <a:pt x="105104" y="881866"/>
                  </a:cubicBezTo>
                  <a:lnTo>
                    <a:pt x="115613" y="199696"/>
                  </a:lnTo>
                  <a:lnTo>
                    <a:pt x="147144" y="178676"/>
                  </a:lnTo>
                  <a:lnTo>
                    <a:pt x="515006" y="231227"/>
                  </a:lnTo>
                  <a:close/>
                </a:path>
              </a:pathLst>
            </a:custGeom>
            <a:solidFill>
              <a:srgbClr val="74C5BC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3200" dirty="0">
                  <a:solidFill>
                    <a:prstClr val="white"/>
                  </a:solidFill>
                  <a:latin typeface="Calibri" panose="020F0502020204030204"/>
                </a:rPr>
                <a:t>Játék menete:</a:t>
              </a:r>
              <a:endPara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0" name="Szabadkézi sokszög 59"/>
            <p:cNvSpPr/>
            <p:nvPr/>
          </p:nvSpPr>
          <p:spPr>
            <a:xfrm>
              <a:off x="2110443" y="3895691"/>
              <a:ext cx="324175" cy="759852"/>
            </a:xfrm>
            <a:custGeom>
              <a:avLst/>
              <a:gdLst>
                <a:gd name="connsiteX0" fmla="*/ 113191 w 323392"/>
                <a:gd name="connsiteY0" fmla="*/ 361400 h 829356"/>
                <a:gd name="connsiteX1" fmla="*/ 170341 w 323392"/>
                <a:gd name="connsiteY1" fmla="*/ 761450 h 829356"/>
                <a:gd name="connsiteX2" fmla="*/ 322741 w 323392"/>
                <a:gd name="connsiteY2" fmla="*/ 759545 h 829356"/>
                <a:gd name="connsiteX3" fmla="*/ 216061 w 323392"/>
                <a:gd name="connsiteY3" fmla="*/ 73745 h 829356"/>
                <a:gd name="connsiteX4" fmla="*/ 796 w 323392"/>
                <a:gd name="connsiteY4" fmla="*/ 102320 h 829356"/>
                <a:gd name="connsiteX5" fmla="*/ 157006 w 323392"/>
                <a:gd name="connsiteY5" fmla="*/ 812885 h 829356"/>
                <a:gd name="connsiteX0" fmla="*/ 113191 w 327478"/>
                <a:gd name="connsiteY0" fmla="*/ 361400 h 812885"/>
                <a:gd name="connsiteX1" fmla="*/ 170341 w 327478"/>
                <a:gd name="connsiteY1" fmla="*/ 761450 h 812885"/>
                <a:gd name="connsiteX2" fmla="*/ 322741 w 327478"/>
                <a:gd name="connsiteY2" fmla="*/ 759545 h 812885"/>
                <a:gd name="connsiteX3" fmla="*/ 216061 w 327478"/>
                <a:gd name="connsiteY3" fmla="*/ 73745 h 812885"/>
                <a:gd name="connsiteX4" fmla="*/ 796 w 327478"/>
                <a:gd name="connsiteY4" fmla="*/ 102320 h 812885"/>
                <a:gd name="connsiteX5" fmla="*/ 157006 w 327478"/>
                <a:gd name="connsiteY5" fmla="*/ 812885 h 812885"/>
                <a:gd name="connsiteX0" fmla="*/ 112974 w 322895"/>
                <a:gd name="connsiteY0" fmla="*/ 359035 h 826728"/>
                <a:gd name="connsiteX1" fmla="*/ 170124 w 322895"/>
                <a:gd name="connsiteY1" fmla="*/ 759085 h 826728"/>
                <a:gd name="connsiteX2" fmla="*/ 322524 w 322895"/>
                <a:gd name="connsiteY2" fmla="*/ 757180 h 826728"/>
                <a:gd name="connsiteX3" fmla="*/ 206319 w 322895"/>
                <a:gd name="connsiteY3" fmla="*/ 75190 h 826728"/>
                <a:gd name="connsiteX4" fmla="*/ 579 w 322895"/>
                <a:gd name="connsiteY4" fmla="*/ 99955 h 826728"/>
                <a:gd name="connsiteX5" fmla="*/ 156789 w 322895"/>
                <a:gd name="connsiteY5" fmla="*/ 810520 h 826728"/>
                <a:gd name="connsiteX0" fmla="*/ 112974 w 322808"/>
                <a:gd name="connsiteY0" fmla="*/ 362887 h 830580"/>
                <a:gd name="connsiteX1" fmla="*/ 170124 w 322808"/>
                <a:gd name="connsiteY1" fmla="*/ 762937 h 830580"/>
                <a:gd name="connsiteX2" fmla="*/ 322524 w 322808"/>
                <a:gd name="connsiteY2" fmla="*/ 761032 h 830580"/>
                <a:gd name="connsiteX3" fmla="*/ 206319 w 322808"/>
                <a:gd name="connsiteY3" fmla="*/ 79042 h 830580"/>
                <a:gd name="connsiteX4" fmla="*/ 579 w 322808"/>
                <a:gd name="connsiteY4" fmla="*/ 103807 h 830580"/>
                <a:gd name="connsiteX5" fmla="*/ 156789 w 322808"/>
                <a:gd name="connsiteY5" fmla="*/ 814372 h 830580"/>
                <a:gd name="connsiteX0" fmla="*/ 112974 w 322683"/>
                <a:gd name="connsiteY0" fmla="*/ 362887 h 830580"/>
                <a:gd name="connsiteX1" fmla="*/ 179649 w 322683"/>
                <a:gd name="connsiteY1" fmla="*/ 762937 h 830580"/>
                <a:gd name="connsiteX2" fmla="*/ 322524 w 322683"/>
                <a:gd name="connsiteY2" fmla="*/ 761032 h 830580"/>
                <a:gd name="connsiteX3" fmla="*/ 206319 w 322683"/>
                <a:gd name="connsiteY3" fmla="*/ 79042 h 830580"/>
                <a:gd name="connsiteX4" fmla="*/ 579 w 322683"/>
                <a:gd name="connsiteY4" fmla="*/ 103807 h 830580"/>
                <a:gd name="connsiteX5" fmla="*/ 156789 w 322683"/>
                <a:gd name="connsiteY5" fmla="*/ 814372 h 830580"/>
                <a:gd name="connsiteX0" fmla="*/ 112974 w 322683"/>
                <a:gd name="connsiteY0" fmla="*/ 362887 h 817177"/>
                <a:gd name="connsiteX1" fmla="*/ 179649 w 322683"/>
                <a:gd name="connsiteY1" fmla="*/ 762937 h 817177"/>
                <a:gd name="connsiteX2" fmla="*/ 322524 w 322683"/>
                <a:gd name="connsiteY2" fmla="*/ 761032 h 817177"/>
                <a:gd name="connsiteX3" fmla="*/ 206319 w 322683"/>
                <a:gd name="connsiteY3" fmla="*/ 79042 h 817177"/>
                <a:gd name="connsiteX4" fmla="*/ 579 w 322683"/>
                <a:gd name="connsiteY4" fmla="*/ 103807 h 817177"/>
                <a:gd name="connsiteX5" fmla="*/ 156789 w 322683"/>
                <a:gd name="connsiteY5" fmla="*/ 814372 h 817177"/>
                <a:gd name="connsiteX0" fmla="*/ 112974 w 309437"/>
                <a:gd name="connsiteY0" fmla="*/ 355863 h 807348"/>
                <a:gd name="connsiteX1" fmla="*/ 179649 w 309437"/>
                <a:gd name="connsiteY1" fmla="*/ 755913 h 807348"/>
                <a:gd name="connsiteX2" fmla="*/ 309189 w 309437"/>
                <a:gd name="connsiteY2" fmla="*/ 706383 h 807348"/>
                <a:gd name="connsiteX3" fmla="*/ 206319 w 309437"/>
                <a:gd name="connsiteY3" fmla="*/ 72018 h 807348"/>
                <a:gd name="connsiteX4" fmla="*/ 579 w 309437"/>
                <a:gd name="connsiteY4" fmla="*/ 96783 h 807348"/>
                <a:gd name="connsiteX5" fmla="*/ 156789 w 309437"/>
                <a:gd name="connsiteY5" fmla="*/ 807348 h 807348"/>
                <a:gd name="connsiteX0" fmla="*/ 97734 w 309437"/>
                <a:gd name="connsiteY0" fmla="*/ 365388 h 807348"/>
                <a:gd name="connsiteX1" fmla="*/ 179649 w 309437"/>
                <a:gd name="connsiteY1" fmla="*/ 755913 h 807348"/>
                <a:gd name="connsiteX2" fmla="*/ 309189 w 309437"/>
                <a:gd name="connsiteY2" fmla="*/ 706383 h 807348"/>
                <a:gd name="connsiteX3" fmla="*/ 206319 w 309437"/>
                <a:gd name="connsiteY3" fmla="*/ 72018 h 807348"/>
                <a:gd name="connsiteX4" fmla="*/ 579 w 309437"/>
                <a:gd name="connsiteY4" fmla="*/ 96783 h 807348"/>
                <a:gd name="connsiteX5" fmla="*/ 156789 w 309437"/>
                <a:gd name="connsiteY5" fmla="*/ 807348 h 807348"/>
                <a:gd name="connsiteX0" fmla="*/ 97734 w 309437"/>
                <a:gd name="connsiteY0" fmla="*/ 365388 h 807348"/>
                <a:gd name="connsiteX1" fmla="*/ 179649 w 309437"/>
                <a:gd name="connsiteY1" fmla="*/ 755913 h 807348"/>
                <a:gd name="connsiteX2" fmla="*/ 309189 w 309437"/>
                <a:gd name="connsiteY2" fmla="*/ 706383 h 807348"/>
                <a:gd name="connsiteX3" fmla="*/ 206319 w 309437"/>
                <a:gd name="connsiteY3" fmla="*/ 72018 h 807348"/>
                <a:gd name="connsiteX4" fmla="*/ 579 w 309437"/>
                <a:gd name="connsiteY4" fmla="*/ 96783 h 807348"/>
                <a:gd name="connsiteX5" fmla="*/ 156789 w 309437"/>
                <a:gd name="connsiteY5" fmla="*/ 807348 h 807348"/>
                <a:gd name="connsiteX0" fmla="*/ 97734 w 309585"/>
                <a:gd name="connsiteY0" fmla="*/ 365388 h 807348"/>
                <a:gd name="connsiteX1" fmla="*/ 172029 w 309585"/>
                <a:gd name="connsiteY1" fmla="*/ 715908 h 807348"/>
                <a:gd name="connsiteX2" fmla="*/ 309189 w 309585"/>
                <a:gd name="connsiteY2" fmla="*/ 706383 h 807348"/>
                <a:gd name="connsiteX3" fmla="*/ 206319 w 309585"/>
                <a:gd name="connsiteY3" fmla="*/ 72018 h 807348"/>
                <a:gd name="connsiteX4" fmla="*/ 579 w 309585"/>
                <a:gd name="connsiteY4" fmla="*/ 96783 h 807348"/>
                <a:gd name="connsiteX5" fmla="*/ 156789 w 309585"/>
                <a:gd name="connsiteY5" fmla="*/ 807348 h 807348"/>
                <a:gd name="connsiteX0" fmla="*/ 97634 w 309485"/>
                <a:gd name="connsiteY0" fmla="*/ 365388 h 807348"/>
                <a:gd name="connsiteX1" fmla="*/ 171929 w 309485"/>
                <a:gd name="connsiteY1" fmla="*/ 715908 h 807348"/>
                <a:gd name="connsiteX2" fmla="*/ 309089 w 309485"/>
                <a:gd name="connsiteY2" fmla="*/ 706383 h 807348"/>
                <a:gd name="connsiteX3" fmla="*/ 206219 w 309485"/>
                <a:gd name="connsiteY3" fmla="*/ 72018 h 807348"/>
                <a:gd name="connsiteX4" fmla="*/ 479 w 309485"/>
                <a:gd name="connsiteY4" fmla="*/ 96783 h 807348"/>
                <a:gd name="connsiteX5" fmla="*/ 156689 w 309485"/>
                <a:gd name="connsiteY5" fmla="*/ 807348 h 807348"/>
                <a:gd name="connsiteX0" fmla="*/ 99517 w 311368"/>
                <a:gd name="connsiteY0" fmla="*/ 359977 h 767840"/>
                <a:gd name="connsiteX1" fmla="*/ 173812 w 311368"/>
                <a:gd name="connsiteY1" fmla="*/ 710497 h 767840"/>
                <a:gd name="connsiteX2" fmla="*/ 310972 w 311368"/>
                <a:gd name="connsiteY2" fmla="*/ 700972 h 767840"/>
                <a:gd name="connsiteX3" fmla="*/ 208102 w 311368"/>
                <a:gd name="connsiteY3" fmla="*/ 66607 h 767840"/>
                <a:gd name="connsiteX4" fmla="*/ 2362 w 311368"/>
                <a:gd name="connsiteY4" fmla="*/ 91372 h 767840"/>
                <a:gd name="connsiteX5" fmla="*/ 114757 w 311368"/>
                <a:gd name="connsiteY5" fmla="*/ 706687 h 767840"/>
                <a:gd name="connsiteX0" fmla="*/ 88482 w 300321"/>
                <a:gd name="connsiteY0" fmla="*/ 359977 h 767840"/>
                <a:gd name="connsiteX1" fmla="*/ 162777 w 300321"/>
                <a:gd name="connsiteY1" fmla="*/ 710497 h 767840"/>
                <a:gd name="connsiteX2" fmla="*/ 299937 w 300321"/>
                <a:gd name="connsiteY2" fmla="*/ 700972 h 767840"/>
                <a:gd name="connsiteX3" fmla="*/ 197067 w 300321"/>
                <a:gd name="connsiteY3" fmla="*/ 66607 h 767840"/>
                <a:gd name="connsiteX4" fmla="*/ 2757 w 300321"/>
                <a:gd name="connsiteY4" fmla="*/ 91372 h 767840"/>
                <a:gd name="connsiteX5" fmla="*/ 103722 w 300321"/>
                <a:gd name="connsiteY5" fmla="*/ 706687 h 767840"/>
                <a:gd name="connsiteX0" fmla="*/ 88482 w 303103"/>
                <a:gd name="connsiteY0" fmla="*/ 339369 h 727188"/>
                <a:gd name="connsiteX1" fmla="*/ 162777 w 303103"/>
                <a:gd name="connsiteY1" fmla="*/ 689889 h 727188"/>
                <a:gd name="connsiteX2" fmla="*/ 299937 w 303103"/>
                <a:gd name="connsiteY2" fmla="*/ 680364 h 727188"/>
                <a:gd name="connsiteX3" fmla="*/ 254218 w 303103"/>
                <a:gd name="connsiteY3" fmla="*/ 364135 h 727188"/>
                <a:gd name="connsiteX4" fmla="*/ 197067 w 303103"/>
                <a:gd name="connsiteY4" fmla="*/ 45999 h 727188"/>
                <a:gd name="connsiteX5" fmla="*/ 2757 w 303103"/>
                <a:gd name="connsiteY5" fmla="*/ 70764 h 727188"/>
                <a:gd name="connsiteX6" fmla="*/ 103722 w 303103"/>
                <a:gd name="connsiteY6" fmla="*/ 686079 h 727188"/>
                <a:gd name="connsiteX0" fmla="*/ 87638 w 302259"/>
                <a:gd name="connsiteY0" fmla="*/ 345854 h 733673"/>
                <a:gd name="connsiteX1" fmla="*/ 161933 w 302259"/>
                <a:gd name="connsiteY1" fmla="*/ 696374 h 733673"/>
                <a:gd name="connsiteX2" fmla="*/ 299093 w 302259"/>
                <a:gd name="connsiteY2" fmla="*/ 686849 h 733673"/>
                <a:gd name="connsiteX3" fmla="*/ 253374 w 302259"/>
                <a:gd name="connsiteY3" fmla="*/ 370620 h 733673"/>
                <a:gd name="connsiteX4" fmla="*/ 177173 w 302259"/>
                <a:gd name="connsiteY4" fmla="*/ 41054 h 733673"/>
                <a:gd name="connsiteX5" fmla="*/ 1913 w 302259"/>
                <a:gd name="connsiteY5" fmla="*/ 77249 h 733673"/>
                <a:gd name="connsiteX6" fmla="*/ 102878 w 302259"/>
                <a:gd name="connsiteY6" fmla="*/ 692564 h 733673"/>
                <a:gd name="connsiteX0" fmla="*/ 102668 w 317289"/>
                <a:gd name="connsiteY0" fmla="*/ 323878 h 711697"/>
                <a:gd name="connsiteX1" fmla="*/ 176963 w 317289"/>
                <a:gd name="connsiteY1" fmla="*/ 674398 h 711697"/>
                <a:gd name="connsiteX2" fmla="*/ 314123 w 317289"/>
                <a:gd name="connsiteY2" fmla="*/ 664873 h 711697"/>
                <a:gd name="connsiteX3" fmla="*/ 268404 w 317289"/>
                <a:gd name="connsiteY3" fmla="*/ 348644 h 711697"/>
                <a:gd name="connsiteX4" fmla="*/ 192203 w 317289"/>
                <a:gd name="connsiteY4" fmla="*/ 19078 h 711697"/>
                <a:gd name="connsiteX5" fmla="*/ 16943 w 317289"/>
                <a:gd name="connsiteY5" fmla="*/ 55273 h 711697"/>
                <a:gd name="connsiteX6" fmla="*/ 18280 w 317289"/>
                <a:gd name="connsiteY6" fmla="*/ 185958 h 711697"/>
                <a:gd name="connsiteX7" fmla="*/ 117908 w 317289"/>
                <a:gd name="connsiteY7" fmla="*/ 670588 h 711697"/>
                <a:gd name="connsiteX0" fmla="*/ 102668 w 317289"/>
                <a:gd name="connsiteY0" fmla="*/ 352600 h 740419"/>
                <a:gd name="connsiteX1" fmla="*/ 176963 w 317289"/>
                <a:gd name="connsiteY1" fmla="*/ 703120 h 740419"/>
                <a:gd name="connsiteX2" fmla="*/ 314123 w 317289"/>
                <a:gd name="connsiteY2" fmla="*/ 693595 h 740419"/>
                <a:gd name="connsiteX3" fmla="*/ 268404 w 317289"/>
                <a:gd name="connsiteY3" fmla="*/ 377366 h 740419"/>
                <a:gd name="connsiteX4" fmla="*/ 192203 w 317289"/>
                <a:gd name="connsiteY4" fmla="*/ 47800 h 740419"/>
                <a:gd name="connsiteX5" fmla="*/ 16943 w 317289"/>
                <a:gd name="connsiteY5" fmla="*/ 19225 h 740419"/>
                <a:gd name="connsiteX6" fmla="*/ 18280 w 317289"/>
                <a:gd name="connsiteY6" fmla="*/ 214680 h 740419"/>
                <a:gd name="connsiteX7" fmla="*/ 117908 w 317289"/>
                <a:gd name="connsiteY7" fmla="*/ 699310 h 740419"/>
                <a:gd name="connsiteX0" fmla="*/ 108385 w 323006"/>
                <a:gd name="connsiteY0" fmla="*/ 368215 h 756034"/>
                <a:gd name="connsiteX1" fmla="*/ 182680 w 323006"/>
                <a:gd name="connsiteY1" fmla="*/ 718735 h 756034"/>
                <a:gd name="connsiteX2" fmla="*/ 319840 w 323006"/>
                <a:gd name="connsiteY2" fmla="*/ 709210 h 756034"/>
                <a:gd name="connsiteX3" fmla="*/ 274121 w 323006"/>
                <a:gd name="connsiteY3" fmla="*/ 392981 h 756034"/>
                <a:gd name="connsiteX4" fmla="*/ 197920 w 323006"/>
                <a:gd name="connsiteY4" fmla="*/ 63415 h 756034"/>
                <a:gd name="connsiteX5" fmla="*/ 22660 w 323006"/>
                <a:gd name="connsiteY5" fmla="*/ 34840 h 756034"/>
                <a:gd name="connsiteX6" fmla="*/ 23997 w 323006"/>
                <a:gd name="connsiteY6" fmla="*/ 230295 h 756034"/>
                <a:gd name="connsiteX7" fmla="*/ 123625 w 323006"/>
                <a:gd name="connsiteY7" fmla="*/ 714925 h 756034"/>
                <a:gd name="connsiteX0" fmla="*/ 102669 w 317290"/>
                <a:gd name="connsiteY0" fmla="*/ 368215 h 756034"/>
                <a:gd name="connsiteX1" fmla="*/ 176964 w 317290"/>
                <a:gd name="connsiteY1" fmla="*/ 718735 h 756034"/>
                <a:gd name="connsiteX2" fmla="*/ 314124 w 317290"/>
                <a:gd name="connsiteY2" fmla="*/ 709210 h 756034"/>
                <a:gd name="connsiteX3" fmla="*/ 268405 w 317290"/>
                <a:gd name="connsiteY3" fmla="*/ 392981 h 756034"/>
                <a:gd name="connsiteX4" fmla="*/ 192204 w 317290"/>
                <a:gd name="connsiteY4" fmla="*/ 63415 h 756034"/>
                <a:gd name="connsiteX5" fmla="*/ 16944 w 317290"/>
                <a:gd name="connsiteY5" fmla="*/ 34840 h 756034"/>
                <a:gd name="connsiteX6" fmla="*/ 18281 w 317290"/>
                <a:gd name="connsiteY6" fmla="*/ 230295 h 756034"/>
                <a:gd name="connsiteX7" fmla="*/ 117909 w 317290"/>
                <a:gd name="connsiteY7" fmla="*/ 714925 h 756034"/>
                <a:gd name="connsiteX0" fmla="*/ 102669 w 317290"/>
                <a:gd name="connsiteY0" fmla="*/ 368215 h 756034"/>
                <a:gd name="connsiteX1" fmla="*/ 176964 w 317290"/>
                <a:gd name="connsiteY1" fmla="*/ 718735 h 756034"/>
                <a:gd name="connsiteX2" fmla="*/ 314124 w 317290"/>
                <a:gd name="connsiteY2" fmla="*/ 709210 h 756034"/>
                <a:gd name="connsiteX3" fmla="*/ 268405 w 317290"/>
                <a:gd name="connsiteY3" fmla="*/ 392981 h 756034"/>
                <a:gd name="connsiteX4" fmla="*/ 192204 w 317290"/>
                <a:gd name="connsiteY4" fmla="*/ 63415 h 756034"/>
                <a:gd name="connsiteX5" fmla="*/ 16944 w 317290"/>
                <a:gd name="connsiteY5" fmla="*/ 34840 h 756034"/>
                <a:gd name="connsiteX6" fmla="*/ 18281 w 317290"/>
                <a:gd name="connsiteY6" fmla="*/ 230295 h 756034"/>
                <a:gd name="connsiteX0" fmla="*/ 115872 w 330493"/>
                <a:gd name="connsiteY0" fmla="*/ 360753 h 748572"/>
                <a:gd name="connsiteX1" fmla="*/ 190167 w 330493"/>
                <a:gd name="connsiteY1" fmla="*/ 711273 h 748572"/>
                <a:gd name="connsiteX2" fmla="*/ 327327 w 330493"/>
                <a:gd name="connsiteY2" fmla="*/ 701748 h 748572"/>
                <a:gd name="connsiteX3" fmla="*/ 281608 w 330493"/>
                <a:gd name="connsiteY3" fmla="*/ 385519 h 748572"/>
                <a:gd name="connsiteX4" fmla="*/ 205407 w 330493"/>
                <a:gd name="connsiteY4" fmla="*/ 55953 h 748572"/>
                <a:gd name="connsiteX5" fmla="*/ 30147 w 330493"/>
                <a:gd name="connsiteY5" fmla="*/ 27378 h 748572"/>
                <a:gd name="connsiteX6" fmla="*/ 31484 w 330493"/>
                <a:gd name="connsiteY6" fmla="*/ 222833 h 748572"/>
                <a:gd name="connsiteX0" fmla="*/ 107406 w 322027"/>
                <a:gd name="connsiteY0" fmla="*/ 371932 h 759751"/>
                <a:gd name="connsiteX1" fmla="*/ 181701 w 322027"/>
                <a:gd name="connsiteY1" fmla="*/ 722452 h 759751"/>
                <a:gd name="connsiteX2" fmla="*/ 318861 w 322027"/>
                <a:gd name="connsiteY2" fmla="*/ 712927 h 759751"/>
                <a:gd name="connsiteX3" fmla="*/ 273142 w 322027"/>
                <a:gd name="connsiteY3" fmla="*/ 396698 h 759751"/>
                <a:gd name="connsiteX4" fmla="*/ 196941 w 322027"/>
                <a:gd name="connsiteY4" fmla="*/ 67132 h 759751"/>
                <a:gd name="connsiteX5" fmla="*/ 35016 w 322027"/>
                <a:gd name="connsiteY5" fmla="*/ 23317 h 759751"/>
                <a:gd name="connsiteX6" fmla="*/ 23018 w 322027"/>
                <a:gd name="connsiteY6" fmla="*/ 234012 h 759751"/>
                <a:gd name="connsiteX0" fmla="*/ 107406 w 324175"/>
                <a:gd name="connsiteY0" fmla="*/ 371712 h 759852"/>
                <a:gd name="connsiteX1" fmla="*/ 181701 w 324175"/>
                <a:gd name="connsiteY1" fmla="*/ 722232 h 759852"/>
                <a:gd name="connsiteX2" fmla="*/ 318861 w 324175"/>
                <a:gd name="connsiteY2" fmla="*/ 712707 h 759852"/>
                <a:gd name="connsiteX3" fmla="*/ 288382 w 324175"/>
                <a:gd name="connsiteY3" fmla="*/ 390763 h 759852"/>
                <a:gd name="connsiteX4" fmla="*/ 196941 w 324175"/>
                <a:gd name="connsiteY4" fmla="*/ 66912 h 759852"/>
                <a:gd name="connsiteX5" fmla="*/ 35016 w 324175"/>
                <a:gd name="connsiteY5" fmla="*/ 23097 h 759852"/>
                <a:gd name="connsiteX6" fmla="*/ 23018 w 324175"/>
                <a:gd name="connsiteY6" fmla="*/ 233792 h 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175" h="759852">
                  <a:moveTo>
                    <a:pt x="107406" y="371712"/>
                  </a:moveTo>
                  <a:cubicBezTo>
                    <a:pt x="145188" y="544273"/>
                    <a:pt x="146459" y="665400"/>
                    <a:pt x="181701" y="722232"/>
                  </a:cubicBezTo>
                  <a:cubicBezTo>
                    <a:pt x="216944" y="779065"/>
                    <a:pt x="301081" y="767952"/>
                    <a:pt x="318861" y="712707"/>
                  </a:cubicBezTo>
                  <a:cubicBezTo>
                    <a:pt x="336641" y="657462"/>
                    <a:pt x="305527" y="496490"/>
                    <a:pt x="288382" y="390763"/>
                  </a:cubicBezTo>
                  <a:cubicBezTo>
                    <a:pt x="271237" y="285036"/>
                    <a:pt x="239169" y="128190"/>
                    <a:pt x="196941" y="66912"/>
                  </a:cubicBezTo>
                  <a:cubicBezTo>
                    <a:pt x="154713" y="5634"/>
                    <a:pt x="94483" y="-23766"/>
                    <a:pt x="35016" y="23097"/>
                  </a:cubicBezTo>
                  <a:cubicBezTo>
                    <a:pt x="-24451" y="69960"/>
                    <a:pt x="6191" y="131240"/>
                    <a:pt x="23018" y="233792"/>
                  </a:cubicBezTo>
                </a:path>
              </a:pathLst>
            </a:custGeom>
            <a:noFill/>
            <a:ln w="34925">
              <a:solidFill>
                <a:srgbClr val="26A4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" name="Téglalap 60"/>
          <p:cNvSpPr/>
          <p:nvPr/>
        </p:nvSpPr>
        <p:spPr>
          <a:xfrm>
            <a:off x="3232240" y="4697591"/>
            <a:ext cx="75254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700" dirty="0"/>
              <a:t>1. Szükség van 2 önként jelentkezőre. Egyik kérdezni fog, a másik számolni.</a:t>
            </a:r>
          </a:p>
          <a:p>
            <a:pPr algn="ctr"/>
            <a:r>
              <a:rPr lang="hu-HU" sz="1700" dirty="0"/>
              <a:t>2. A kérdező önkéntes kiáll a csoport elé és felteszi a kérdését.</a:t>
            </a:r>
          </a:p>
          <a:p>
            <a:pPr algn="ctr"/>
            <a:r>
              <a:rPr lang="hu-HU" sz="1700" dirty="0"/>
              <a:t>3. A számoló önkéntes számol: egy-kettő-három!</a:t>
            </a:r>
          </a:p>
          <a:p>
            <a:pPr algn="ctr"/>
            <a:r>
              <a:rPr lang="hu-HU" sz="1700" dirty="0"/>
              <a:t>4. Többiek: bólogatással vagy a fejük ingatásával válaszolnak a feltett kérdésre.</a:t>
            </a:r>
          </a:p>
          <a:p>
            <a:pPr algn="ctr"/>
            <a:r>
              <a:rPr lang="hu-HU" sz="1700" dirty="0"/>
              <a:t>5. Újabb önkéntesekkel folytatjuk a játékot.</a:t>
            </a:r>
          </a:p>
        </p:txBody>
      </p:sp>
      <p:sp>
        <p:nvSpPr>
          <p:cNvPr id="63" name="Szabadkézi sokszög 62"/>
          <p:cNvSpPr/>
          <p:nvPr/>
        </p:nvSpPr>
        <p:spPr>
          <a:xfrm>
            <a:off x="2120200" y="268663"/>
            <a:ext cx="7951600" cy="1569430"/>
          </a:xfrm>
          <a:custGeom>
            <a:avLst/>
            <a:gdLst>
              <a:gd name="connsiteX0" fmla="*/ 372608 w 9519919"/>
              <a:gd name="connsiteY0" fmla="*/ 1578018 h 2123440"/>
              <a:gd name="connsiteX1" fmla="*/ 301488 w 9519919"/>
              <a:gd name="connsiteY1" fmla="*/ 1649138 h 2123440"/>
              <a:gd name="connsiteX2" fmla="*/ 372608 w 9519919"/>
              <a:gd name="connsiteY2" fmla="*/ 1720258 h 2123440"/>
              <a:gd name="connsiteX3" fmla="*/ 443728 w 9519919"/>
              <a:gd name="connsiteY3" fmla="*/ 1649138 h 2123440"/>
              <a:gd name="connsiteX4" fmla="*/ 372608 w 9519919"/>
              <a:gd name="connsiteY4" fmla="*/ 1578018 h 2123440"/>
              <a:gd name="connsiteX5" fmla="*/ 372608 w 9519919"/>
              <a:gd name="connsiteY5" fmla="*/ 1319869 h 2123440"/>
              <a:gd name="connsiteX6" fmla="*/ 301488 w 9519919"/>
              <a:gd name="connsiteY6" fmla="*/ 1390989 h 2123440"/>
              <a:gd name="connsiteX7" fmla="*/ 372608 w 9519919"/>
              <a:gd name="connsiteY7" fmla="*/ 1462109 h 2123440"/>
              <a:gd name="connsiteX8" fmla="*/ 443728 w 9519919"/>
              <a:gd name="connsiteY8" fmla="*/ 1390989 h 2123440"/>
              <a:gd name="connsiteX9" fmla="*/ 372608 w 9519919"/>
              <a:gd name="connsiteY9" fmla="*/ 1319869 h 2123440"/>
              <a:gd name="connsiteX10" fmla="*/ 372608 w 9519919"/>
              <a:gd name="connsiteY10" fmla="*/ 1061720 h 2123440"/>
              <a:gd name="connsiteX11" fmla="*/ 301488 w 9519919"/>
              <a:gd name="connsiteY11" fmla="*/ 1132840 h 2123440"/>
              <a:gd name="connsiteX12" fmla="*/ 372608 w 9519919"/>
              <a:gd name="connsiteY12" fmla="*/ 1203960 h 2123440"/>
              <a:gd name="connsiteX13" fmla="*/ 443728 w 9519919"/>
              <a:gd name="connsiteY13" fmla="*/ 1132840 h 2123440"/>
              <a:gd name="connsiteX14" fmla="*/ 372608 w 9519919"/>
              <a:gd name="connsiteY14" fmla="*/ 1061720 h 2123440"/>
              <a:gd name="connsiteX15" fmla="*/ 372609 w 9519919"/>
              <a:gd name="connsiteY15" fmla="*/ 803571 h 2123440"/>
              <a:gd name="connsiteX16" fmla="*/ 301489 w 9519919"/>
              <a:gd name="connsiteY16" fmla="*/ 874691 h 2123440"/>
              <a:gd name="connsiteX17" fmla="*/ 372609 w 9519919"/>
              <a:gd name="connsiteY17" fmla="*/ 945811 h 2123440"/>
              <a:gd name="connsiteX18" fmla="*/ 443729 w 9519919"/>
              <a:gd name="connsiteY18" fmla="*/ 874691 h 2123440"/>
              <a:gd name="connsiteX19" fmla="*/ 372609 w 9519919"/>
              <a:gd name="connsiteY19" fmla="*/ 803571 h 2123440"/>
              <a:gd name="connsiteX20" fmla="*/ 372609 w 9519919"/>
              <a:gd name="connsiteY20" fmla="*/ 545422 h 2123440"/>
              <a:gd name="connsiteX21" fmla="*/ 301489 w 9519919"/>
              <a:gd name="connsiteY21" fmla="*/ 616542 h 2123440"/>
              <a:gd name="connsiteX22" fmla="*/ 372609 w 9519919"/>
              <a:gd name="connsiteY22" fmla="*/ 687662 h 2123440"/>
              <a:gd name="connsiteX23" fmla="*/ 443729 w 9519919"/>
              <a:gd name="connsiteY23" fmla="*/ 616542 h 2123440"/>
              <a:gd name="connsiteX24" fmla="*/ 372609 w 9519919"/>
              <a:gd name="connsiteY24" fmla="*/ 545422 h 2123440"/>
              <a:gd name="connsiteX25" fmla="*/ 372609 w 9519919"/>
              <a:gd name="connsiteY25" fmla="*/ 287273 h 2123440"/>
              <a:gd name="connsiteX26" fmla="*/ 301489 w 9519919"/>
              <a:gd name="connsiteY26" fmla="*/ 358393 h 2123440"/>
              <a:gd name="connsiteX27" fmla="*/ 372609 w 9519919"/>
              <a:gd name="connsiteY27" fmla="*/ 429513 h 2123440"/>
              <a:gd name="connsiteX28" fmla="*/ 443729 w 9519919"/>
              <a:gd name="connsiteY28" fmla="*/ 358393 h 2123440"/>
              <a:gd name="connsiteX29" fmla="*/ 372609 w 9519919"/>
              <a:gd name="connsiteY29" fmla="*/ 287273 h 2123440"/>
              <a:gd name="connsiteX30" fmla="*/ 1026161 w 9519919"/>
              <a:gd name="connsiteY30" fmla="*/ 0 h 2123440"/>
              <a:gd name="connsiteX31" fmla="*/ 1280161 w 9519919"/>
              <a:gd name="connsiteY31" fmla="*/ 10160 h 2123440"/>
              <a:gd name="connsiteX32" fmla="*/ 1412240 w 9519919"/>
              <a:gd name="connsiteY32" fmla="*/ 30480 h 2123440"/>
              <a:gd name="connsiteX33" fmla="*/ 1534160 w 9519919"/>
              <a:gd name="connsiteY33" fmla="*/ 40640 h 2123440"/>
              <a:gd name="connsiteX34" fmla="*/ 2458720 w 9519919"/>
              <a:gd name="connsiteY34" fmla="*/ 50800 h 2123440"/>
              <a:gd name="connsiteX35" fmla="*/ 2997199 w 9519919"/>
              <a:gd name="connsiteY35" fmla="*/ 60960 h 2123440"/>
              <a:gd name="connsiteX36" fmla="*/ 3271519 w 9519919"/>
              <a:gd name="connsiteY36" fmla="*/ 60960 h 2123440"/>
              <a:gd name="connsiteX37" fmla="*/ 3251199 w 9519919"/>
              <a:gd name="connsiteY37" fmla="*/ 30480 h 2123440"/>
              <a:gd name="connsiteX38" fmla="*/ 3413759 w 9519919"/>
              <a:gd name="connsiteY38" fmla="*/ 30480 h 2123440"/>
              <a:gd name="connsiteX39" fmla="*/ 3474719 w 9519919"/>
              <a:gd name="connsiteY39" fmla="*/ 50800 h 2123440"/>
              <a:gd name="connsiteX40" fmla="*/ 3535679 w 9519919"/>
              <a:gd name="connsiteY40" fmla="*/ 30480 h 2123440"/>
              <a:gd name="connsiteX41" fmla="*/ 3627119 w 9519919"/>
              <a:gd name="connsiteY41" fmla="*/ 71120 h 2123440"/>
              <a:gd name="connsiteX42" fmla="*/ 3657599 w 9519919"/>
              <a:gd name="connsiteY42" fmla="*/ 81280 h 2123440"/>
              <a:gd name="connsiteX43" fmla="*/ 3840479 w 9519919"/>
              <a:gd name="connsiteY43" fmla="*/ 91440 h 2123440"/>
              <a:gd name="connsiteX44" fmla="*/ 4003039 w 9519919"/>
              <a:gd name="connsiteY44" fmla="*/ 121920 h 2123440"/>
              <a:gd name="connsiteX45" fmla="*/ 4348479 w 9519919"/>
              <a:gd name="connsiteY45" fmla="*/ 111760 h 2123440"/>
              <a:gd name="connsiteX46" fmla="*/ 4378959 w 9519919"/>
              <a:gd name="connsiteY46" fmla="*/ 91440 h 2123440"/>
              <a:gd name="connsiteX47" fmla="*/ 4439919 w 9519919"/>
              <a:gd name="connsiteY47" fmla="*/ 71120 h 2123440"/>
              <a:gd name="connsiteX48" fmla="*/ 4754879 w 9519919"/>
              <a:gd name="connsiteY48" fmla="*/ 81280 h 2123440"/>
              <a:gd name="connsiteX49" fmla="*/ 4846319 w 9519919"/>
              <a:gd name="connsiteY49" fmla="*/ 91440 h 2123440"/>
              <a:gd name="connsiteX50" fmla="*/ 5069839 w 9519919"/>
              <a:gd name="connsiteY50" fmla="*/ 101600 h 2123440"/>
              <a:gd name="connsiteX51" fmla="*/ 5577839 w 9519919"/>
              <a:gd name="connsiteY51" fmla="*/ 111760 h 2123440"/>
              <a:gd name="connsiteX52" fmla="*/ 5699759 w 9519919"/>
              <a:gd name="connsiteY52" fmla="*/ 142240 h 2123440"/>
              <a:gd name="connsiteX53" fmla="*/ 5730239 w 9519919"/>
              <a:gd name="connsiteY53" fmla="*/ 162560 h 2123440"/>
              <a:gd name="connsiteX54" fmla="*/ 5791199 w 9519919"/>
              <a:gd name="connsiteY54" fmla="*/ 182880 h 2123440"/>
              <a:gd name="connsiteX55" fmla="*/ 5841999 w 9519919"/>
              <a:gd name="connsiteY55" fmla="*/ 172720 h 2123440"/>
              <a:gd name="connsiteX56" fmla="*/ 5852159 w 9519919"/>
              <a:gd name="connsiteY56" fmla="*/ 132080 h 2123440"/>
              <a:gd name="connsiteX57" fmla="*/ 5882639 w 9519919"/>
              <a:gd name="connsiteY57" fmla="*/ 121920 h 2123440"/>
              <a:gd name="connsiteX58" fmla="*/ 7264399 w 9519919"/>
              <a:gd name="connsiteY58" fmla="*/ 121920 h 2123440"/>
              <a:gd name="connsiteX59" fmla="*/ 7325359 w 9519919"/>
              <a:gd name="connsiteY59" fmla="*/ 101600 h 2123440"/>
              <a:gd name="connsiteX60" fmla="*/ 7386319 w 9519919"/>
              <a:gd name="connsiteY60" fmla="*/ 71120 h 2123440"/>
              <a:gd name="connsiteX61" fmla="*/ 7416799 w 9519919"/>
              <a:gd name="connsiteY61" fmla="*/ 60960 h 2123440"/>
              <a:gd name="connsiteX62" fmla="*/ 7447279 w 9519919"/>
              <a:gd name="connsiteY62" fmla="*/ 40640 h 2123440"/>
              <a:gd name="connsiteX63" fmla="*/ 7487919 w 9519919"/>
              <a:gd name="connsiteY63" fmla="*/ 30480 h 2123440"/>
              <a:gd name="connsiteX64" fmla="*/ 7782559 w 9519919"/>
              <a:gd name="connsiteY64" fmla="*/ 20320 h 2123440"/>
              <a:gd name="connsiteX65" fmla="*/ 8026399 w 9519919"/>
              <a:gd name="connsiteY65" fmla="*/ 0 h 2123440"/>
              <a:gd name="connsiteX66" fmla="*/ 8493759 w 9519919"/>
              <a:gd name="connsiteY66" fmla="*/ 10160 h 2123440"/>
              <a:gd name="connsiteX67" fmla="*/ 8564879 w 9519919"/>
              <a:gd name="connsiteY67" fmla="*/ 40640 h 2123440"/>
              <a:gd name="connsiteX68" fmla="*/ 8646159 w 9519919"/>
              <a:gd name="connsiteY68" fmla="*/ 60960 h 2123440"/>
              <a:gd name="connsiteX69" fmla="*/ 8707119 w 9519919"/>
              <a:gd name="connsiteY69" fmla="*/ 81280 h 2123440"/>
              <a:gd name="connsiteX70" fmla="*/ 8768079 w 9519919"/>
              <a:gd name="connsiteY70" fmla="*/ 91440 h 2123440"/>
              <a:gd name="connsiteX71" fmla="*/ 8839199 w 9519919"/>
              <a:gd name="connsiteY71" fmla="*/ 101600 h 2123440"/>
              <a:gd name="connsiteX72" fmla="*/ 8889999 w 9519919"/>
              <a:gd name="connsiteY72" fmla="*/ 111760 h 2123440"/>
              <a:gd name="connsiteX73" fmla="*/ 9022079 w 9519919"/>
              <a:gd name="connsiteY73" fmla="*/ 132080 h 2123440"/>
              <a:gd name="connsiteX74" fmla="*/ 9133839 w 9519919"/>
              <a:gd name="connsiteY74" fmla="*/ 142240 h 2123440"/>
              <a:gd name="connsiteX75" fmla="*/ 9184639 w 9519919"/>
              <a:gd name="connsiteY75" fmla="*/ 152400 h 2123440"/>
              <a:gd name="connsiteX76" fmla="*/ 9245599 w 9519919"/>
              <a:gd name="connsiteY76" fmla="*/ 162560 h 2123440"/>
              <a:gd name="connsiteX77" fmla="*/ 9276079 w 9519919"/>
              <a:gd name="connsiteY77" fmla="*/ 172720 h 2123440"/>
              <a:gd name="connsiteX78" fmla="*/ 9316719 w 9519919"/>
              <a:gd name="connsiteY78" fmla="*/ 182880 h 2123440"/>
              <a:gd name="connsiteX79" fmla="*/ 9377679 w 9519919"/>
              <a:gd name="connsiteY79" fmla="*/ 203200 h 2123440"/>
              <a:gd name="connsiteX80" fmla="*/ 9408159 w 9519919"/>
              <a:gd name="connsiteY80" fmla="*/ 213360 h 2123440"/>
              <a:gd name="connsiteX81" fmla="*/ 9448799 w 9519919"/>
              <a:gd name="connsiteY81" fmla="*/ 223520 h 2123440"/>
              <a:gd name="connsiteX82" fmla="*/ 9438639 w 9519919"/>
              <a:gd name="connsiteY82" fmla="*/ 304800 h 2123440"/>
              <a:gd name="connsiteX83" fmla="*/ 9428479 w 9519919"/>
              <a:gd name="connsiteY83" fmla="*/ 335280 h 2123440"/>
              <a:gd name="connsiteX84" fmla="*/ 9438639 w 9519919"/>
              <a:gd name="connsiteY84" fmla="*/ 487680 h 2123440"/>
              <a:gd name="connsiteX85" fmla="*/ 9458959 w 9519919"/>
              <a:gd name="connsiteY85" fmla="*/ 568960 h 2123440"/>
              <a:gd name="connsiteX86" fmla="*/ 9479279 w 9519919"/>
              <a:gd name="connsiteY86" fmla="*/ 629920 h 2123440"/>
              <a:gd name="connsiteX87" fmla="*/ 9458959 w 9519919"/>
              <a:gd name="connsiteY87" fmla="*/ 985520 h 2123440"/>
              <a:gd name="connsiteX88" fmla="*/ 9448799 w 9519919"/>
              <a:gd name="connsiteY88" fmla="*/ 1036320 h 2123440"/>
              <a:gd name="connsiteX89" fmla="*/ 9438639 w 9519919"/>
              <a:gd name="connsiteY89" fmla="*/ 1097280 h 2123440"/>
              <a:gd name="connsiteX90" fmla="*/ 9418319 w 9519919"/>
              <a:gd name="connsiteY90" fmla="*/ 1178560 h 2123440"/>
              <a:gd name="connsiteX91" fmla="*/ 9418319 w 9519919"/>
              <a:gd name="connsiteY91" fmla="*/ 1493520 h 2123440"/>
              <a:gd name="connsiteX92" fmla="*/ 9428479 w 9519919"/>
              <a:gd name="connsiteY92" fmla="*/ 1524000 h 2123440"/>
              <a:gd name="connsiteX93" fmla="*/ 9448799 w 9519919"/>
              <a:gd name="connsiteY93" fmla="*/ 1605280 h 2123440"/>
              <a:gd name="connsiteX94" fmla="*/ 9479279 w 9519919"/>
              <a:gd name="connsiteY94" fmla="*/ 1635760 h 2123440"/>
              <a:gd name="connsiteX95" fmla="*/ 9519919 w 9519919"/>
              <a:gd name="connsiteY95" fmla="*/ 1696720 h 2123440"/>
              <a:gd name="connsiteX96" fmla="*/ 9509759 w 9519919"/>
              <a:gd name="connsiteY96" fmla="*/ 1727200 h 2123440"/>
              <a:gd name="connsiteX97" fmla="*/ 9448799 w 9519919"/>
              <a:gd name="connsiteY97" fmla="*/ 1747520 h 2123440"/>
              <a:gd name="connsiteX98" fmla="*/ 9428479 w 9519919"/>
              <a:gd name="connsiteY98" fmla="*/ 1778000 h 2123440"/>
              <a:gd name="connsiteX99" fmla="*/ 9418319 w 9519919"/>
              <a:gd name="connsiteY99" fmla="*/ 1808480 h 2123440"/>
              <a:gd name="connsiteX100" fmla="*/ 9296399 w 9519919"/>
              <a:gd name="connsiteY100" fmla="*/ 1869440 h 2123440"/>
              <a:gd name="connsiteX101" fmla="*/ 9265919 w 9519919"/>
              <a:gd name="connsiteY101" fmla="*/ 1889760 h 2123440"/>
              <a:gd name="connsiteX102" fmla="*/ 9194799 w 9519919"/>
              <a:gd name="connsiteY102" fmla="*/ 1960880 h 2123440"/>
              <a:gd name="connsiteX103" fmla="*/ 9154159 w 9519919"/>
              <a:gd name="connsiteY103" fmla="*/ 1971040 h 2123440"/>
              <a:gd name="connsiteX104" fmla="*/ 8900159 w 9519919"/>
              <a:gd name="connsiteY104" fmla="*/ 1960880 h 2123440"/>
              <a:gd name="connsiteX105" fmla="*/ 8778239 w 9519919"/>
              <a:gd name="connsiteY105" fmla="*/ 1940560 h 2123440"/>
              <a:gd name="connsiteX106" fmla="*/ 8432799 w 9519919"/>
              <a:gd name="connsiteY106" fmla="*/ 1920240 h 2123440"/>
              <a:gd name="connsiteX107" fmla="*/ 7853679 w 9519919"/>
              <a:gd name="connsiteY107" fmla="*/ 1930400 h 2123440"/>
              <a:gd name="connsiteX108" fmla="*/ 7802879 w 9519919"/>
              <a:gd name="connsiteY108" fmla="*/ 1940560 h 2123440"/>
              <a:gd name="connsiteX109" fmla="*/ 7579359 w 9519919"/>
              <a:gd name="connsiteY109" fmla="*/ 1960880 h 2123440"/>
              <a:gd name="connsiteX110" fmla="*/ 7467599 w 9519919"/>
              <a:gd name="connsiteY110" fmla="*/ 1981200 h 2123440"/>
              <a:gd name="connsiteX111" fmla="*/ 7406639 w 9519919"/>
              <a:gd name="connsiteY111" fmla="*/ 1991360 h 2123440"/>
              <a:gd name="connsiteX112" fmla="*/ 7183119 w 9519919"/>
              <a:gd name="connsiteY112" fmla="*/ 1981200 h 2123440"/>
              <a:gd name="connsiteX113" fmla="*/ 7040879 w 9519919"/>
              <a:gd name="connsiteY113" fmla="*/ 1971040 h 2123440"/>
              <a:gd name="connsiteX114" fmla="*/ 6959599 w 9519919"/>
              <a:gd name="connsiteY114" fmla="*/ 1981200 h 2123440"/>
              <a:gd name="connsiteX115" fmla="*/ 6918959 w 9519919"/>
              <a:gd name="connsiteY115" fmla="*/ 1991360 h 2123440"/>
              <a:gd name="connsiteX116" fmla="*/ 6827519 w 9519919"/>
              <a:gd name="connsiteY116" fmla="*/ 2021840 h 2123440"/>
              <a:gd name="connsiteX117" fmla="*/ 6797039 w 9519919"/>
              <a:gd name="connsiteY117" fmla="*/ 2032000 h 2123440"/>
              <a:gd name="connsiteX118" fmla="*/ 6766559 w 9519919"/>
              <a:gd name="connsiteY118" fmla="*/ 2042160 h 2123440"/>
              <a:gd name="connsiteX119" fmla="*/ 6624319 w 9519919"/>
              <a:gd name="connsiteY119" fmla="*/ 2062480 h 2123440"/>
              <a:gd name="connsiteX120" fmla="*/ 6553199 w 9519919"/>
              <a:gd name="connsiteY120" fmla="*/ 2072640 h 2123440"/>
              <a:gd name="connsiteX121" fmla="*/ 6482079 w 9519919"/>
              <a:gd name="connsiteY121" fmla="*/ 2092960 h 2123440"/>
              <a:gd name="connsiteX122" fmla="*/ 6451599 w 9519919"/>
              <a:gd name="connsiteY122" fmla="*/ 2103120 h 2123440"/>
              <a:gd name="connsiteX123" fmla="*/ 6380479 w 9519919"/>
              <a:gd name="connsiteY123" fmla="*/ 2113280 h 2123440"/>
              <a:gd name="connsiteX124" fmla="*/ 6329679 w 9519919"/>
              <a:gd name="connsiteY124" fmla="*/ 2123440 h 2123440"/>
              <a:gd name="connsiteX125" fmla="*/ 6095999 w 9519919"/>
              <a:gd name="connsiteY125" fmla="*/ 2113280 h 2123440"/>
              <a:gd name="connsiteX126" fmla="*/ 5994399 w 9519919"/>
              <a:gd name="connsiteY126" fmla="*/ 2082800 h 2123440"/>
              <a:gd name="connsiteX127" fmla="*/ 5963919 w 9519919"/>
              <a:gd name="connsiteY127" fmla="*/ 2072640 h 2123440"/>
              <a:gd name="connsiteX128" fmla="*/ 5537199 w 9519919"/>
              <a:gd name="connsiteY128" fmla="*/ 2062480 h 2123440"/>
              <a:gd name="connsiteX129" fmla="*/ 5110479 w 9519919"/>
              <a:gd name="connsiteY129" fmla="*/ 2042160 h 2123440"/>
              <a:gd name="connsiteX130" fmla="*/ 4998719 w 9519919"/>
              <a:gd name="connsiteY130" fmla="*/ 2032000 h 2123440"/>
              <a:gd name="connsiteX131" fmla="*/ 4846319 w 9519919"/>
              <a:gd name="connsiteY131" fmla="*/ 1981200 h 2123440"/>
              <a:gd name="connsiteX132" fmla="*/ 4815839 w 9519919"/>
              <a:gd name="connsiteY132" fmla="*/ 1971040 h 2123440"/>
              <a:gd name="connsiteX133" fmla="*/ 4785359 w 9519919"/>
              <a:gd name="connsiteY133" fmla="*/ 1960880 h 2123440"/>
              <a:gd name="connsiteX134" fmla="*/ 4307839 w 9519919"/>
              <a:gd name="connsiteY134" fmla="*/ 1971040 h 2123440"/>
              <a:gd name="connsiteX135" fmla="*/ 3911599 w 9519919"/>
              <a:gd name="connsiteY135" fmla="*/ 1981200 h 2123440"/>
              <a:gd name="connsiteX136" fmla="*/ 3881119 w 9519919"/>
              <a:gd name="connsiteY136" fmla="*/ 1991360 h 2123440"/>
              <a:gd name="connsiteX137" fmla="*/ 3830319 w 9519919"/>
              <a:gd name="connsiteY137" fmla="*/ 2001520 h 2123440"/>
              <a:gd name="connsiteX138" fmla="*/ 3667759 w 9519919"/>
              <a:gd name="connsiteY138" fmla="*/ 1991360 h 2123440"/>
              <a:gd name="connsiteX139" fmla="*/ 3606799 w 9519919"/>
              <a:gd name="connsiteY139" fmla="*/ 1971040 h 2123440"/>
              <a:gd name="connsiteX140" fmla="*/ 3576319 w 9519919"/>
              <a:gd name="connsiteY140" fmla="*/ 1960880 h 2123440"/>
              <a:gd name="connsiteX141" fmla="*/ 3423919 w 9519919"/>
              <a:gd name="connsiteY141" fmla="*/ 1950720 h 2123440"/>
              <a:gd name="connsiteX142" fmla="*/ 3383279 w 9519919"/>
              <a:gd name="connsiteY142" fmla="*/ 1930400 h 2123440"/>
              <a:gd name="connsiteX143" fmla="*/ 3322319 w 9519919"/>
              <a:gd name="connsiteY143" fmla="*/ 1910080 h 2123440"/>
              <a:gd name="connsiteX144" fmla="*/ 3291839 w 9519919"/>
              <a:gd name="connsiteY144" fmla="*/ 1889760 h 2123440"/>
              <a:gd name="connsiteX145" fmla="*/ 3230879 w 9519919"/>
              <a:gd name="connsiteY145" fmla="*/ 1869440 h 2123440"/>
              <a:gd name="connsiteX146" fmla="*/ 3200399 w 9519919"/>
              <a:gd name="connsiteY146" fmla="*/ 1859280 h 2123440"/>
              <a:gd name="connsiteX147" fmla="*/ 3129279 w 9519919"/>
              <a:gd name="connsiteY147" fmla="*/ 1869440 h 2123440"/>
              <a:gd name="connsiteX148" fmla="*/ 3068319 w 9519919"/>
              <a:gd name="connsiteY148" fmla="*/ 1910080 h 2123440"/>
              <a:gd name="connsiteX149" fmla="*/ 3037839 w 9519919"/>
              <a:gd name="connsiteY149" fmla="*/ 1930400 h 2123440"/>
              <a:gd name="connsiteX150" fmla="*/ 2946399 w 9519919"/>
              <a:gd name="connsiteY150" fmla="*/ 1960880 h 2123440"/>
              <a:gd name="connsiteX151" fmla="*/ 2915919 w 9519919"/>
              <a:gd name="connsiteY151" fmla="*/ 1971040 h 2123440"/>
              <a:gd name="connsiteX152" fmla="*/ 2875279 w 9519919"/>
              <a:gd name="connsiteY152" fmla="*/ 1981200 h 2123440"/>
              <a:gd name="connsiteX153" fmla="*/ 2702560 w 9519919"/>
              <a:gd name="connsiteY153" fmla="*/ 1971040 h 2123440"/>
              <a:gd name="connsiteX154" fmla="*/ 2651760 w 9519919"/>
              <a:gd name="connsiteY154" fmla="*/ 1960880 h 2123440"/>
              <a:gd name="connsiteX155" fmla="*/ 2387600 w 9519919"/>
              <a:gd name="connsiteY155" fmla="*/ 1971040 h 2123440"/>
              <a:gd name="connsiteX156" fmla="*/ 2164080 w 9519919"/>
              <a:gd name="connsiteY156" fmla="*/ 1991360 h 2123440"/>
              <a:gd name="connsiteX157" fmla="*/ 2011681 w 9519919"/>
              <a:gd name="connsiteY157" fmla="*/ 2001520 h 2123440"/>
              <a:gd name="connsiteX158" fmla="*/ 1798320 w 9519919"/>
              <a:gd name="connsiteY158" fmla="*/ 2021840 h 2123440"/>
              <a:gd name="connsiteX159" fmla="*/ 1422400 w 9519919"/>
              <a:gd name="connsiteY159" fmla="*/ 2011680 h 2123440"/>
              <a:gd name="connsiteX160" fmla="*/ 1310641 w 9519919"/>
              <a:gd name="connsiteY160" fmla="*/ 1981200 h 2123440"/>
              <a:gd name="connsiteX161" fmla="*/ 1239521 w 9519919"/>
              <a:gd name="connsiteY161" fmla="*/ 1960880 h 2123440"/>
              <a:gd name="connsiteX162" fmla="*/ 579120 w 9519919"/>
              <a:gd name="connsiteY162" fmla="*/ 1960880 h 2123440"/>
              <a:gd name="connsiteX163" fmla="*/ 426720 w 9519919"/>
              <a:gd name="connsiteY163" fmla="*/ 1940560 h 2123440"/>
              <a:gd name="connsiteX164" fmla="*/ 355600 w 9519919"/>
              <a:gd name="connsiteY164" fmla="*/ 1920240 h 2123440"/>
              <a:gd name="connsiteX165" fmla="*/ 294640 w 9519919"/>
              <a:gd name="connsiteY165" fmla="*/ 1889760 h 2123440"/>
              <a:gd name="connsiteX166" fmla="*/ 101600 w 9519919"/>
              <a:gd name="connsiteY166" fmla="*/ 1889760 h 2123440"/>
              <a:gd name="connsiteX167" fmla="*/ 91440 w 9519919"/>
              <a:gd name="connsiteY167" fmla="*/ 1859280 h 2123440"/>
              <a:gd name="connsiteX168" fmla="*/ 91440 w 9519919"/>
              <a:gd name="connsiteY168" fmla="*/ 1544320 h 2123440"/>
              <a:gd name="connsiteX169" fmla="*/ 71120 w 9519919"/>
              <a:gd name="connsiteY169" fmla="*/ 1036320 h 2123440"/>
              <a:gd name="connsiteX170" fmla="*/ 60960 w 9519919"/>
              <a:gd name="connsiteY170" fmla="*/ 924560 h 2123440"/>
              <a:gd name="connsiteX171" fmla="*/ 40640 w 9519919"/>
              <a:gd name="connsiteY171" fmla="*/ 812800 h 2123440"/>
              <a:gd name="connsiteX172" fmla="*/ 30480 w 9519919"/>
              <a:gd name="connsiteY172" fmla="*/ 731520 h 2123440"/>
              <a:gd name="connsiteX173" fmla="*/ 10160 w 9519919"/>
              <a:gd name="connsiteY173" fmla="*/ 629920 h 2123440"/>
              <a:gd name="connsiteX174" fmla="*/ 0 w 9519919"/>
              <a:gd name="connsiteY174" fmla="*/ 579120 h 2123440"/>
              <a:gd name="connsiteX175" fmla="*/ 10160 w 9519919"/>
              <a:gd name="connsiteY175" fmla="*/ 335280 h 2123440"/>
              <a:gd name="connsiteX176" fmla="*/ 30480 w 9519919"/>
              <a:gd name="connsiteY176" fmla="*/ 264160 h 2123440"/>
              <a:gd name="connsiteX177" fmla="*/ 50800 w 9519919"/>
              <a:gd name="connsiteY177" fmla="*/ 193040 h 2123440"/>
              <a:gd name="connsiteX178" fmla="*/ 81280 w 9519919"/>
              <a:gd name="connsiteY178" fmla="*/ 162560 h 2123440"/>
              <a:gd name="connsiteX179" fmla="*/ 40640 w 9519919"/>
              <a:gd name="connsiteY179" fmla="*/ 142240 h 2123440"/>
              <a:gd name="connsiteX180" fmla="*/ 386080 w 9519919"/>
              <a:gd name="connsiteY180" fmla="*/ 71120 h 2123440"/>
              <a:gd name="connsiteX181" fmla="*/ 467360 w 9519919"/>
              <a:gd name="connsiteY181" fmla="*/ 60960 h 2123440"/>
              <a:gd name="connsiteX182" fmla="*/ 518160 w 9519919"/>
              <a:gd name="connsiteY182" fmla="*/ 50800 h 2123440"/>
              <a:gd name="connsiteX183" fmla="*/ 883921 w 9519919"/>
              <a:gd name="connsiteY183" fmla="*/ 40640 h 2123440"/>
              <a:gd name="connsiteX184" fmla="*/ 944881 w 9519919"/>
              <a:gd name="connsiteY184" fmla="*/ 20320 h 212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9519919" h="2123440">
                <a:moveTo>
                  <a:pt x="372608" y="1578018"/>
                </a:moveTo>
                <a:cubicBezTo>
                  <a:pt x="333330" y="1578018"/>
                  <a:pt x="301488" y="1609860"/>
                  <a:pt x="301488" y="1649138"/>
                </a:cubicBezTo>
                <a:cubicBezTo>
                  <a:pt x="301488" y="1688416"/>
                  <a:pt x="333330" y="1720258"/>
                  <a:pt x="372608" y="1720258"/>
                </a:cubicBezTo>
                <a:cubicBezTo>
                  <a:pt x="411886" y="1720258"/>
                  <a:pt x="443728" y="1688416"/>
                  <a:pt x="443728" y="1649138"/>
                </a:cubicBezTo>
                <a:cubicBezTo>
                  <a:pt x="443728" y="1609860"/>
                  <a:pt x="411886" y="1578018"/>
                  <a:pt x="372608" y="1578018"/>
                </a:cubicBezTo>
                <a:close/>
                <a:moveTo>
                  <a:pt x="372608" y="1319869"/>
                </a:moveTo>
                <a:cubicBezTo>
                  <a:pt x="333330" y="1319869"/>
                  <a:pt x="301488" y="1351711"/>
                  <a:pt x="301488" y="1390989"/>
                </a:cubicBezTo>
                <a:cubicBezTo>
                  <a:pt x="301488" y="1430267"/>
                  <a:pt x="333330" y="1462109"/>
                  <a:pt x="372608" y="1462109"/>
                </a:cubicBezTo>
                <a:cubicBezTo>
                  <a:pt x="411886" y="1462109"/>
                  <a:pt x="443728" y="1430267"/>
                  <a:pt x="443728" y="1390989"/>
                </a:cubicBezTo>
                <a:cubicBezTo>
                  <a:pt x="443728" y="1351711"/>
                  <a:pt x="411886" y="1319869"/>
                  <a:pt x="372608" y="1319869"/>
                </a:cubicBezTo>
                <a:close/>
                <a:moveTo>
                  <a:pt x="372608" y="1061720"/>
                </a:moveTo>
                <a:cubicBezTo>
                  <a:pt x="333330" y="1061720"/>
                  <a:pt x="301488" y="1093562"/>
                  <a:pt x="301488" y="1132840"/>
                </a:cubicBezTo>
                <a:cubicBezTo>
                  <a:pt x="301488" y="1172118"/>
                  <a:pt x="333330" y="1203960"/>
                  <a:pt x="372608" y="1203960"/>
                </a:cubicBezTo>
                <a:cubicBezTo>
                  <a:pt x="411886" y="1203960"/>
                  <a:pt x="443728" y="1172118"/>
                  <a:pt x="443728" y="1132840"/>
                </a:cubicBezTo>
                <a:cubicBezTo>
                  <a:pt x="443728" y="1093562"/>
                  <a:pt x="411886" y="1061720"/>
                  <a:pt x="372608" y="1061720"/>
                </a:cubicBezTo>
                <a:close/>
                <a:moveTo>
                  <a:pt x="372609" y="803571"/>
                </a:moveTo>
                <a:cubicBezTo>
                  <a:pt x="333331" y="803571"/>
                  <a:pt x="301489" y="835413"/>
                  <a:pt x="301489" y="874691"/>
                </a:cubicBezTo>
                <a:cubicBezTo>
                  <a:pt x="301489" y="913969"/>
                  <a:pt x="333331" y="945811"/>
                  <a:pt x="372609" y="945811"/>
                </a:cubicBezTo>
                <a:cubicBezTo>
                  <a:pt x="411887" y="945811"/>
                  <a:pt x="443729" y="913969"/>
                  <a:pt x="443729" y="874691"/>
                </a:cubicBezTo>
                <a:cubicBezTo>
                  <a:pt x="443729" y="835413"/>
                  <a:pt x="411887" y="803571"/>
                  <a:pt x="372609" y="803571"/>
                </a:cubicBezTo>
                <a:close/>
                <a:moveTo>
                  <a:pt x="372609" y="545422"/>
                </a:moveTo>
                <a:cubicBezTo>
                  <a:pt x="333331" y="545422"/>
                  <a:pt x="301489" y="577264"/>
                  <a:pt x="301489" y="616542"/>
                </a:cubicBezTo>
                <a:cubicBezTo>
                  <a:pt x="301489" y="655820"/>
                  <a:pt x="333331" y="687662"/>
                  <a:pt x="372609" y="687662"/>
                </a:cubicBezTo>
                <a:cubicBezTo>
                  <a:pt x="411887" y="687662"/>
                  <a:pt x="443729" y="655820"/>
                  <a:pt x="443729" y="616542"/>
                </a:cubicBezTo>
                <a:cubicBezTo>
                  <a:pt x="443729" y="577264"/>
                  <a:pt x="411887" y="545422"/>
                  <a:pt x="372609" y="545422"/>
                </a:cubicBezTo>
                <a:close/>
                <a:moveTo>
                  <a:pt x="372609" y="287273"/>
                </a:moveTo>
                <a:cubicBezTo>
                  <a:pt x="333331" y="287273"/>
                  <a:pt x="301489" y="319115"/>
                  <a:pt x="301489" y="358393"/>
                </a:cubicBezTo>
                <a:cubicBezTo>
                  <a:pt x="301489" y="397671"/>
                  <a:pt x="333331" y="429513"/>
                  <a:pt x="372609" y="429513"/>
                </a:cubicBezTo>
                <a:cubicBezTo>
                  <a:pt x="411887" y="429513"/>
                  <a:pt x="443729" y="397671"/>
                  <a:pt x="443729" y="358393"/>
                </a:cubicBezTo>
                <a:cubicBezTo>
                  <a:pt x="443729" y="319115"/>
                  <a:pt x="411887" y="287273"/>
                  <a:pt x="372609" y="287273"/>
                </a:cubicBezTo>
                <a:close/>
                <a:moveTo>
                  <a:pt x="1026161" y="0"/>
                </a:moveTo>
                <a:cubicBezTo>
                  <a:pt x="1110828" y="3387"/>
                  <a:pt x="1195591" y="4874"/>
                  <a:pt x="1280161" y="10160"/>
                </a:cubicBezTo>
                <a:cubicBezTo>
                  <a:pt x="1332768" y="13448"/>
                  <a:pt x="1361127" y="24801"/>
                  <a:pt x="1412240" y="30480"/>
                </a:cubicBezTo>
                <a:cubicBezTo>
                  <a:pt x="1452772" y="34983"/>
                  <a:pt x="1493388" y="39848"/>
                  <a:pt x="1534160" y="40640"/>
                </a:cubicBezTo>
                <a:lnTo>
                  <a:pt x="2458720" y="50800"/>
                </a:lnTo>
                <a:lnTo>
                  <a:pt x="2997199" y="60960"/>
                </a:lnTo>
                <a:cubicBezTo>
                  <a:pt x="3081403" y="68615"/>
                  <a:pt x="3190097" y="84224"/>
                  <a:pt x="3271519" y="60960"/>
                </a:cubicBezTo>
                <a:cubicBezTo>
                  <a:pt x="3283260" y="57605"/>
                  <a:pt x="3257972" y="40640"/>
                  <a:pt x="3251199" y="30480"/>
                </a:cubicBezTo>
                <a:cubicBezTo>
                  <a:pt x="3322100" y="12755"/>
                  <a:pt x="3305091" y="12369"/>
                  <a:pt x="3413759" y="30480"/>
                </a:cubicBezTo>
                <a:cubicBezTo>
                  <a:pt x="3434887" y="34001"/>
                  <a:pt x="3474719" y="50800"/>
                  <a:pt x="3474719" y="50800"/>
                </a:cubicBezTo>
                <a:cubicBezTo>
                  <a:pt x="3495039" y="44027"/>
                  <a:pt x="3517857" y="18599"/>
                  <a:pt x="3535679" y="30480"/>
                </a:cubicBezTo>
                <a:cubicBezTo>
                  <a:pt x="3583981" y="62681"/>
                  <a:pt x="3554575" y="46939"/>
                  <a:pt x="3627119" y="71120"/>
                </a:cubicBezTo>
                <a:cubicBezTo>
                  <a:pt x="3637279" y="74507"/>
                  <a:pt x="3646906" y="80686"/>
                  <a:pt x="3657599" y="81280"/>
                </a:cubicBezTo>
                <a:lnTo>
                  <a:pt x="3840479" y="91440"/>
                </a:lnTo>
                <a:cubicBezTo>
                  <a:pt x="3962279" y="115800"/>
                  <a:pt x="3908012" y="106082"/>
                  <a:pt x="4003039" y="121920"/>
                </a:cubicBezTo>
                <a:cubicBezTo>
                  <a:pt x="4118186" y="118533"/>
                  <a:pt x="4233659" y="121070"/>
                  <a:pt x="4348479" y="111760"/>
                </a:cubicBezTo>
                <a:cubicBezTo>
                  <a:pt x="4360650" y="110773"/>
                  <a:pt x="4367801" y="96399"/>
                  <a:pt x="4378959" y="91440"/>
                </a:cubicBezTo>
                <a:cubicBezTo>
                  <a:pt x="4398532" y="82741"/>
                  <a:pt x="4439919" y="71120"/>
                  <a:pt x="4439919" y="71120"/>
                </a:cubicBezTo>
                <a:lnTo>
                  <a:pt x="4754879" y="81280"/>
                </a:lnTo>
                <a:cubicBezTo>
                  <a:pt x="4785508" y="82811"/>
                  <a:pt x="4815715" y="89466"/>
                  <a:pt x="4846319" y="91440"/>
                </a:cubicBezTo>
                <a:cubicBezTo>
                  <a:pt x="4920748" y="96242"/>
                  <a:pt x="4995284" y="99529"/>
                  <a:pt x="5069839" y="101600"/>
                </a:cubicBezTo>
                <a:lnTo>
                  <a:pt x="5577839" y="111760"/>
                </a:lnTo>
                <a:cubicBezTo>
                  <a:pt x="5608310" y="116838"/>
                  <a:pt x="5672925" y="124350"/>
                  <a:pt x="5699759" y="142240"/>
                </a:cubicBezTo>
                <a:cubicBezTo>
                  <a:pt x="5709919" y="149013"/>
                  <a:pt x="5719081" y="157601"/>
                  <a:pt x="5730239" y="162560"/>
                </a:cubicBezTo>
                <a:cubicBezTo>
                  <a:pt x="5749812" y="171259"/>
                  <a:pt x="5791199" y="182880"/>
                  <a:pt x="5791199" y="182880"/>
                </a:cubicBezTo>
                <a:cubicBezTo>
                  <a:pt x="5808132" y="179493"/>
                  <a:pt x="5828733" y="183775"/>
                  <a:pt x="5841999" y="172720"/>
                </a:cubicBezTo>
                <a:cubicBezTo>
                  <a:pt x="5852726" y="163781"/>
                  <a:pt x="5843436" y="142984"/>
                  <a:pt x="5852159" y="132080"/>
                </a:cubicBezTo>
                <a:cubicBezTo>
                  <a:pt x="5858849" y="123717"/>
                  <a:pt x="5872479" y="125307"/>
                  <a:pt x="5882639" y="121920"/>
                </a:cubicBezTo>
                <a:cubicBezTo>
                  <a:pt x="6439959" y="133066"/>
                  <a:pt x="6637287" y="142369"/>
                  <a:pt x="7264399" y="121920"/>
                </a:cubicBezTo>
                <a:cubicBezTo>
                  <a:pt x="7285807" y="121222"/>
                  <a:pt x="7305039" y="108373"/>
                  <a:pt x="7325359" y="101600"/>
                </a:cubicBezTo>
                <a:cubicBezTo>
                  <a:pt x="7401971" y="76063"/>
                  <a:pt x="7307537" y="110511"/>
                  <a:pt x="7386319" y="71120"/>
                </a:cubicBezTo>
                <a:cubicBezTo>
                  <a:pt x="7395898" y="66331"/>
                  <a:pt x="7407220" y="65749"/>
                  <a:pt x="7416799" y="60960"/>
                </a:cubicBezTo>
                <a:cubicBezTo>
                  <a:pt x="7427721" y="55499"/>
                  <a:pt x="7436056" y="45450"/>
                  <a:pt x="7447279" y="40640"/>
                </a:cubicBezTo>
                <a:cubicBezTo>
                  <a:pt x="7460114" y="35139"/>
                  <a:pt x="7473981" y="31325"/>
                  <a:pt x="7487919" y="30480"/>
                </a:cubicBezTo>
                <a:cubicBezTo>
                  <a:pt x="7586011" y="24535"/>
                  <a:pt x="7684346" y="23707"/>
                  <a:pt x="7782559" y="20320"/>
                </a:cubicBezTo>
                <a:cubicBezTo>
                  <a:pt x="7869983" y="9392"/>
                  <a:pt x="7931493" y="0"/>
                  <a:pt x="8026399" y="0"/>
                </a:cubicBezTo>
                <a:cubicBezTo>
                  <a:pt x="8182222" y="0"/>
                  <a:pt x="8337972" y="6773"/>
                  <a:pt x="8493759" y="10160"/>
                </a:cubicBezTo>
                <a:cubicBezTo>
                  <a:pt x="8565240" y="33987"/>
                  <a:pt x="8476996" y="2976"/>
                  <a:pt x="8564879" y="40640"/>
                </a:cubicBezTo>
                <a:cubicBezTo>
                  <a:pt x="8600845" y="56054"/>
                  <a:pt x="8602428" y="49033"/>
                  <a:pt x="8646159" y="60960"/>
                </a:cubicBezTo>
                <a:cubicBezTo>
                  <a:pt x="8666823" y="66596"/>
                  <a:pt x="8685991" y="77759"/>
                  <a:pt x="8707119" y="81280"/>
                </a:cubicBezTo>
                <a:lnTo>
                  <a:pt x="8768079" y="91440"/>
                </a:lnTo>
                <a:cubicBezTo>
                  <a:pt x="8791748" y="95081"/>
                  <a:pt x="8815577" y="97663"/>
                  <a:pt x="8839199" y="101600"/>
                </a:cubicBezTo>
                <a:cubicBezTo>
                  <a:pt x="8856233" y="104439"/>
                  <a:pt x="8873009" y="108671"/>
                  <a:pt x="8889999" y="111760"/>
                </a:cubicBezTo>
                <a:cubicBezTo>
                  <a:pt x="8921111" y="117417"/>
                  <a:pt x="8992723" y="128818"/>
                  <a:pt x="9022079" y="132080"/>
                </a:cubicBezTo>
                <a:cubicBezTo>
                  <a:pt x="9059257" y="136211"/>
                  <a:pt x="9096586" y="138853"/>
                  <a:pt x="9133839" y="142240"/>
                </a:cubicBezTo>
                <a:lnTo>
                  <a:pt x="9184639" y="152400"/>
                </a:lnTo>
                <a:cubicBezTo>
                  <a:pt x="9204907" y="156085"/>
                  <a:pt x="9225489" y="158091"/>
                  <a:pt x="9245599" y="162560"/>
                </a:cubicBezTo>
                <a:cubicBezTo>
                  <a:pt x="9256054" y="164883"/>
                  <a:pt x="9265781" y="169778"/>
                  <a:pt x="9276079" y="172720"/>
                </a:cubicBezTo>
                <a:cubicBezTo>
                  <a:pt x="9289505" y="176556"/>
                  <a:pt x="9303344" y="178868"/>
                  <a:pt x="9316719" y="182880"/>
                </a:cubicBezTo>
                <a:cubicBezTo>
                  <a:pt x="9337235" y="189035"/>
                  <a:pt x="9357359" y="196427"/>
                  <a:pt x="9377679" y="203200"/>
                </a:cubicBezTo>
                <a:cubicBezTo>
                  <a:pt x="9387839" y="206587"/>
                  <a:pt x="9397769" y="210763"/>
                  <a:pt x="9408159" y="213360"/>
                </a:cubicBezTo>
                <a:lnTo>
                  <a:pt x="9448799" y="223520"/>
                </a:lnTo>
                <a:cubicBezTo>
                  <a:pt x="9445412" y="250613"/>
                  <a:pt x="9443523" y="277936"/>
                  <a:pt x="9438639" y="304800"/>
                </a:cubicBezTo>
                <a:cubicBezTo>
                  <a:pt x="9436723" y="315337"/>
                  <a:pt x="9428479" y="324570"/>
                  <a:pt x="9428479" y="335280"/>
                </a:cubicBezTo>
                <a:cubicBezTo>
                  <a:pt x="9428479" y="386193"/>
                  <a:pt x="9432054" y="437195"/>
                  <a:pt x="9438639" y="487680"/>
                </a:cubicBezTo>
                <a:cubicBezTo>
                  <a:pt x="9442251" y="515373"/>
                  <a:pt x="9450128" y="542466"/>
                  <a:pt x="9458959" y="568960"/>
                </a:cubicBezTo>
                <a:lnTo>
                  <a:pt x="9479279" y="629920"/>
                </a:lnTo>
                <a:cubicBezTo>
                  <a:pt x="9474371" y="752626"/>
                  <a:pt x="9474894" y="866004"/>
                  <a:pt x="9458959" y="985520"/>
                </a:cubicBezTo>
                <a:cubicBezTo>
                  <a:pt x="9456677" y="1002637"/>
                  <a:pt x="9451888" y="1019330"/>
                  <a:pt x="9448799" y="1036320"/>
                </a:cubicBezTo>
                <a:cubicBezTo>
                  <a:pt x="9445114" y="1056588"/>
                  <a:pt x="9442955" y="1077137"/>
                  <a:pt x="9438639" y="1097280"/>
                </a:cubicBezTo>
                <a:cubicBezTo>
                  <a:pt x="9432787" y="1124587"/>
                  <a:pt x="9418319" y="1178560"/>
                  <a:pt x="9418319" y="1178560"/>
                </a:cubicBezTo>
                <a:cubicBezTo>
                  <a:pt x="9410669" y="1331560"/>
                  <a:pt x="9399604" y="1362517"/>
                  <a:pt x="9418319" y="1493520"/>
                </a:cubicBezTo>
                <a:cubicBezTo>
                  <a:pt x="9419834" y="1504122"/>
                  <a:pt x="9425882" y="1513610"/>
                  <a:pt x="9428479" y="1524000"/>
                </a:cubicBezTo>
                <a:cubicBezTo>
                  <a:pt x="9430531" y="1532207"/>
                  <a:pt x="9439509" y="1591345"/>
                  <a:pt x="9448799" y="1605280"/>
                </a:cubicBezTo>
                <a:cubicBezTo>
                  <a:pt x="9456769" y="1617235"/>
                  <a:pt x="9470458" y="1624418"/>
                  <a:pt x="9479279" y="1635760"/>
                </a:cubicBezTo>
                <a:cubicBezTo>
                  <a:pt x="9494272" y="1655037"/>
                  <a:pt x="9519919" y="1696720"/>
                  <a:pt x="9519919" y="1696720"/>
                </a:cubicBezTo>
                <a:cubicBezTo>
                  <a:pt x="9516532" y="1706880"/>
                  <a:pt x="9518474" y="1720975"/>
                  <a:pt x="9509759" y="1727200"/>
                </a:cubicBezTo>
                <a:cubicBezTo>
                  <a:pt x="9492330" y="1739650"/>
                  <a:pt x="9448799" y="1747520"/>
                  <a:pt x="9448799" y="1747520"/>
                </a:cubicBezTo>
                <a:cubicBezTo>
                  <a:pt x="9442026" y="1757680"/>
                  <a:pt x="9433940" y="1767078"/>
                  <a:pt x="9428479" y="1778000"/>
                </a:cubicBezTo>
                <a:cubicBezTo>
                  <a:pt x="9423690" y="1787579"/>
                  <a:pt x="9425892" y="1800907"/>
                  <a:pt x="9418319" y="1808480"/>
                </a:cubicBezTo>
                <a:cubicBezTo>
                  <a:pt x="9322398" y="1904401"/>
                  <a:pt x="9395560" y="1803333"/>
                  <a:pt x="9296399" y="1869440"/>
                </a:cubicBezTo>
                <a:lnTo>
                  <a:pt x="9265919" y="1889760"/>
                </a:lnTo>
                <a:cubicBezTo>
                  <a:pt x="9224136" y="1952435"/>
                  <a:pt x="9246344" y="1946153"/>
                  <a:pt x="9194799" y="1960880"/>
                </a:cubicBezTo>
                <a:cubicBezTo>
                  <a:pt x="9181373" y="1964716"/>
                  <a:pt x="9167706" y="1967653"/>
                  <a:pt x="9154159" y="1971040"/>
                </a:cubicBezTo>
                <a:cubicBezTo>
                  <a:pt x="9069492" y="1967653"/>
                  <a:pt x="8984616" y="1967728"/>
                  <a:pt x="8900159" y="1960880"/>
                </a:cubicBezTo>
                <a:cubicBezTo>
                  <a:pt x="8859093" y="1957550"/>
                  <a:pt x="8819348" y="1943301"/>
                  <a:pt x="8778239" y="1940560"/>
                </a:cubicBezTo>
                <a:cubicBezTo>
                  <a:pt x="8561546" y="1926114"/>
                  <a:pt x="8676681" y="1933076"/>
                  <a:pt x="8432799" y="1920240"/>
                </a:cubicBezTo>
                <a:lnTo>
                  <a:pt x="7853679" y="1930400"/>
                </a:lnTo>
                <a:cubicBezTo>
                  <a:pt x="7836419" y="1930957"/>
                  <a:pt x="7820029" y="1938542"/>
                  <a:pt x="7802879" y="1940560"/>
                </a:cubicBezTo>
                <a:cubicBezTo>
                  <a:pt x="7499007" y="1976310"/>
                  <a:pt x="7845086" y="1927664"/>
                  <a:pt x="7579359" y="1960880"/>
                </a:cubicBezTo>
                <a:cubicBezTo>
                  <a:pt x="7531457" y="1966868"/>
                  <a:pt x="7513374" y="1972877"/>
                  <a:pt x="7467599" y="1981200"/>
                </a:cubicBezTo>
                <a:cubicBezTo>
                  <a:pt x="7447331" y="1984885"/>
                  <a:pt x="7426959" y="1987973"/>
                  <a:pt x="7406639" y="1991360"/>
                </a:cubicBezTo>
                <a:lnTo>
                  <a:pt x="7183119" y="1981200"/>
                </a:lnTo>
                <a:cubicBezTo>
                  <a:pt x="7135658" y="1978563"/>
                  <a:pt x="7088413" y="1971040"/>
                  <a:pt x="7040879" y="1971040"/>
                </a:cubicBezTo>
                <a:cubicBezTo>
                  <a:pt x="7013575" y="1971040"/>
                  <a:pt x="6986532" y="1976711"/>
                  <a:pt x="6959599" y="1981200"/>
                </a:cubicBezTo>
                <a:cubicBezTo>
                  <a:pt x="6945825" y="1983496"/>
                  <a:pt x="6932334" y="1987348"/>
                  <a:pt x="6918959" y="1991360"/>
                </a:cubicBezTo>
                <a:cubicBezTo>
                  <a:pt x="6888185" y="2000592"/>
                  <a:pt x="6857999" y="2011680"/>
                  <a:pt x="6827519" y="2021840"/>
                </a:cubicBezTo>
                <a:lnTo>
                  <a:pt x="6797039" y="2032000"/>
                </a:lnTo>
                <a:cubicBezTo>
                  <a:pt x="6786879" y="2035387"/>
                  <a:pt x="6777161" y="2040645"/>
                  <a:pt x="6766559" y="2042160"/>
                </a:cubicBezTo>
                <a:lnTo>
                  <a:pt x="6624319" y="2062480"/>
                </a:lnTo>
                <a:lnTo>
                  <a:pt x="6553199" y="2072640"/>
                </a:lnTo>
                <a:cubicBezTo>
                  <a:pt x="6480118" y="2097000"/>
                  <a:pt x="6571381" y="2067445"/>
                  <a:pt x="6482079" y="2092960"/>
                </a:cubicBezTo>
                <a:cubicBezTo>
                  <a:pt x="6471781" y="2095902"/>
                  <a:pt x="6462101" y="2101020"/>
                  <a:pt x="6451599" y="2103120"/>
                </a:cubicBezTo>
                <a:cubicBezTo>
                  <a:pt x="6428117" y="2107816"/>
                  <a:pt x="6404101" y="2109343"/>
                  <a:pt x="6380479" y="2113280"/>
                </a:cubicBezTo>
                <a:cubicBezTo>
                  <a:pt x="6363445" y="2116119"/>
                  <a:pt x="6346612" y="2120053"/>
                  <a:pt x="6329679" y="2123440"/>
                </a:cubicBezTo>
                <a:cubicBezTo>
                  <a:pt x="6251786" y="2120053"/>
                  <a:pt x="6173753" y="2119040"/>
                  <a:pt x="6095999" y="2113280"/>
                </a:cubicBezTo>
                <a:cubicBezTo>
                  <a:pt x="6076257" y="2111818"/>
                  <a:pt x="6004675" y="2086225"/>
                  <a:pt x="5994399" y="2082800"/>
                </a:cubicBezTo>
                <a:cubicBezTo>
                  <a:pt x="5984239" y="2079413"/>
                  <a:pt x="5974626" y="2072895"/>
                  <a:pt x="5963919" y="2072640"/>
                </a:cubicBezTo>
                <a:lnTo>
                  <a:pt x="5537199" y="2062480"/>
                </a:lnTo>
                <a:cubicBezTo>
                  <a:pt x="5368657" y="2020345"/>
                  <a:pt x="5538248" y="2059620"/>
                  <a:pt x="5110479" y="2042160"/>
                </a:cubicBezTo>
                <a:cubicBezTo>
                  <a:pt x="5073103" y="2040634"/>
                  <a:pt x="5035972" y="2035387"/>
                  <a:pt x="4998719" y="2032000"/>
                </a:cubicBezTo>
                <a:lnTo>
                  <a:pt x="4846319" y="1981200"/>
                </a:lnTo>
                <a:lnTo>
                  <a:pt x="4815839" y="1971040"/>
                </a:lnTo>
                <a:lnTo>
                  <a:pt x="4785359" y="1960880"/>
                </a:lnTo>
                <a:lnTo>
                  <a:pt x="4307839" y="1971040"/>
                </a:lnTo>
                <a:cubicBezTo>
                  <a:pt x="4175751" y="1974112"/>
                  <a:pt x="4043573" y="1974916"/>
                  <a:pt x="3911599" y="1981200"/>
                </a:cubicBezTo>
                <a:cubicBezTo>
                  <a:pt x="3900902" y="1981709"/>
                  <a:pt x="3891509" y="1988763"/>
                  <a:pt x="3881119" y="1991360"/>
                </a:cubicBezTo>
                <a:cubicBezTo>
                  <a:pt x="3864366" y="1995548"/>
                  <a:pt x="3847252" y="1998133"/>
                  <a:pt x="3830319" y="2001520"/>
                </a:cubicBezTo>
                <a:cubicBezTo>
                  <a:pt x="3776132" y="1998133"/>
                  <a:pt x="3721554" y="1998696"/>
                  <a:pt x="3667759" y="1991360"/>
                </a:cubicBezTo>
                <a:cubicBezTo>
                  <a:pt x="3646536" y="1988466"/>
                  <a:pt x="3627119" y="1977813"/>
                  <a:pt x="3606799" y="1971040"/>
                </a:cubicBezTo>
                <a:cubicBezTo>
                  <a:pt x="3596639" y="1967653"/>
                  <a:pt x="3587005" y="1961592"/>
                  <a:pt x="3576319" y="1960880"/>
                </a:cubicBezTo>
                <a:lnTo>
                  <a:pt x="3423919" y="1950720"/>
                </a:lnTo>
                <a:cubicBezTo>
                  <a:pt x="3410372" y="1943947"/>
                  <a:pt x="3397341" y="1936025"/>
                  <a:pt x="3383279" y="1930400"/>
                </a:cubicBezTo>
                <a:cubicBezTo>
                  <a:pt x="3363392" y="1922445"/>
                  <a:pt x="3340141" y="1921961"/>
                  <a:pt x="3322319" y="1910080"/>
                </a:cubicBezTo>
                <a:cubicBezTo>
                  <a:pt x="3312159" y="1903307"/>
                  <a:pt x="3302997" y="1894719"/>
                  <a:pt x="3291839" y="1889760"/>
                </a:cubicBezTo>
                <a:cubicBezTo>
                  <a:pt x="3272266" y="1881061"/>
                  <a:pt x="3251199" y="1876213"/>
                  <a:pt x="3230879" y="1869440"/>
                </a:cubicBezTo>
                <a:lnTo>
                  <a:pt x="3200399" y="1859280"/>
                </a:lnTo>
                <a:cubicBezTo>
                  <a:pt x="3176692" y="1862667"/>
                  <a:pt x="3151630" y="1860843"/>
                  <a:pt x="3129279" y="1869440"/>
                </a:cubicBezTo>
                <a:cubicBezTo>
                  <a:pt x="3106485" y="1878207"/>
                  <a:pt x="3088639" y="1896533"/>
                  <a:pt x="3068319" y="1910080"/>
                </a:cubicBezTo>
                <a:cubicBezTo>
                  <a:pt x="3058159" y="1916853"/>
                  <a:pt x="3049423" y="1926539"/>
                  <a:pt x="3037839" y="1930400"/>
                </a:cubicBezTo>
                <a:lnTo>
                  <a:pt x="2946399" y="1960880"/>
                </a:lnTo>
                <a:cubicBezTo>
                  <a:pt x="2936239" y="1964267"/>
                  <a:pt x="2926309" y="1968443"/>
                  <a:pt x="2915919" y="1971040"/>
                </a:cubicBezTo>
                <a:lnTo>
                  <a:pt x="2875279" y="1981200"/>
                </a:lnTo>
                <a:cubicBezTo>
                  <a:pt x="2817706" y="1977813"/>
                  <a:pt x="2759995" y="1976261"/>
                  <a:pt x="2702560" y="1971040"/>
                </a:cubicBezTo>
                <a:cubicBezTo>
                  <a:pt x="2685362" y="1969477"/>
                  <a:pt x="2669029" y="1960880"/>
                  <a:pt x="2651760" y="1960880"/>
                </a:cubicBezTo>
                <a:cubicBezTo>
                  <a:pt x="2563642" y="1960880"/>
                  <a:pt x="2475653" y="1967653"/>
                  <a:pt x="2387600" y="1971040"/>
                </a:cubicBezTo>
                <a:cubicBezTo>
                  <a:pt x="2291872" y="1980613"/>
                  <a:pt x="2264262" y="1983939"/>
                  <a:pt x="2164080" y="1991360"/>
                </a:cubicBezTo>
                <a:lnTo>
                  <a:pt x="2011681" y="2001520"/>
                </a:lnTo>
                <a:cubicBezTo>
                  <a:pt x="1954300" y="2005934"/>
                  <a:pt x="1856822" y="2015990"/>
                  <a:pt x="1798320" y="2021840"/>
                </a:cubicBezTo>
                <a:cubicBezTo>
                  <a:pt x="1673013" y="2018453"/>
                  <a:pt x="1547611" y="2017642"/>
                  <a:pt x="1422400" y="2011680"/>
                </a:cubicBezTo>
                <a:cubicBezTo>
                  <a:pt x="1388892" y="2010084"/>
                  <a:pt x="1340483" y="1991148"/>
                  <a:pt x="1310641" y="1981200"/>
                </a:cubicBezTo>
                <a:cubicBezTo>
                  <a:pt x="1266913" y="1966624"/>
                  <a:pt x="1290551" y="1973637"/>
                  <a:pt x="1239521" y="1960880"/>
                </a:cubicBezTo>
                <a:cubicBezTo>
                  <a:pt x="920806" y="1976057"/>
                  <a:pt x="1006220" y="1976997"/>
                  <a:pt x="579120" y="1960880"/>
                </a:cubicBezTo>
                <a:cubicBezTo>
                  <a:pt x="545707" y="1959619"/>
                  <a:pt x="465199" y="1948256"/>
                  <a:pt x="426720" y="1940560"/>
                </a:cubicBezTo>
                <a:cubicBezTo>
                  <a:pt x="415869" y="1938390"/>
                  <a:pt x="368511" y="1926696"/>
                  <a:pt x="355600" y="1920240"/>
                </a:cubicBezTo>
                <a:cubicBezTo>
                  <a:pt x="276818" y="1880849"/>
                  <a:pt x="371252" y="1915297"/>
                  <a:pt x="294640" y="1889760"/>
                </a:cubicBezTo>
                <a:cubicBezTo>
                  <a:pt x="281881" y="1890741"/>
                  <a:pt x="140867" y="1912198"/>
                  <a:pt x="101600" y="1889760"/>
                </a:cubicBezTo>
                <a:cubicBezTo>
                  <a:pt x="92301" y="1884447"/>
                  <a:pt x="94827" y="1869440"/>
                  <a:pt x="91440" y="1859280"/>
                </a:cubicBezTo>
                <a:cubicBezTo>
                  <a:pt x="68506" y="1607002"/>
                  <a:pt x="91440" y="1917188"/>
                  <a:pt x="91440" y="1544320"/>
                </a:cubicBezTo>
                <a:cubicBezTo>
                  <a:pt x="91440" y="1316630"/>
                  <a:pt x="86895" y="1225619"/>
                  <a:pt x="71120" y="1036320"/>
                </a:cubicBezTo>
                <a:cubicBezTo>
                  <a:pt x="68014" y="999042"/>
                  <a:pt x="65331" y="961711"/>
                  <a:pt x="60960" y="924560"/>
                </a:cubicBezTo>
                <a:cubicBezTo>
                  <a:pt x="51505" y="844193"/>
                  <a:pt x="51869" y="885790"/>
                  <a:pt x="40640" y="812800"/>
                </a:cubicBezTo>
                <a:cubicBezTo>
                  <a:pt x="36488" y="785813"/>
                  <a:pt x="34969" y="758453"/>
                  <a:pt x="30480" y="731520"/>
                </a:cubicBezTo>
                <a:cubicBezTo>
                  <a:pt x="24802" y="697453"/>
                  <a:pt x="16933" y="663787"/>
                  <a:pt x="10160" y="629920"/>
                </a:cubicBezTo>
                <a:lnTo>
                  <a:pt x="0" y="579120"/>
                </a:lnTo>
                <a:cubicBezTo>
                  <a:pt x="3387" y="497840"/>
                  <a:pt x="4364" y="416424"/>
                  <a:pt x="10160" y="335280"/>
                </a:cubicBezTo>
                <a:cubicBezTo>
                  <a:pt x="11672" y="314105"/>
                  <a:pt x="24529" y="284989"/>
                  <a:pt x="30480" y="264160"/>
                </a:cubicBezTo>
                <a:cubicBezTo>
                  <a:pt x="32174" y="258233"/>
                  <a:pt x="44710" y="202175"/>
                  <a:pt x="50800" y="193040"/>
                </a:cubicBezTo>
                <a:cubicBezTo>
                  <a:pt x="58770" y="181085"/>
                  <a:pt x="71120" y="172720"/>
                  <a:pt x="81280" y="162560"/>
                </a:cubicBezTo>
                <a:cubicBezTo>
                  <a:pt x="93835" y="124896"/>
                  <a:pt x="-10160" y="157480"/>
                  <a:pt x="40640" y="142240"/>
                </a:cubicBezTo>
                <a:cubicBezTo>
                  <a:pt x="91440" y="127000"/>
                  <a:pt x="270595" y="93117"/>
                  <a:pt x="386080" y="71120"/>
                </a:cubicBezTo>
                <a:cubicBezTo>
                  <a:pt x="412902" y="66011"/>
                  <a:pt x="440373" y="65112"/>
                  <a:pt x="467360" y="60960"/>
                </a:cubicBezTo>
                <a:cubicBezTo>
                  <a:pt x="484428" y="58334"/>
                  <a:pt x="500912" y="51641"/>
                  <a:pt x="518160" y="50800"/>
                </a:cubicBezTo>
                <a:cubicBezTo>
                  <a:pt x="639982" y="44857"/>
                  <a:pt x="762000" y="44027"/>
                  <a:pt x="883921" y="40640"/>
                </a:cubicBezTo>
                <a:cubicBezTo>
                  <a:pt x="904241" y="33867"/>
                  <a:pt x="924100" y="25515"/>
                  <a:pt x="944881" y="20320"/>
                </a:cubicBezTo>
                <a:close/>
              </a:path>
            </a:pathLst>
          </a:custGeom>
          <a:pattFill prst="dotGrid">
            <a:fgClr>
              <a:srgbClr val="F2D5C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36941" y="513806"/>
            <a:ext cx="74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/>
              <a:t>Találjatok ki kérdéseket az iskolátokkal kapcsolatban!</a:t>
            </a:r>
          </a:p>
          <a:p>
            <a:pPr algn="ctr"/>
            <a:r>
              <a:rPr lang="hu-HU" sz="2400" dirty="0"/>
              <a:t>Olyan kéréseket, amire igennel vagy nemmel lehet válaszolni!</a:t>
            </a:r>
          </a:p>
        </p:txBody>
      </p:sp>
      <p:sp>
        <p:nvSpPr>
          <p:cNvPr id="64" name="Ellipszis 63"/>
          <p:cNvSpPr/>
          <p:nvPr/>
        </p:nvSpPr>
        <p:spPr>
          <a:xfrm>
            <a:off x="3724411" y="920514"/>
            <a:ext cx="4546602" cy="454660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/>
              <a:t>Kérdések az iskoláról</a:t>
            </a:r>
          </a:p>
        </p:txBody>
      </p:sp>
      <p:grpSp>
        <p:nvGrpSpPr>
          <p:cNvPr id="9" name="Csoportba foglalás 8"/>
          <p:cNvGrpSpPr/>
          <p:nvPr/>
        </p:nvGrpSpPr>
        <p:grpSpPr>
          <a:xfrm>
            <a:off x="10338860" y="1381211"/>
            <a:ext cx="1696588" cy="3071520"/>
            <a:chOff x="10408044" y="446199"/>
            <a:chExt cx="1696588" cy="3071520"/>
          </a:xfrm>
        </p:grpSpPr>
        <p:sp>
          <p:nvSpPr>
            <p:cNvPr id="80" name="Szabadkézi sokszög 79"/>
            <p:cNvSpPr/>
            <p:nvPr/>
          </p:nvSpPr>
          <p:spPr>
            <a:xfrm>
              <a:off x="10408044" y="446199"/>
              <a:ext cx="1617012" cy="3071520"/>
            </a:xfrm>
            <a:custGeom>
              <a:avLst/>
              <a:gdLst>
                <a:gd name="connsiteX0" fmla="*/ 2882 w 1617012"/>
                <a:gd name="connsiteY0" fmla="*/ 0 h 3071520"/>
                <a:gd name="connsiteX1" fmla="*/ 223979 w 1617012"/>
                <a:gd name="connsiteY1" fmla="*/ 0 h 3071520"/>
                <a:gd name="connsiteX2" fmla="*/ 223979 w 1617012"/>
                <a:gd name="connsiteY2" fmla="*/ 58662 h 3071520"/>
                <a:gd name="connsiteX3" fmla="*/ 212982 w 1617012"/>
                <a:gd name="connsiteY3" fmla="*/ 60882 h 3071520"/>
                <a:gd name="connsiteX4" fmla="*/ 173898 w 1617012"/>
                <a:gd name="connsiteY4" fmla="*/ 119845 h 3071520"/>
                <a:gd name="connsiteX5" fmla="*/ 237890 w 1617012"/>
                <a:gd name="connsiteY5" fmla="*/ 183837 h 3071520"/>
                <a:gd name="connsiteX6" fmla="*/ 301882 w 1617012"/>
                <a:gd name="connsiteY6" fmla="*/ 119845 h 3071520"/>
                <a:gd name="connsiteX7" fmla="*/ 262798 w 1617012"/>
                <a:gd name="connsiteY7" fmla="*/ 60882 h 3071520"/>
                <a:gd name="connsiteX8" fmla="*/ 250132 w 1617012"/>
                <a:gd name="connsiteY8" fmla="*/ 58324 h 3071520"/>
                <a:gd name="connsiteX9" fmla="*/ 250132 w 1617012"/>
                <a:gd name="connsiteY9" fmla="*/ 0 h 3071520"/>
                <a:gd name="connsiteX10" fmla="*/ 416761 w 1617012"/>
                <a:gd name="connsiteY10" fmla="*/ 0 h 3071520"/>
                <a:gd name="connsiteX11" fmla="*/ 416761 w 1617012"/>
                <a:gd name="connsiteY11" fmla="*/ 58662 h 3071520"/>
                <a:gd name="connsiteX12" fmla="*/ 405764 w 1617012"/>
                <a:gd name="connsiteY12" fmla="*/ 60882 h 3071520"/>
                <a:gd name="connsiteX13" fmla="*/ 366680 w 1617012"/>
                <a:gd name="connsiteY13" fmla="*/ 119845 h 3071520"/>
                <a:gd name="connsiteX14" fmla="*/ 430672 w 1617012"/>
                <a:gd name="connsiteY14" fmla="*/ 183837 h 3071520"/>
                <a:gd name="connsiteX15" fmla="*/ 494664 w 1617012"/>
                <a:gd name="connsiteY15" fmla="*/ 119845 h 3071520"/>
                <a:gd name="connsiteX16" fmla="*/ 455581 w 1617012"/>
                <a:gd name="connsiteY16" fmla="*/ 60882 h 3071520"/>
                <a:gd name="connsiteX17" fmla="*/ 442914 w 1617012"/>
                <a:gd name="connsiteY17" fmla="*/ 58324 h 3071520"/>
                <a:gd name="connsiteX18" fmla="*/ 442914 w 1617012"/>
                <a:gd name="connsiteY18" fmla="*/ 0 h 3071520"/>
                <a:gd name="connsiteX19" fmla="*/ 601754 w 1617012"/>
                <a:gd name="connsiteY19" fmla="*/ 0 h 3071520"/>
                <a:gd name="connsiteX20" fmla="*/ 601754 w 1617012"/>
                <a:gd name="connsiteY20" fmla="*/ 58662 h 3071520"/>
                <a:gd name="connsiteX21" fmla="*/ 590757 w 1617012"/>
                <a:gd name="connsiteY21" fmla="*/ 60882 h 3071520"/>
                <a:gd name="connsiteX22" fmla="*/ 551673 w 1617012"/>
                <a:gd name="connsiteY22" fmla="*/ 119845 h 3071520"/>
                <a:gd name="connsiteX23" fmla="*/ 615665 w 1617012"/>
                <a:gd name="connsiteY23" fmla="*/ 183837 h 3071520"/>
                <a:gd name="connsiteX24" fmla="*/ 679657 w 1617012"/>
                <a:gd name="connsiteY24" fmla="*/ 119845 h 3071520"/>
                <a:gd name="connsiteX25" fmla="*/ 640573 w 1617012"/>
                <a:gd name="connsiteY25" fmla="*/ 60882 h 3071520"/>
                <a:gd name="connsiteX26" fmla="*/ 627907 w 1617012"/>
                <a:gd name="connsiteY26" fmla="*/ 58324 h 3071520"/>
                <a:gd name="connsiteX27" fmla="*/ 627907 w 1617012"/>
                <a:gd name="connsiteY27" fmla="*/ 0 h 3071520"/>
                <a:gd name="connsiteX28" fmla="*/ 786747 w 1617012"/>
                <a:gd name="connsiteY28" fmla="*/ 0 h 3071520"/>
                <a:gd name="connsiteX29" fmla="*/ 786747 w 1617012"/>
                <a:gd name="connsiteY29" fmla="*/ 58662 h 3071520"/>
                <a:gd name="connsiteX30" fmla="*/ 775749 w 1617012"/>
                <a:gd name="connsiteY30" fmla="*/ 60882 h 3071520"/>
                <a:gd name="connsiteX31" fmla="*/ 736666 w 1617012"/>
                <a:gd name="connsiteY31" fmla="*/ 119845 h 3071520"/>
                <a:gd name="connsiteX32" fmla="*/ 800658 w 1617012"/>
                <a:gd name="connsiteY32" fmla="*/ 183837 h 3071520"/>
                <a:gd name="connsiteX33" fmla="*/ 864650 w 1617012"/>
                <a:gd name="connsiteY33" fmla="*/ 119845 h 3071520"/>
                <a:gd name="connsiteX34" fmla="*/ 825566 w 1617012"/>
                <a:gd name="connsiteY34" fmla="*/ 60882 h 3071520"/>
                <a:gd name="connsiteX35" fmla="*/ 812900 w 1617012"/>
                <a:gd name="connsiteY35" fmla="*/ 58324 h 3071520"/>
                <a:gd name="connsiteX36" fmla="*/ 812900 w 1617012"/>
                <a:gd name="connsiteY36" fmla="*/ 0 h 3071520"/>
                <a:gd name="connsiteX37" fmla="*/ 971740 w 1617012"/>
                <a:gd name="connsiteY37" fmla="*/ 0 h 3071520"/>
                <a:gd name="connsiteX38" fmla="*/ 971740 w 1617012"/>
                <a:gd name="connsiteY38" fmla="*/ 58662 h 3071520"/>
                <a:gd name="connsiteX39" fmla="*/ 960742 w 1617012"/>
                <a:gd name="connsiteY39" fmla="*/ 60882 h 3071520"/>
                <a:gd name="connsiteX40" fmla="*/ 921659 w 1617012"/>
                <a:gd name="connsiteY40" fmla="*/ 119845 h 3071520"/>
                <a:gd name="connsiteX41" fmla="*/ 985651 w 1617012"/>
                <a:gd name="connsiteY41" fmla="*/ 183837 h 3071520"/>
                <a:gd name="connsiteX42" fmla="*/ 1049643 w 1617012"/>
                <a:gd name="connsiteY42" fmla="*/ 119845 h 3071520"/>
                <a:gd name="connsiteX43" fmla="*/ 1010559 w 1617012"/>
                <a:gd name="connsiteY43" fmla="*/ 60882 h 3071520"/>
                <a:gd name="connsiteX44" fmla="*/ 997893 w 1617012"/>
                <a:gd name="connsiteY44" fmla="*/ 58324 h 3071520"/>
                <a:gd name="connsiteX45" fmla="*/ 997893 w 1617012"/>
                <a:gd name="connsiteY45" fmla="*/ 0 h 3071520"/>
                <a:gd name="connsiteX46" fmla="*/ 1156733 w 1617012"/>
                <a:gd name="connsiteY46" fmla="*/ 0 h 3071520"/>
                <a:gd name="connsiteX47" fmla="*/ 1156733 w 1617012"/>
                <a:gd name="connsiteY47" fmla="*/ 58662 h 3071520"/>
                <a:gd name="connsiteX48" fmla="*/ 1145735 w 1617012"/>
                <a:gd name="connsiteY48" fmla="*/ 60882 h 3071520"/>
                <a:gd name="connsiteX49" fmla="*/ 1106652 w 1617012"/>
                <a:gd name="connsiteY49" fmla="*/ 119845 h 3071520"/>
                <a:gd name="connsiteX50" fmla="*/ 1170644 w 1617012"/>
                <a:gd name="connsiteY50" fmla="*/ 183837 h 3071520"/>
                <a:gd name="connsiteX51" fmla="*/ 1234635 w 1617012"/>
                <a:gd name="connsiteY51" fmla="*/ 119845 h 3071520"/>
                <a:gd name="connsiteX52" fmla="*/ 1195552 w 1617012"/>
                <a:gd name="connsiteY52" fmla="*/ 60882 h 3071520"/>
                <a:gd name="connsiteX53" fmla="*/ 1182886 w 1617012"/>
                <a:gd name="connsiteY53" fmla="*/ 58324 h 3071520"/>
                <a:gd name="connsiteX54" fmla="*/ 1182886 w 1617012"/>
                <a:gd name="connsiteY54" fmla="*/ 0 h 3071520"/>
                <a:gd name="connsiteX55" fmla="*/ 1341725 w 1617012"/>
                <a:gd name="connsiteY55" fmla="*/ 0 h 3071520"/>
                <a:gd name="connsiteX56" fmla="*/ 1341725 w 1617012"/>
                <a:gd name="connsiteY56" fmla="*/ 58662 h 3071520"/>
                <a:gd name="connsiteX57" fmla="*/ 1330728 w 1617012"/>
                <a:gd name="connsiteY57" fmla="*/ 60882 h 3071520"/>
                <a:gd name="connsiteX58" fmla="*/ 1291645 w 1617012"/>
                <a:gd name="connsiteY58" fmla="*/ 119845 h 3071520"/>
                <a:gd name="connsiteX59" fmla="*/ 1355637 w 1617012"/>
                <a:gd name="connsiteY59" fmla="*/ 183837 h 3071520"/>
                <a:gd name="connsiteX60" fmla="*/ 1419628 w 1617012"/>
                <a:gd name="connsiteY60" fmla="*/ 119845 h 3071520"/>
                <a:gd name="connsiteX61" fmla="*/ 1380545 w 1617012"/>
                <a:gd name="connsiteY61" fmla="*/ 60882 h 3071520"/>
                <a:gd name="connsiteX62" fmla="*/ 1367879 w 1617012"/>
                <a:gd name="connsiteY62" fmla="*/ 58324 h 3071520"/>
                <a:gd name="connsiteX63" fmla="*/ 1367879 w 1617012"/>
                <a:gd name="connsiteY63" fmla="*/ 0 h 3071520"/>
                <a:gd name="connsiteX64" fmla="*/ 1608365 w 1617012"/>
                <a:gd name="connsiteY64" fmla="*/ 0 h 3071520"/>
                <a:gd name="connsiteX65" fmla="*/ 1608365 w 1617012"/>
                <a:gd name="connsiteY65" fmla="*/ 1603581 h 3071520"/>
                <a:gd name="connsiteX66" fmla="*/ 1617012 w 1617012"/>
                <a:gd name="connsiteY66" fmla="*/ 1603581 h 3071520"/>
                <a:gd name="connsiteX67" fmla="*/ 1617012 w 1617012"/>
                <a:gd name="connsiteY67" fmla="*/ 3071520 h 3071520"/>
                <a:gd name="connsiteX68" fmla="*/ 0 w 1617012"/>
                <a:gd name="connsiteY68" fmla="*/ 3071520 h 3071520"/>
                <a:gd name="connsiteX69" fmla="*/ 0 w 1617012"/>
                <a:gd name="connsiteY69" fmla="*/ 1603581 h 3071520"/>
                <a:gd name="connsiteX70" fmla="*/ 2882 w 1617012"/>
                <a:gd name="connsiteY70" fmla="*/ 1603581 h 3071520"/>
                <a:gd name="connsiteX0" fmla="*/ 2882 w 1617012"/>
                <a:gd name="connsiteY0" fmla="*/ 0 h 3071520"/>
                <a:gd name="connsiteX1" fmla="*/ 223979 w 1617012"/>
                <a:gd name="connsiteY1" fmla="*/ 0 h 3071520"/>
                <a:gd name="connsiteX2" fmla="*/ 223979 w 1617012"/>
                <a:gd name="connsiteY2" fmla="*/ 58662 h 3071520"/>
                <a:gd name="connsiteX3" fmla="*/ 212982 w 1617012"/>
                <a:gd name="connsiteY3" fmla="*/ 60882 h 3071520"/>
                <a:gd name="connsiteX4" fmla="*/ 173898 w 1617012"/>
                <a:gd name="connsiteY4" fmla="*/ 119845 h 3071520"/>
                <a:gd name="connsiteX5" fmla="*/ 237890 w 1617012"/>
                <a:gd name="connsiteY5" fmla="*/ 183837 h 3071520"/>
                <a:gd name="connsiteX6" fmla="*/ 301882 w 1617012"/>
                <a:gd name="connsiteY6" fmla="*/ 119845 h 3071520"/>
                <a:gd name="connsiteX7" fmla="*/ 262798 w 1617012"/>
                <a:gd name="connsiteY7" fmla="*/ 60882 h 3071520"/>
                <a:gd name="connsiteX8" fmla="*/ 250132 w 1617012"/>
                <a:gd name="connsiteY8" fmla="*/ 58324 h 3071520"/>
                <a:gd name="connsiteX9" fmla="*/ 250132 w 1617012"/>
                <a:gd name="connsiteY9" fmla="*/ 0 h 3071520"/>
                <a:gd name="connsiteX10" fmla="*/ 416761 w 1617012"/>
                <a:gd name="connsiteY10" fmla="*/ 0 h 3071520"/>
                <a:gd name="connsiteX11" fmla="*/ 416761 w 1617012"/>
                <a:gd name="connsiteY11" fmla="*/ 58662 h 3071520"/>
                <a:gd name="connsiteX12" fmla="*/ 405764 w 1617012"/>
                <a:gd name="connsiteY12" fmla="*/ 60882 h 3071520"/>
                <a:gd name="connsiteX13" fmla="*/ 366680 w 1617012"/>
                <a:gd name="connsiteY13" fmla="*/ 119845 h 3071520"/>
                <a:gd name="connsiteX14" fmla="*/ 430672 w 1617012"/>
                <a:gd name="connsiteY14" fmla="*/ 183837 h 3071520"/>
                <a:gd name="connsiteX15" fmla="*/ 494664 w 1617012"/>
                <a:gd name="connsiteY15" fmla="*/ 119845 h 3071520"/>
                <a:gd name="connsiteX16" fmla="*/ 455581 w 1617012"/>
                <a:gd name="connsiteY16" fmla="*/ 60882 h 3071520"/>
                <a:gd name="connsiteX17" fmla="*/ 442914 w 1617012"/>
                <a:gd name="connsiteY17" fmla="*/ 58324 h 3071520"/>
                <a:gd name="connsiteX18" fmla="*/ 442914 w 1617012"/>
                <a:gd name="connsiteY18" fmla="*/ 0 h 3071520"/>
                <a:gd name="connsiteX19" fmla="*/ 601754 w 1617012"/>
                <a:gd name="connsiteY19" fmla="*/ 0 h 3071520"/>
                <a:gd name="connsiteX20" fmla="*/ 601754 w 1617012"/>
                <a:gd name="connsiteY20" fmla="*/ 58662 h 3071520"/>
                <a:gd name="connsiteX21" fmla="*/ 590757 w 1617012"/>
                <a:gd name="connsiteY21" fmla="*/ 60882 h 3071520"/>
                <a:gd name="connsiteX22" fmla="*/ 551673 w 1617012"/>
                <a:gd name="connsiteY22" fmla="*/ 119845 h 3071520"/>
                <a:gd name="connsiteX23" fmla="*/ 615665 w 1617012"/>
                <a:gd name="connsiteY23" fmla="*/ 183837 h 3071520"/>
                <a:gd name="connsiteX24" fmla="*/ 679657 w 1617012"/>
                <a:gd name="connsiteY24" fmla="*/ 119845 h 3071520"/>
                <a:gd name="connsiteX25" fmla="*/ 640573 w 1617012"/>
                <a:gd name="connsiteY25" fmla="*/ 60882 h 3071520"/>
                <a:gd name="connsiteX26" fmla="*/ 627907 w 1617012"/>
                <a:gd name="connsiteY26" fmla="*/ 58324 h 3071520"/>
                <a:gd name="connsiteX27" fmla="*/ 627907 w 1617012"/>
                <a:gd name="connsiteY27" fmla="*/ 0 h 3071520"/>
                <a:gd name="connsiteX28" fmla="*/ 786747 w 1617012"/>
                <a:gd name="connsiteY28" fmla="*/ 0 h 3071520"/>
                <a:gd name="connsiteX29" fmla="*/ 786747 w 1617012"/>
                <a:gd name="connsiteY29" fmla="*/ 58662 h 3071520"/>
                <a:gd name="connsiteX30" fmla="*/ 775749 w 1617012"/>
                <a:gd name="connsiteY30" fmla="*/ 60882 h 3071520"/>
                <a:gd name="connsiteX31" fmla="*/ 736666 w 1617012"/>
                <a:gd name="connsiteY31" fmla="*/ 119845 h 3071520"/>
                <a:gd name="connsiteX32" fmla="*/ 800658 w 1617012"/>
                <a:gd name="connsiteY32" fmla="*/ 183837 h 3071520"/>
                <a:gd name="connsiteX33" fmla="*/ 864650 w 1617012"/>
                <a:gd name="connsiteY33" fmla="*/ 119845 h 3071520"/>
                <a:gd name="connsiteX34" fmla="*/ 825566 w 1617012"/>
                <a:gd name="connsiteY34" fmla="*/ 60882 h 3071520"/>
                <a:gd name="connsiteX35" fmla="*/ 812900 w 1617012"/>
                <a:gd name="connsiteY35" fmla="*/ 58324 h 3071520"/>
                <a:gd name="connsiteX36" fmla="*/ 812900 w 1617012"/>
                <a:gd name="connsiteY36" fmla="*/ 0 h 3071520"/>
                <a:gd name="connsiteX37" fmla="*/ 971740 w 1617012"/>
                <a:gd name="connsiteY37" fmla="*/ 0 h 3071520"/>
                <a:gd name="connsiteX38" fmla="*/ 971740 w 1617012"/>
                <a:gd name="connsiteY38" fmla="*/ 58662 h 3071520"/>
                <a:gd name="connsiteX39" fmla="*/ 960742 w 1617012"/>
                <a:gd name="connsiteY39" fmla="*/ 60882 h 3071520"/>
                <a:gd name="connsiteX40" fmla="*/ 921659 w 1617012"/>
                <a:gd name="connsiteY40" fmla="*/ 119845 h 3071520"/>
                <a:gd name="connsiteX41" fmla="*/ 985651 w 1617012"/>
                <a:gd name="connsiteY41" fmla="*/ 183837 h 3071520"/>
                <a:gd name="connsiteX42" fmla="*/ 1049643 w 1617012"/>
                <a:gd name="connsiteY42" fmla="*/ 119845 h 3071520"/>
                <a:gd name="connsiteX43" fmla="*/ 1010559 w 1617012"/>
                <a:gd name="connsiteY43" fmla="*/ 60882 h 3071520"/>
                <a:gd name="connsiteX44" fmla="*/ 997893 w 1617012"/>
                <a:gd name="connsiteY44" fmla="*/ 58324 h 3071520"/>
                <a:gd name="connsiteX45" fmla="*/ 997893 w 1617012"/>
                <a:gd name="connsiteY45" fmla="*/ 0 h 3071520"/>
                <a:gd name="connsiteX46" fmla="*/ 1156733 w 1617012"/>
                <a:gd name="connsiteY46" fmla="*/ 0 h 3071520"/>
                <a:gd name="connsiteX47" fmla="*/ 1156733 w 1617012"/>
                <a:gd name="connsiteY47" fmla="*/ 58662 h 3071520"/>
                <a:gd name="connsiteX48" fmla="*/ 1145735 w 1617012"/>
                <a:gd name="connsiteY48" fmla="*/ 60882 h 3071520"/>
                <a:gd name="connsiteX49" fmla="*/ 1106652 w 1617012"/>
                <a:gd name="connsiteY49" fmla="*/ 119845 h 3071520"/>
                <a:gd name="connsiteX50" fmla="*/ 1170644 w 1617012"/>
                <a:gd name="connsiteY50" fmla="*/ 183837 h 3071520"/>
                <a:gd name="connsiteX51" fmla="*/ 1234635 w 1617012"/>
                <a:gd name="connsiteY51" fmla="*/ 119845 h 3071520"/>
                <a:gd name="connsiteX52" fmla="*/ 1195552 w 1617012"/>
                <a:gd name="connsiteY52" fmla="*/ 60882 h 3071520"/>
                <a:gd name="connsiteX53" fmla="*/ 1182886 w 1617012"/>
                <a:gd name="connsiteY53" fmla="*/ 58324 h 3071520"/>
                <a:gd name="connsiteX54" fmla="*/ 1182886 w 1617012"/>
                <a:gd name="connsiteY54" fmla="*/ 0 h 3071520"/>
                <a:gd name="connsiteX55" fmla="*/ 1341725 w 1617012"/>
                <a:gd name="connsiteY55" fmla="*/ 0 h 3071520"/>
                <a:gd name="connsiteX56" fmla="*/ 1341725 w 1617012"/>
                <a:gd name="connsiteY56" fmla="*/ 58662 h 3071520"/>
                <a:gd name="connsiteX57" fmla="*/ 1330728 w 1617012"/>
                <a:gd name="connsiteY57" fmla="*/ 60882 h 3071520"/>
                <a:gd name="connsiteX58" fmla="*/ 1291645 w 1617012"/>
                <a:gd name="connsiteY58" fmla="*/ 119845 h 3071520"/>
                <a:gd name="connsiteX59" fmla="*/ 1355637 w 1617012"/>
                <a:gd name="connsiteY59" fmla="*/ 183837 h 3071520"/>
                <a:gd name="connsiteX60" fmla="*/ 1419628 w 1617012"/>
                <a:gd name="connsiteY60" fmla="*/ 119845 h 3071520"/>
                <a:gd name="connsiteX61" fmla="*/ 1380545 w 1617012"/>
                <a:gd name="connsiteY61" fmla="*/ 60882 h 3071520"/>
                <a:gd name="connsiteX62" fmla="*/ 1367879 w 1617012"/>
                <a:gd name="connsiteY62" fmla="*/ 58324 h 3071520"/>
                <a:gd name="connsiteX63" fmla="*/ 1367879 w 1617012"/>
                <a:gd name="connsiteY63" fmla="*/ 0 h 3071520"/>
                <a:gd name="connsiteX64" fmla="*/ 1608365 w 1617012"/>
                <a:gd name="connsiteY64" fmla="*/ 0 h 3071520"/>
                <a:gd name="connsiteX65" fmla="*/ 1608365 w 1617012"/>
                <a:gd name="connsiteY65" fmla="*/ 1603581 h 3071520"/>
                <a:gd name="connsiteX66" fmla="*/ 1617012 w 1617012"/>
                <a:gd name="connsiteY66" fmla="*/ 3071520 h 3071520"/>
                <a:gd name="connsiteX67" fmla="*/ 0 w 1617012"/>
                <a:gd name="connsiteY67" fmla="*/ 3071520 h 3071520"/>
                <a:gd name="connsiteX68" fmla="*/ 0 w 1617012"/>
                <a:gd name="connsiteY68" fmla="*/ 1603581 h 3071520"/>
                <a:gd name="connsiteX69" fmla="*/ 2882 w 1617012"/>
                <a:gd name="connsiteY69" fmla="*/ 1603581 h 3071520"/>
                <a:gd name="connsiteX70" fmla="*/ 2882 w 1617012"/>
                <a:gd name="connsiteY70" fmla="*/ 0 h 3071520"/>
                <a:gd name="connsiteX0" fmla="*/ 2882 w 1617012"/>
                <a:gd name="connsiteY0" fmla="*/ 0 h 3071520"/>
                <a:gd name="connsiteX1" fmla="*/ 223979 w 1617012"/>
                <a:gd name="connsiteY1" fmla="*/ 0 h 3071520"/>
                <a:gd name="connsiteX2" fmla="*/ 223979 w 1617012"/>
                <a:gd name="connsiteY2" fmla="*/ 58662 h 3071520"/>
                <a:gd name="connsiteX3" fmla="*/ 212982 w 1617012"/>
                <a:gd name="connsiteY3" fmla="*/ 60882 h 3071520"/>
                <a:gd name="connsiteX4" fmla="*/ 173898 w 1617012"/>
                <a:gd name="connsiteY4" fmla="*/ 119845 h 3071520"/>
                <a:gd name="connsiteX5" fmla="*/ 237890 w 1617012"/>
                <a:gd name="connsiteY5" fmla="*/ 183837 h 3071520"/>
                <a:gd name="connsiteX6" fmla="*/ 301882 w 1617012"/>
                <a:gd name="connsiteY6" fmla="*/ 119845 h 3071520"/>
                <a:gd name="connsiteX7" fmla="*/ 262798 w 1617012"/>
                <a:gd name="connsiteY7" fmla="*/ 60882 h 3071520"/>
                <a:gd name="connsiteX8" fmla="*/ 250132 w 1617012"/>
                <a:gd name="connsiteY8" fmla="*/ 58324 h 3071520"/>
                <a:gd name="connsiteX9" fmla="*/ 250132 w 1617012"/>
                <a:gd name="connsiteY9" fmla="*/ 0 h 3071520"/>
                <a:gd name="connsiteX10" fmla="*/ 416761 w 1617012"/>
                <a:gd name="connsiteY10" fmla="*/ 0 h 3071520"/>
                <a:gd name="connsiteX11" fmla="*/ 416761 w 1617012"/>
                <a:gd name="connsiteY11" fmla="*/ 58662 h 3071520"/>
                <a:gd name="connsiteX12" fmla="*/ 405764 w 1617012"/>
                <a:gd name="connsiteY12" fmla="*/ 60882 h 3071520"/>
                <a:gd name="connsiteX13" fmla="*/ 366680 w 1617012"/>
                <a:gd name="connsiteY13" fmla="*/ 119845 h 3071520"/>
                <a:gd name="connsiteX14" fmla="*/ 430672 w 1617012"/>
                <a:gd name="connsiteY14" fmla="*/ 183837 h 3071520"/>
                <a:gd name="connsiteX15" fmla="*/ 494664 w 1617012"/>
                <a:gd name="connsiteY15" fmla="*/ 119845 h 3071520"/>
                <a:gd name="connsiteX16" fmla="*/ 455581 w 1617012"/>
                <a:gd name="connsiteY16" fmla="*/ 60882 h 3071520"/>
                <a:gd name="connsiteX17" fmla="*/ 442914 w 1617012"/>
                <a:gd name="connsiteY17" fmla="*/ 58324 h 3071520"/>
                <a:gd name="connsiteX18" fmla="*/ 442914 w 1617012"/>
                <a:gd name="connsiteY18" fmla="*/ 0 h 3071520"/>
                <a:gd name="connsiteX19" fmla="*/ 601754 w 1617012"/>
                <a:gd name="connsiteY19" fmla="*/ 0 h 3071520"/>
                <a:gd name="connsiteX20" fmla="*/ 601754 w 1617012"/>
                <a:gd name="connsiteY20" fmla="*/ 58662 h 3071520"/>
                <a:gd name="connsiteX21" fmla="*/ 590757 w 1617012"/>
                <a:gd name="connsiteY21" fmla="*/ 60882 h 3071520"/>
                <a:gd name="connsiteX22" fmla="*/ 551673 w 1617012"/>
                <a:gd name="connsiteY22" fmla="*/ 119845 h 3071520"/>
                <a:gd name="connsiteX23" fmla="*/ 615665 w 1617012"/>
                <a:gd name="connsiteY23" fmla="*/ 183837 h 3071520"/>
                <a:gd name="connsiteX24" fmla="*/ 679657 w 1617012"/>
                <a:gd name="connsiteY24" fmla="*/ 119845 h 3071520"/>
                <a:gd name="connsiteX25" fmla="*/ 640573 w 1617012"/>
                <a:gd name="connsiteY25" fmla="*/ 60882 h 3071520"/>
                <a:gd name="connsiteX26" fmla="*/ 627907 w 1617012"/>
                <a:gd name="connsiteY26" fmla="*/ 58324 h 3071520"/>
                <a:gd name="connsiteX27" fmla="*/ 627907 w 1617012"/>
                <a:gd name="connsiteY27" fmla="*/ 0 h 3071520"/>
                <a:gd name="connsiteX28" fmla="*/ 786747 w 1617012"/>
                <a:gd name="connsiteY28" fmla="*/ 0 h 3071520"/>
                <a:gd name="connsiteX29" fmla="*/ 786747 w 1617012"/>
                <a:gd name="connsiteY29" fmla="*/ 58662 h 3071520"/>
                <a:gd name="connsiteX30" fmla="*/ 775749 w 1617012"/>
                <a:gd name="connsiteY30" fmla="*/ 60882 h 3071520"/>
                <a:gd name="connsiteX31" fmla="*/ 736666 w 1617012"/>
                <a:gd name="connsiteY31" fmla="*/ 119845 h 3071520"/>
                <a:gd name="connsiteX32" fmla="*/ 800658 w 1617012"/>
                <a:gd name="connsiteY32" fmla="*/ 183837 h 3071520"/>
                <a:gd name="connsiteX33" fmla="*/ 864650 w 1617012"/>
                <a:gd name="connsiteY33" fmla="*/ 119845 h 3071520"/>
                <a:gd name="connsiteX34" fmla="*/ 825566 w 1617012"/>
                <a:gd name="connsiteY34" fmla="*/ 60882 h 3071520"/>
                <a:gd name="connsiteX35" fmla="*/ 812900 w 1617012"/>
                <a:gd name="connsiteY35" fmla="*/ 58324 h 3071520"/>
                <a:gd name="connsiteX36" fmla="*/ 812900 w 1617012"/>
                <a:gd name="connsiteY36" fmla="*/ 0 h 3071520"/>
                <a:gd name="connsiteX37" fmla="*/ 971740 w 1617012"/>
                <a:gd name="connsiteY37" fmla="*/ 0 h 3071520"/>
                <a:gd name="connsiteX38" fmla="*/ 971740 w 1617012"/>
                <a:gd name="connsiteY38" fmla="*/ 58662 h 3071520"/>
                <a:gd name="connsiteX39" fmla="*/ 960742 w 1617012"/>
                <a:gd name="connsiteY39" fmla="*/ 60882 h 3071520"/>
                <a:gd name="connsiteX40" fmla="*/ 921659 w 1617012"/>
                <a:gd name="connsiteY40" fmla="*/ 119845 h 3071520"/>
                <a:gd name="connsiteX41" fmla="*/ 985651 w 1617012"/>
                <a:gd name="connsiteY41" fmla="*/ 183837 h 3071520"/>
                <a:gd name="connsiteX42" fmla="*/ 1049643 w 1617012"/>
                <a:gd name="connsiteY42" fmla="*/ 119845 h 3071520"/>
                <a:gd name="connsiteX43" fmla="*/ 1010559 w 1617012"/>
                <a:gd name="connsiteY43" fmla="*/ 60882 h 3071520"/>
                <a:gd name="connsiteX44" fmla="*/ 997893 w 1617012"/>
                <a:gd name="connsiteY44" fmla="*/ 58324 h 3071520"/>
                <a:gd name="connsiteX45" fmla="*/ 997893 w 1617012"/>
                <a:gd name="connsiteY45" fmla="*/ 0 h 3071520"/>
                <a:gd name="connsiteX46" fmla="*/ 1156733 w 1617012"/>
                <a:gd name="connsiteY46" fmla="*/ 0 h 3071520"/>
                <a:gd name="connsiteX47" fmla="*/ 1156733 w 1617012"/>
                <a:gd name="connsiteY47" fmla="*/ 58662 h 3071520"/>
                <a:gd name="connsiteX48" fmla="*/ 1145735 w 1617012"/>
                <a:gd name="connsiteY48" fmla="*/ 60882 h 3071520"/>
                <a:gd name="connsiteX49" fmla="*/ 1106652 w 1617012"/>
                <a:gd name="connsiteY49" fmla="*/ 119845 h 3071520"/>
                <a:gd name="connsiteX50" fmla="*/ 1170644 w 1617012"/>
                <a:gd name="connsiteY50" fmla="*/ 183837 h 3071520"/>
                <a:gd name="connsiteX51" fmla="*/ 1234635 w 1617012"/>
                <a:gd name="connsiteY51" fmla="*/ 119845 h 3071520"/>
                <a:gd name="connsiteX52" fmla="*/ 1195552 w 1617012"/>
                <a:gd name="connsiteY52" fmla="*/ 60882 h 3071520"/>
                <a:gd name="connsiteX53" fmla="*/ 1182886 w 1617012"/>
                <a:gd name="connsiteY53" fmla="*/ 58324 h 3071520"/>
                <a:gd name="connsiteX54" fmla="*/ 1182886 w 1617012"/>
                <a:gd name="connsiteY54" fmla="*/ 0 h 3071520"/>
                <a:gd name="connsiteX55" fmla="*/ 1341725 w 1617012"/>
                <a:gd name="connsiteY55" fmla="*/ 0 h 3071520"/>
                <a:gd name="connsiteX56" fmla="*/ 1341725 w 1617012"/>
                <a:gd name="connsiteY56" fmla="*/ 58662 h 3071520"/>
                <a:gd name="connsiteX57" fmla="*/ 1330728 w 1617012"/>
                <a:gd name="connsiteY57" fmla="*/ 60882 h 3071520"/>
                <a:gd name="connsiteX58" fmla="*/ 1291645 w 1617012"/>
                <a:gd name="connsiteY58" fmla="*/ 119845 h 3071520"/>
                <a:gd name="connsiteX59" fmla="*/ 1355637 w 1617012"/>
                <a:gd name="connsiteY59" fmla="*/ 183837 h 3071520"/>
                <a:gd name="connsiteX60" fmla="*/ 1419628 w 1617012"/>
                <a:gd name="connsiteY60" fmla="*/ 119845 h 3071520"/>
                <a:gd name="connsiteX61" fmla="*/ 1380545 w 1617012"/>
                <a:gd name="connsiteY61" fmla="*/ 60882 h 3071520"/>
                <a:gd name="connsiteX62" fmla="*/ 1367879 w 1617012"/>
                <a:gd name="connsiteY62" fmla="*/ 58324 h 3071520"/>
                <a:gd name="connsiteX63" fmla="*/ 1367879 w 1617012"/>
                <a:gd name="connsiteY63" fmla="*/ 0 h 3071520"/>
                <a:gd name="connsiteX64" fmla="*/ 1608365 w 1617012"/>
                <a:gd name="connsiteY64" fmla="*/ 0 h 3071520"/>
                <a:gd name="connsiteX65" fmla="*/ 1608365 w 1617012"/>
                <a:gd name="connsiteY65" fmla="*/ 1603581 h 3071520"/>
                <a:gd name="connsiteX66" fmla="*/ 1617012 w 1617012"/>
                <a:gd name="connsiteY66" fmla="*/ 3071520 h 3071520"/>
                <a:gd name="connsiteX67" fmla="*/ 0 w 1617012"/>
                <a:gd name="connsiteY67" fmla="*/ 3071520 h 3071520"/>
                <a:gd name="connsiteX68" fmla="*/ 0 w 1617012"/>
                <a:gd name="connsiteY68" fmla="*/ 1603581 h 3071520"/>
                <a:gd name="connsiteX69" fmla="*/ 2882 w 1617012"/>
                <a:gd name="connsiteY69" fmla="*/ 0 h 3071520"/>
                <a:gd name="connsiteX0" fmla="*/ 2882 w 1617012"/>
                <a:gd name="connsiteY0" fmla="*/ 0 h 3071520"/>
                <a:gd name="connsiteX1" fmla="*/ 223979 w 1617012"/>
                <a:gd name="connsiteY1" fmla="*/ 0 h 3071520"/>
                <a:gd name="connsiteX2" fmla="*/ 223979 w 1617012"/>
                <a:gd name="connsiteY2" fmla="*/ 58662 h 3071520"/>
                <a:gd name="connsiteX3" fmla="*/ 212982 w 1617012"/>
                <a:gd name="connsiteY3" fmla="*/ 60882 h 3071520"/>
                <a:gd name="connsiteX4" fmla="*/ 173898 w 1617012"/>
                <a:gd name="connsiteY4" fmla="*/ 119845 h 3071520"/>
                <a:gd name="connsiteX5" fmla="*/ 237890 w 1617012"/>
                <a:gd name="connsiteY5" fmla="*/ 183837 h 3071520"/>
                <a:gd name="connsiteX6" fmla="*/ 301882 w 1617012"/>
                <a:gd name="connsiteY6" fmla="*/ 119845 h 3071520"/>
                <a:gd name="connsiteX7" fmla="*/ 262798 w 1617012"/>
                <a:gd name="connsiteY7" fmla="*/ 60882 h 3071520"/>
                <a:gd name="connsiteX8" fmla="*/ 250132 w 1617012"/>
                <a:gd name="connsiteY8" fmla="*/ 58324 h 3071520"/>
                <a:gd name="connsiteX9" fmla="*/ 250132 w 1617012"/>
                <a:gd name="connsiteY9" fmla="*/ 0 h 3071520"/>
                <a:gd name="connsiteX10" fmla="*/ 416761 w 1617012"/>
                <a:gd name="connsiteY10" fmla="*/ 0 h 3071520"/>
                <a:gd name="connsiteX11" fmla="*/ 416761 w 1617012"/>
                <a:gd name="connsiteY11" fmla="*/ 58662 h 3071520"/>
                <a:gd name="connsiteX12" fmla="*/ 405764 w 1617012"/>
                <a:gd name="connsiteY12" fmla="*/ 60882 h 3071520"/>
                <a:gd name="connsiteX13" fmla="*/ 366680 w 1617012"/>
                <a:gd name="connsiteY13" fmla="*/ 119845 h 3071520"/>
                <a:gd name="connsiteX14" fmla="*/ 430672 w 1617012"/>
                <a:gd name="connsiteY14" fmla="*/ 183837 h 3071520"/>
                <a:gd name="connsiteX15" fmla="*/ 494664 w 1617012"/>
                <a:gd name="connsiteY15" fmla="*/ 119845 h 3071520"/>
                <a:gd name="connsiteX16" fmla="*/ 455581 w 1617012"/>
                <a:gd name="connsiteY16" fmla="*/ 60882 h 3071520"/>
                <a:gd name="connsiteX17" fmla="*/ 442914 w 1617012"/>
                <a:gd name="connsiteY17" fmla="*/ 58324 h 3071520"/>
                <a:gd name="connsiteX18" fmla="*/ 442914 w 1617012"/>
                <a:gd name="connsiteY18" fmla="*/ 0 h 3071520"/>
                <a:gd name="connsiteX19" fmla="*/ 601754 w 1617012"/>
                <a:gd name="connsiteY19" fmla="*/ 0 h 3071520"/>
                <a:gd name="connsiteX20" fmla="*/ 601754 w 1617012"/>
                <a:gd name="connsiteY20" fmla="*/ 58662 h 3071520"/>
                <a:gd name="connsiteX21" fmla="*/ 590757 w 1617012"/>
                <a:gd name="connsiteY21" fmla="*/ 60882 h 3071520"/>
                <a:gd name="connsiteX22" fmla="*/ 551673 w 1617012"/>
                <a:gd name="connsiteY22" fmla="*/ 119845 h 3071520"/>
                <a:gd name="connsiteX23" fmla="*/ 615665 w 1617012"/>
                <a:gd name="connsiteY23" fmla="*/ 183837 h 3071520"/>
                <a:gd name="connsiteX24" fmla="*/ 679657 w 1617012"/>
                <a:gd name="connsiteY24" fmla="*/ 119845 h 3071520"/>
                <a:gd name="connsiteX25" fmla="*/ 640573 w 1617012"/>
                <a:gd name="connsiteY25" fmla="*/ 60882 h 3071520"/>
                <a:gd name="connsiteX26" fmla="*/ 627907 w 1617012"/>
                <a:gd name="connsiteY26" fmla="*/ 58324 h 3071520"/>
                <a:gd name="connsiteX27" fmla="*/ 627907 w 1617012"/>
                <a:gd name="connsiteY27" fmla="*/ 0 h 3071520"/>
                <a:gd name="connsiteX28" fmla="*/ 786747 w 1617012"/>
                <a:gd name="connsiteY28" fmla="*/ 0 h 3071520"/>
                <a:gd name="connsiteX29" fmla="*/ 786747 w 1617012"/>
                <a:gd name="connsiteY29" fmla="*/ 58662 h 3071520"/>
                <a:gd name="connsiteX30" fmla="*/ 775749 w 1617012"/>
                <a:gd name="connsiteY30" fmla="*/ 60882 h 3071520"/>
                <a:gd name="connsiteX31" fmla="*/ 736666 w 1617012"/>
                <a:gd name="connsiteY31" fmla="*/ 119845 h 3071520"/>
                <a:gd name="connsiteX32" fmla="*/ 800658 w 1617012"/>
                <a:gd name="connsiteY32" fmla="*/ 183837 h 3071520"/>
                <a:gd name="connsiteX33" fmla="*/ 864650 w 1617012"/>
                <a:gd name="connsiteY33" fmla="*/ 119845 h 3071520"/>
                <a:gd name="connsiteX34" fmla="*/ 825566 w 1617012"/>
                <a:gd name="connsiteY34" fmla="*/ 60882 h 3071520"/>
                <a:gd name="connsiteX35" fmla="*/ 812900 w 1617012"/>
                <a:gd name="connsiteY35" fmla="*/ 58324 h 3071520"/>
                <a:gd name="connsiteX36" fmla="*/ 812900 w 1617012"/>
                <a:gd name="connsiteY36" fmla="*/ 0 h 3071520"/>
                <a:gd name="connsiteX37" fmla="*/ 971740 w 1617012"/>
                <a:gd name="connsiteY37" fmla="*/ 0 h 3071520"/>
                <a:gd name="connsiteX38" fmla="*/ 971740 w 1617012"/>
                <a:gd name="connsiteY38" fmla="*/ 58662 h 3071520"/>
                <a:gd name="connsiteX39" fmla="*/ 960742 w 1617012"/>
                <a:gd name="connsiteY39" fmla="*/ 60882 h 3071520"/>
                <a:gd name="connsiteX40" fmla="*/ 921659 w 1617012"/>
                <a:gd name="connsiteY40" fmla="*/ 119845 h 3071520"/>
                <a:gd name="connsiteX41" fmla="*/ 985651 w 1617012"/>
                <a:gd name="connsiteY41" fmla="*/ 183837 h 3071520"/>
                <a:gd name="connsiteX42" fmla="*/ 1049643 w 1617012"/>
                <a:gd name="connsiteY42" fmla="*/ 119845 h 3071520"/>
                <a:gd name="connsiteX43" fmla="*/ 1010559 w 1617012"/>
                <a:gd name="connsiteY43" fmla="*/ 60882 h 3071520"/>
                <a:gd name="connsiteX44" fmla="*/ 997893 w 1617012"/>
                <a:gd name="connsiteY44" fmla="*/ 58324 h 3071520"/>
                <a:gd name="connsiteX45" fmla="*/ 997893 w 1617012"/>
                <a:gd name="connsiteY45" fmla="*/ 0 h 3071520"/>
                <a:gd name="connsiteX46" fmla="*/ 1156733 w 1617012"/>
                <a:gd name="connsiteY46" fmla="*/ 0 h 3071520"/>
                <a:gd name="connsiteX47" fmla="*/ 1156733 w 1617012"/>
                <a:gd name="connsiteY47" fmla="*/ 58662 h 3071520"/>
                <a:gd name="connsiteX48" fmla="*/ 1145735 w 1617012"/>
                <a:gd name="connsiteY48" fmla="*/ 60882 h 3071520"/>
                <a:gd name="connsiteX49" fmla="*/ 1106652 w 1617012"/>
                <a:gd name="connsiteY49" fmla="*/ 119845 h 3071520"/>
                <a:gd name="connsiteX50" fmla="*/ 1170644 w 1617012"/>
                <a:gd name="connsiteY50" fmla="*/ 183837 h 3071520"/>
                <a:gd name="connsiteX51" fmla="*/ 1234635 w 1617012"/>
                <a:gd name="connsiteY51" fmla="*/ 119845 h 3071520"/>
                <a:gd name="connsiteX52" fmla="*/ 1195552 w 1617012"/>
                <a:gd name="connsiteY52" fmla="*/ 60882 h 3071520"/>
                <a:gd name="connsiteX53" fmla="*/ 1182886 w 1617012"/>
                <a:gd name="connsiteY53" fmla="*/ 58324 h 3071520"/>
                <a:gd name="connsiteX54" fmla="*/ 1182886 w 1617012"/>
                <a:gd name="connsiteY54" fmla="*/ 0 h 3071520"/>
                <a:gd name="connsiteX55" fmla="*/ 1341725 w 1617012"/>
                <a:gd name="connsiteY55" fmla="*/ 0 h 3071520"/>
                <a:gd name="connsiteX56" fmla="*/ 1341725 w 1617012"/>
                <a:gd name="connsiteY56" fmla="*/ 58662 h 3071520"/>
                <a:gd name="connsiteX57" fmla="*/ 1330728 w 1617012"/>
                <a:gd name="connsiteY57" fmla="*/ 60882 h 3071520"/>
                <a:gd name="connsiteX58" fmla="*/ 1291645 w 1617012"/>
                <a:gd name="connsiteY58" fmla="*/ 119845 h 3071520"/>
                <a:gd name="connsiteX59" fmla="*/ 1355637 w 1617012"/>
                <a:gd name="connsiteY59" fmla="*/ 183837 h 3071520"/>
                <a:gd name="connsiteX60" fmla="*/ 1419628 w 1617012"/>
                <a:gd name="connsiteY60" fmla="*/ 119845 h 3071520"/>
                <a:gd name="connsiteX61" fmla="*/ 1380545 w 1617012"/>
                <a:gd name="connsiteY61" fmla="*/ 60882 h 3071520"/>
                <a:gd name="connsiteX62" fmla="*/ 1367879 w 1617012"/>
                <a:gd name="connsiteY62" fmla="*/ 58324 h 3071520"/>
                <a:gd name="connsiteX63" fmla="*/ 1367879 w 1617012"/>
                <a:gd name="connsiteY63" fmla="*/ 0 h 3071520"/>
                <a:gd name="connsiteX64" fmla="*/ 1608365 w 1617012"/>
                <a:gd name="connsiteY64" fmla="*/ 0 h 3071520"/>
                <a:gd name="connsiteX65" fmla="*/ 1608365 w 1617012"/>
                <a:gd name="connsiteY65" fmla="*/ 1603581 h 3071520"/>
                <a:gd name="connsiteX66" fmla="*/ 1617012 w 1617012"/>
                <a:gd name="connsiteY66" fmla="*/ 3071520 h 3071520"/>
                <a:gd name="connsiteX67" fmla="*/ 0 w 1617012"/>
                <a:gd name="connsiteY67" fmla="*/ 3071520 h 3071520"/>
                <a:gd name="connsiteX68" fmla="*/ 2882 w 1617012"/>
                <a:gd name="connsiteY68" fmla="*/ 0 h 3071520"/>
                <a:gd name="connsiteX0" fmla="*/ 2882 w 1617012"/>
                <a:gd name="connsiteY0" fmla="*/ 0 h 3071520"/>
                <a:gd name="connsiteX1" fmla="*/ 223979 w 1617012"/>
                <a:gd name="connsiteY1" fmla="*/ 0 h 3071520"/>
                <a:gd name="connsiteX2" fmla="*/ 223979 w 1617012"/>
                <a:gd name="connsiteY2" fmla="*/ 58662 h 3071520"/>
                <a:gd name="connsiteX3" fmla="*/ 212982 w 1617012"/>
                <a:gd name="connsiteY3" fmla="*/ 60882 h 3071520"/>
                <a:gd name="connsiteX4" fmla="*/ 173898 w 1617012"/>
                <a:gd name="connsiteY4" fmla="*/ 119845 h 3071520"/>
                <a:gd name="connsiteX5" fmla="*/ 237890 w 1617012"/>
                <a:gd name="connsiteY5" fmla="*/ 183837 h 3071520"/>
                <a:gd name="connsiteX6" fmla="*/ 301882 w 1617012"/>
                <a:gd name="connsiteY6" fmla="*/ 119845 h 3071520"/>
                <a:gd name="connsiteX7" fmla="*/ 262798 w 1617012"/>
                <a:gd name="connsiteY7" fmla="*/ 60882 h 3071520"/>
                <a:gd name="connsiteX8" fmla="*/ 250132 w 1617012"/>
                <a:gd name="connsiteY8" fmla="*/ 58324 h 3071520"/>
                <a:gd name="connsiteX9" fmla="*/ 250132 w 1617012"/>
                <a:gd name="connsiteY9" fmla="*/ 0 h 3071520"/>
                <a:gd name="connsiteX10" fmla="*/ 416761 w 1617012"/>
                <a:gd name="connsiteY10" fmla="*/ 0 h 3071520"/>
                <a:gd name="connsiteX11" fmla="*/ 416761 w 1617012"/>
                <a:gd name="connsiteY11" fmla="*/ 58662 h 3071520"/>
                <a:gd name="connsiteX12" fmla="*/ 405764 w 1617012"/>
                <a:gd name="connsiteY12" fmla="*/ 60882 h 3071520"/>
                <a:gd name="connsiteX13" fmla="*/ 366680 w 1617012"/>
                <a:gd name="connsiteY13" fmla="*/ 119845 h 3071520"/>
                <a:gd name="connsiteX14" fmla="*/ 430672 w 1617012"/>
                <a:gd name="connsiteY14" fmla="*/ 183837 h 3071520"/>
                <a:gd name="connsiteX15" fmla="*/ 494664 w 1617012"/>
                <a:gd name="connsiteY15" fmla="*/ 119845 h 3071520"/>
                <a:gd name="connsiteX16" fmla="*/ 455581 w 1617012"/>
                <a:gd name="connsiteY16" fmla="*/ 60882 h 3071520"/>
                <a:gd name="connsiteX17" fmla="*/ 442914 w 1617012"/>
                <a:gd name="connsiteY17" fmla="*/ 58324 h 3071520"/>
                <a:gd name="connsiteX18" fmla="*/ 442914 w 1617012"/>
                <a:gd name="connsiteY18" fmla="*/ 0 h 3071520"/>
                <a:gd name="connsiteX19" fmla="*/ 601754 w 1617012"/>
                <a:gd name="connsiteY19" fmla="*/ 0 h 3071520"/>
                <a:gd name="connsiteX20" fmla="*/ 601754 w 1617012"/>
                <a:gd name="connsiteY20" fmla="*/ 58662 h 3071520"/>
                <a:gd name="connsiteX21" fmla="*/ 590757 w 1617012"/>
                <a:gd name="connsiteY21" fmla="*/ 60882 h 3071520"/>
                <a:gd name="connsiteX22" fmla="*/ 551673 w 1617012"/>
                <a:gd name="connsiteY22" fmla="*/ 119845 h 3071520"/>
                <a:gd name="connsiteX23" fmla="*/ 615665 w 1617012"/>
                <a:gd name="connsiteY23" fmla="*/ 183837 h 3071520"/>
                <a:gd name="connsiteX24" fmla="*/ 679657 w 1617012"/>
                <a:gd name="connsiteY24" fmla="*/ 119845 h 3071520"/>
                <a:gd name="connsiteX25" fmla="*/ 640573 w 1617012"/>
                <a:gd name="connsiteY25" fmla="*/ 60882 h 3071520"/>
                <a:gd name="connsiteX26" fmla="*/ 627907 w 1617012"/>
                <a:gd name="connsiteY26" fmla="*/ 58324 h 3071520"/>
                <a:gd name="connsiteX27" fmla="*/ 627907 w 1617012"/>
                <a:gd name="connsiteY27" fmla="*/ 0 h 3071520"/>
                <a:gd name="connsiteX28" fmla="*/ 786747 w 1617012"/>
                <a:gd name="connsiteY28" fmla="*/ 0 h 3071520"/>
                <a:gd name="connsiteX29" fmla="*/ 786747 w 1617012"/>
                <a:gd name="connsiteY29" fmla="*/ 58662 h 3071520"/>
                <a:gd name="connsiteX30" fmla="*/ 775749 w 1617012"/>
                <a:gd name="connsiteY30" fmla="*/ 60882 h 3071520"/>
                <a:gd name="connsiteX31" fmla="*/ 736666 w 1617012"/>
                <a:gd name="connsiteY31" fmla="*/ 119845 h 3071520"/>
                <a:gd name="connsiteX32" fmla="*/ 800658 w 1617012"/>
                <a:gd name="connsiteY32" fmla="*/ 183837 h 3071520"/>
                <a:gd name="connsiteX33" fmla="*/ 864650 w 1617012"/>
                <a:gd name="connsiteY33" fmla="*/ 119845 h 3071520"/>
                <a:gd name="connsiteX34" fmla="*/ 825566 w 1617012"/>
                <a:gd name="connsiteY34" fmla="*/ 60882 h 3071520"/>
                <a:gd name="connsiteX35" fmla="*/ 812900 w 1617012"/>
                <a:gd name="connsiteY35" fmla="*/ 58324 h 3071520"/>
                <a:gd name="connsiteX36" fmla="*/ 812900 w 1617012"/>
                <a:gd name="connsiteY36" fmla="*/ 0 h 3071520"/>
                <a:gd name="connsiteX37" fmla="*/ 971740 w 1617012"/>
                <a:gd name="connsiteY37" fmla="*/ 0 h 3071520"/>
                <a:gd name="connsiteX38" fmla="*/ 971740 w 1617012"/>
                <a:gd name="connsiteY38" fmla="*/ 58662 h 3071520"/>
                <a:gd name="connsiteX39" fmla="*/ 960742 w 1617012"/>
                <a:gd name="connsiteY39" fmla="*/ 60882 h 3071520"/>
                <a:gd name="connsiteX40" fmla="*/ 921659 w 1617012"/>
                <a:gd name="connsiteY40" fmla="*/ 119845 h 3071520"/>
                <a:gd name="connsiteX41" fmla="*/ 985651 w 1617012"/>
                <a:gd name="connsiteY41" fmla="*/ 183837 h 3071520"/>
                <a:gd name="connsiteX42" fmla="*/ 1049643 w 1617012"/>
                <a:gd name="connsiteY42" fmla="*/ 119845 h 3071520"/>
                <a:gd name="connsiteX43" fmla="*/ 1010559 w 1617012"/>
                <a:gd name="connsiteY43" fmla="*/ 60882 h 3071520"/>
                <a:gd name="connsiteX44" fmla="*/ 997893 w 1617012"/>
                <a:gd name="connsiteY44" fmla="*/ 58324 h 3071520"/>
                <a:gd name="connsiteX45" fmla="*/ 997893 w 1617012"/>
                <a:gd name="connsiteY45" fmla="*/ 0 h 3071520"/>
                <a:gd name="connsiteX46" fmla="*/ 1156733 w 1617012"/>
                <a:gd name="connsiteY46" fmla="*/ 0 h 3071520"/>
                <a:gd name="connsiteX47" fmla="*/ 1156733 w 1617012"/>
                <a:gd name="connsiteY47" fmla="*/ 58662 h 3071520"/>
                <a:gd name="connsiteX48" fmla="*/ 1145735 w 1617012"/>
                <a:gd name="connsiteY48" fmla="*/ 60882 h 3071520"/>
                <a:gd name="connsiteX49" fmla="*/ 1106652 w 1617012"/>
                <a:gd name="connsiteY49" fmla="*/ 119845 h 3071520"/>
                <a:gd name="connsiteX50" fmla="*/ 1170644 w 1617012"/>
                <a:gd name="connsiteY50" fmla="*/ 183837 h 3071520"/>
                <a:gd name="connsiteX51" fmla="*/ 1234635 w 1617012"/>
                <a:gd name="connsiteY51" fmla="*/ 119845 h 3071520"/>
                <a:gd name="connsiteX52" fmla="*/ 1195552 w 1617012"/>
                <a:gd name="connsiteY52" fmla="*/ 60882 h 3071520"/>
                <a:gd name="connsiteX53" fmla="*/ 1182886 w 1617012"/>
                <a:gd name="connsiteY53" fmla="*/ 58324 h 3071520"/>
                <a:gd name="connsiteX54" fmla="*/ 1182886 w 1617012"/>
                <a:gd name="connsiteY54" fmla="*/ 0 h 3071520"/>
                <a:gd name="connsiteX55" fmla="*/ 1341725 w 1617012"/>
                <a:gd name="connsiteY55" fmla="*/ 0 h 3071520"/>
                <a:gd name="connsiteX56" fmla="*/ 1341725 w 1617012"/>
                <a:gd name="connsiteY56" fmla="*/ 58662 h 3071520"/>
                <a:gd name="connsiteX57" fmla="*/ 1330728 w 1617012"/>
                <a:gd name="connsiteY57" fmla="*/ 60882 h 3071520"/>
                <a:gd name="connsiteX58" fmla="*/ 1291645 w 1617012"/>
                <a:gd name="connsiteY58" fmla="*/ 119845 h 3071520"/>
                <a:gd name="connsiteX59" fmla="*/ 1355637 w 1617012"/>
                <a:gd name="connsiteY59" fmla="*/ 183837 h 3071520"/>
                <a:gd name="connsiteX60" fmla="*/ 1419628 w 1617012"/>
                <a:gd name="connsiteY60" fmla="*/ 119845 h 3071520"/>
                <a:gd name="connsiteX61" fmla="*/ 1380545 w 1617012"/>
                <a:gd name="connsiteY61" fmla="*/ 60882 h 3071520"/>
                <a:gd name="connsiteX62" fmla="*/ 1367879 w 1617012"/>
                <a:gd name="connsiteY62" fmla="*/ 58324 h 3071520"/>
                <a:gd name="connsiteX63" fmla="*/ 1367879 w 1617012"/>
                <a:gd name="connsiteY63" fmla="*/ 0 h 3071520"/>
                <a:gd name="connsiteX64" fmla="*/ 1608365 w 1617012"/>
                <a:gd name="connsiteY64" fmla="*/ 0 h 3071520"/>
                <a:gd name="connsiteX65" fmla="*/ 1617012 w 1617012"/>
                <a:gd name="connsiteY65" fmla="*/ 3071520 h 3071520"/>
                <a:gd name="connsiteX66" fmla="*/ 0 w 1617012"/>
                <a:gd name="connsiteY66" fmla="*/ 3071520 h 3071520"/>
                <a:gd name="connsiteX67" fmla="*/ 2882 w 1617012"/>
                <a:gd name="connsiteY67" fmla="*/ 0 h 307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617012" h="3071520">
                  <a:moveTo>
                    <a:pt x="2882" y="0"/>
                  </a:moveTo>
                  <a:lnTo>
                    <a:pt x="223979" y="0"/>
                  </a:lnTo>
                  <a:lnTo>
                    <a:pt x="223979" y="58662"/>
                  </a:lnTo>
                  <a:lnTo>
                    <a:pt x="212982" y="60882"/>
                  </a:lnTo>
                  <a:cubicBezTo>
                    <a:pt x="190014" y="70596"/>
                    <a:pt x="173898" y="93338"/>
                    <a:pt x="173898" y="119845"/>
                  </a:cubicBezTo>
                  <a:cubicBezTo>
                    <a:pt x="173898" y="155187"/>
                    <a:pt x="202548" y="183837"/>
                    <a:pt x="237890" y="183837"/>
                  </a:cubicBezTo>
                  <a:cubicBezTo>
                    <a:pt x="273232" y="183837"/>
                    <a:pt x="301882" y="155187"/>
                    <a:pt x="301882" y="119845"/>
                  </a:cubicBezTo>
                  <a:cubicBezTo>
                    <a:pt x="301882" y="93338"/>
                    <a:pt x="285766" y="70596"/>
                    <a:pt x="262798" y="60882"/>
                  </a:cubicBezTo>
                  <a:lnTo>
                    <a:pt x="250132" y="58324"/>
                  </a:lnTo>
                  <a:lnTo>
                    <a:pt x="250132" y="0"/>
                  </a:lnTo>
                  <a:lnTo>
                    <a:pt x="416761" y="0"/>
                  </a:lnTo>
                  <a:lnTo>
                    <a:pt x="416761" y="58662"/>
                  </a:lnTo>
                  <a:lnTo>
                    <a:pt x="405764" y="60882"/>
                  </a:lnTo>
                  <a:cubicBezTo>
                    <a:pt x="382796" y="70596"/>
                    <a:pt x="366680" y="93338"/>
                    <a:pt x="366680" y="119845"/>
                  </a:cubicBezTo>
                  <a:cubicBezTo>
                    <a:pt x="366680" y="155187"/>
                    <a:pt x="395330" y="183837"/>
                    <a:pt x="430672" y="183837"/>
                  </a:cubicBezTo>
                  <a:cubicBezTo>
                    <a:pt x="466014" y="183837"/>
                    <a:pt x="494664" y="155187"/>
                    <a:pt x="494664" y="119845"/>
                  </a:cubicBezTo>
                  <a:cubicBezTo>
                    <a:pt x="494664" y="93338"/>
                    <a:pt x="478548" y="70596"/>
                    <a:pt x="455581" y="60882"/>
                  </a:cubicBezTo>
                  <a:lnTo>
                    <a:pt x="442914" y="58324"/>
                  </a:lnTo>
                  <a:lnTo>
                    <a:pt x="442914" y="0"/>
                  </a:lnTo>
                  <a:lnTo>
                    <a:pt x="601754" y="0"/>
                  </a:lnTo>
                  <a:lnTo>
                    <a:pt x="601754" y="58662"/>
                  </a:lnTo>
                  <a:lnTo>
                    <a:pt x="590757" y="60882"/>
                  </a:lnTo>
                  <a:cubicBezTo>
                    <a:pt x="567789" y="70596"/>
                    <a:pt x="551673" y="93338"/>
                    <a:pt x="551673" y="119845"/>
                  </a:cubicBezTo>
                  <a:cubicBezTo>
                    <a:pt x="551673" y="155187"/>
                    <a:pt x="580323" y="183837"/>
                    <a:pt x="615665" y="183837"/>
                  </a:cubicBezTo>
                  <a:cubicBezTo>
                    <a:pt x="651007" y="183837"/>
                    <a:pt x="679657" y="155187"/>
                    <a:pt x="679657" y="119845"/>
                  </a:cubicBezTo>
                  <a:cubicBezTo>
                    <a:pt x="679657" y="93338"/>
                    <a:pt x="663541" y="70596"/>
                    <a:pt x="640573" y="60882"/>
                  </a:cubicBezTo>
                  <a:lnTo>
                    <a:pt x="627907" y="58324"/>
                  </a:lnTo>
                  <a:lnTo>
                    <a:pt x="627907" y="0"/>
                  </a:lnTo>
                  <a:lnTo>
                    <a:pt x="786747" y="0"/>
                  </a:lnTo>
                  <a:lnTo>
                    <a:pt x="786747" y="58662"/>
                  </a:lnTo>
                  <a:lnTo>
                    <a:pt x="775749" y="60882"/>
                  </a:lnTo>
                  <a:cubicBezTo>
                    <a:pt x="752782" y="70596"/>
                    <a:pt x="736666" y="93338"/>
                    <a:pt x="736666" y="119845"/>
                  </a:cubicBezTo>
                  <a:cubicBezTo>
                    <a:pt x="736666" y="155187"/>
                    <a:pt x="765316" y="183837"/>
                    <a:pt x="800658" y="183837"/>
                  </a:cubicBezTo>
                  <a:cubicBezTo>
                    <a:pt x="836000" y="183837"/>
                    <a:pt x="864650" y="155187"/>
                    <a:pt x="864650" y="119845"/>
                  </a:cubicBezTo>
                  <a:cubicBezTo>
                    <a:pt x="864650" y="93338"/>
                    <a:pt x="848534" y="70596"/>
                    <a:pt x="825566" y="60882"/>
                  </a:cubicBezTo>
                  <a:lnTo>
                    <a:pt x="812900" y="58324"/>
                  </a:lnTo>
                  <a:lnTo>
                    <a:pt x="812900" y="0"/>
                  </a:lnTo>
                  <a:lnTo>
                    <a:pt x="971740" y="0"/>
                  </a:lnTo>
                  <a:lnTo>
                    <a:pt x="971740" y="58662"/>
                  </a:lnTo>
                  <a:lnTo>
                    <a:pt x="960742" y="60882"/>
                  </a:lnTo>
                  <a:cubicBezTo>
                    <a:pt x="937775" y="70596"/>
                    <a:pt x="921659" y="93338"/>
                    <a:pt x="921659" y="119845"/>
                  </a:cubicBezTo>
                  <a:cubicBezTo>
                    <a:pt x="921659" y="155187"/>
                    <a:pt x="950309" y="183837"/>
                    <a:pt x="985651" y="183837"/>
                  </a:cubicBezTo>
                  <a:cubicBezTo>
                    <a:pt x="1020993" y="183837"/>
                    <a:pt x="1049643" y="155187"/>
                    <a:pt x="1049643" y="119845"/>
                  </a:cubicBezTo>
                  <a:cubicBezTo>
                    <a:pt x="1049643" y="93338"/>
                    <a:pt x="1033527" y="70596"/>
                    <a:pt x="1010559" y="60882"/>
                  </a:cubicBezTo>
                  <a:lnTo>
                    <a:pt x="997893" y="58324"/>
                  </a:lnTo>
                  <a:lnTo>
                    <a:pt x="997893" y="0"/>
                  </a:lnTo>
                  <a:lnTo>
                    <a:pt x="1156733" y="0"/>
                  </a:lnTo>
                  <a:lnTo>
                    <a:pt x="1156733" y="58662"/>
                  </a:lnTo>
                  <a:lnTo>
                    <a:pt x="1145735" y="60882"/>
                  </a:lnTo>
                  <a:cubicBezTo>
                    <a:pt x="1122768" y="70596"/>
                    <a:pt x="1106652" y="93338"/>
                    <a:pt x="1106652" y="119845"/>
                  </a:cubicBezTo>
                  <a:cubicBezTo>
                    <a:pt x="1106652" y="155187"/>
                    <a:pt x="1135302" y="183837"/>
                    <a:pt x="1170644" y="183837"/>
                  </a:cubicBezTo>
                  <a:cubicBezTo>
                    <a:pt x="1205985" y="183837"/>
                    <a:pt x="1234635" y="155187"/>
                    <a:pt x="1234635" y="119845"/>
                  </a:cubicBezTo>
                  <a:cubicBezTo>
                    <a:pt x="1234635" y="93338"/>
                    <a:pt x="1218520" y="70596"/>
                    <a:pt x="1195552" y="60882"/>
                  </a:cubicBezTo>
                  <a:lnTo>
                    <a:pt x="1182886" y="58324"/>
                  </a:lnTo>
                  <a:lnTo>
                    <a:pt x="1182886" y="0"/>
                  </a:lnTo>
                  <a:lnTo>
                    <a:pt x="1341725" y="0"/>
                  </a:lnTo>
                  <a:lnTo>
                    <a:pt x="1341725" y="58662"/>
                  </a:lnTo>
                  <a:lnTo>
                    <a:pt x="1330728" y="60882"/>
                  </a:lnTo>
                  <a:cubicBezTo>
                    <a:pt x="1307761" y="70596"/>
                    <a:pt x="1291645" y="93338"/>
                    <a:pt x="1291645" y="119845"/>
                  </a:cubicBezTo>
                  <a:cubicBezTo>
                    <a:pt x="1291645" y="155187"/>
                    <a:pt x="1320295" y="183837"/>
                    <a:pt x="1355637" y="183837"/>
                  </a:cubicBezTo>
                  <a:cubicBezTo>
                    <a:pt x="1390978" y="183837"/>
                    <a:pt x="1419628" y="155187"/>
                    <a:pt x="1419628" y="119845"/>
                  </a:cubicBezTo>
                  <a:cubicBezTo>
                    <a:pt x="1419628" y="93338"/>
                    <a:pt x="1403513" y="70596"/>
                    <a:pt x="1380545" y="60882"/>
                  </a:cubicBezTo>
                  <a:lnTo>
                    <a:pt x="1367879" y="58324"/>
                  </a:lnTo>
                  <a:lnTo>
                    <a:pt x="1367879" y="0"/>
                  </a:lnTo>
                  <a:lnTo>
                    <a:pt x="1608365" y="0"/>
                  </a:lnTo>
                  <a:cubicBezTo>
                    <a:pt x="1611247" y="1023840"/>
                    <a:pt x="1614130" y="2047680"/>
                    <a:pt x="1617012" y="3071520"/>
                  </a:cubicBezTo>
                  <a:lnTo>
                    <a:pt x="0" y="3071520"/>
                  </a:lnTo>
                  <a:cubicBezTo>
                    <a:pt x="961" y="2047680"/>
                    <a:pt x="1921" y="1023840"/>
                    <a:pt x="28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4" name="Téglalap 73"/>
            <p:cNvSpPr/>
            <p:nvPr/>
          </p:nvSpPr>
          <p:spPr>
            <a:xfrm>
              <a:off x="10408045" y="669405"/>
              <a:ext cx="1617012" cy="2118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75" name="Egyenes összekötő 74"/>
            <p:cNvCxnSpPr/>
            <p:nvPr/>
          </p:nvCxnSpPr>
          <p:spPr>
            <a:xfrm>
              <a:off x="10534635" y="1110408"/>
              <a:ext cx="1399413" cy="0"/>
            </a:xfrm>
            <a:prstGeom prst="line">
              <a:avLst/>
            </a:prstGeom>
            <a:ln>
              <a:solidFill>
                <a:srgbClr val="74C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gyenes összekötő 75"/>
            <p:cNvCxnSpPr/>
            <p:nvPr/>
          </p:nvCxnSpPr>
          <p:spPr>
            <a:xfrm>
              <a:off x="10534635" y="1330519"/>
              <a:ext cx="1399413" cy="0"/>
            </a:xfrm>
            <a:prstGeom prst="line">
              <a:avLst/>
            </a:prstGeom>
            <a:ln>
              <a:solidFill>
                <a:srgbClr val="74C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gyenes összekötő 76"/>
            <p:cNvCxnSpPr/>
            <p:nvPr/>
          </p:nvCxnSpPr>
          <p:spPr>
            <a:xfrm>
              <a:off x="10534635" y="1550630"/>
              <a:ext cx="1399413" cy="0"/>
            </a:xfrm>
            <a:prstGeom prst="line">
              <a:avLst/>
            </a:prstGeom>
            <a:ln>
              <a:solidFill>
                <a:srgbClr val="74C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gyenes összekötő 77"/>
            <p:cNvCxnSpPr/>
            <p:nvPr/>
          </p:nvCxnSpPr>
          <p:spPr>
            <a:xfrm>
              <a:off x="10534635" y="1770741"/>
              <a:ext cx="1399413" cy="0"/>
            </a:xfrm>
            <a:prstGeom prst="line">
              <a:avLst/>
            </a:prstGeom>
            <a:ln>
              <a:solidFill>
                <a:srgbClr val="74C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Szövegdoboz 69"/>
            <p:cNvSpPr txBox="1"/>
            <p:nvPr/>
          </p:nvSpPr>
          <p:spPr>
            <a:xfrm>
              <a:off x="10452077" y="911901"/>
              <a:ext cx="1652555" cy="19555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hu-HU" sz="1400" b="1" dirty="0"/>
                <a:t>Például ezt kérdezhetitek:</a:t>
              </a:r>
            </a:p>
            <a:p>
              <a:pPr algn="ctr"/>
              <a:endParaRPr lang="hu-HU" sz="1400" b="1" dirty="0"/>
            </a:p>
            <a:p>
              <a:r>
                <a:rPr lang="hu-HU" sz="1400" dirty="0"/>
                <a:t>Szeretsz iskolába járni?</a:t>
              </a:r>
            </a:p>
            <a:p>
              <a:r>
                <a:rPr lang="hu-HU" sz="1400" dirty="0"/>
                <a:t>Van iskolai barátod?</a:t>
              </a:r>
            </a:p>
            <a:p>
              <a:r>
                <a:rPr lang="hu-HU" sz="1400" dirty="0"/>
                <a:t>Gyalog jössz az iskolába?</a:t>
              </a:r>
            </a:p>
            <a:p>
              <a:r>
                <a:rPr lang="hu-HU" sz="1400" dirty="0"/>
                <a:t>Messze laksz az iskolától?</a:t>
              </a:r>
            </a:p>
            <a:p>
              <a:endParaRPr lang="hu-HU" sz="1400" dirty="0"/>
            </a:p>
            <a:p>
              <a:pPr algn="ctr"/>
              <a:endParaRPr lang="hu-HU" sz="1400" dirty="0"/>
            </a:p>
            <a:p>
              <a:pPr algn="ctr"/>
              <a:endParaRPr lang="hu-HU" sz="1400" dirty="0"/>
            </a:p>
          </p:txBody>
        </p:sp>
        <p:cxnSp>
          <p:nvCxnSpPr>
            <p:cNvPr id="81" name="Egyenes összekötő 80"/>
            <p:cNvCxnSpPr/>
            <p:nvPr/>
          </p:nvCxnSpPr>
          <p:spPr>
            <a:xfrm>
              <a:off x="10534635" y="1990852"/>
              <a:ext cx="1399413" cy="0"/>
            </a:xfrm>
            <a:prstGeom prst="line">
              <a:avLst/>
            </a:prstGeom>
            <a:ln>
              <a:solidFill>
                <a:srgbClr val="74C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gyenes összekötő 81"/>
            <p:cNvCxnSpPr/>
            <p:nvPr/>
          </p:nvCxnSpPr>
          <p:spPr>
            <a:xfrm>
              <a:off x="10534635" y="2210963"/>
              <a:ext cx="1399413" cy="0"/>
            </a:xfrm>
            <a:prstGeom prst="line">
              <a:avLst/>
            </a:prstGeom>
            <a:ln>
              <a:solidFill>
                <a:srgbClr val="74C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gyenes összekötő 82"/>
            <p:cNvCxnSpPr/>
            <p:nvPr/>
          </p:nvCxnSpPr>
          <p:spPr>
            <a:xfrm>
              <a:off x="10534635" y="2431074"/>
              <a:ext cx="1399413" cy="0"/>
            </a:xfrm>
            <a:prstGeom prst="line">
              <a:avLst/>
            </a:prstGeom>
            <a:ln>
              <a:solidFill>
                <a:srgbClr val="74C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gyenes összekötő 83"/>
            <p:cNvCxnSpPr/>
            <p:nvPr/>
          </p:nvCxnSpPr>
          <p:spPr>
            <a:xfrm>
              <a:off x="10534635" y="2651185"/>
              <a:ext cx="1399413" cy="0"/>
            </a:xfrm>
            <a:prstGeom prst="line">
              <a:avLst/>
            </a:prstGeom>
            <a:ln>
              <a:solidFill>
                <a:srgbClr val="74C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gyenes összekötő 84"/>
            <p:cNvCxnSpPr/>
            <p:nvPr/>
          </p:nvCxnSpPr>
          <p:spPr>
            <a:xfrm>
              <a:off x="10534635" y="2871296"/>
              <a:ext cx="1399413" cy="0"/>
            </a:xfrm>
            <a:prstGeom prst="line">
              <a:avLst/>
            </a:prstGeom>
            <a:ln>
              <a:solidFill>
                <a:srgbClr val="74C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gyenes összekötő 85"/>
            <p:cNvCxnSpPr/>
            <p:nvPr/>
          </p:nvCxnSpPr>
          <p:spPr>
            <a:xfrm>
              <a:off x="10534635" y="3091407"/>
              <a:ext cx="1399413" cy="0"/>
            </a:xfrm>
            <a:prstGeom prst="line">
              <a:avLst/>
            </a:prstGeom>
            <a:ln>
              <a:solidFill>
                <a:srgbClr val="74C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gyenes összekötő 86"/>
            <p:cNvCxnSpPr/>
            <p:nvPr/>
          </p:nvCxnSpPr>
          <p:spPr>
            <a:xfrm>
              <a:off x="10534635" y="3311518"/>
              <a:ext cx="1399413" cy="0"/>
            </a:xfrm>
            <a:prstGeom prst="line">
              <a:avLst/>
            </a:prstGeom>
            <a:ln>
              <a:solidFill>
                <a:srgbClr val="74C5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073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0">
              <a:srgbClr val="FF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 rot="20797656">
            <a:off x="-1263690" y="-533968"/>
            <a:ext cx="6696819" cy="49357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06400" dist="381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-819841" y="-679657"/>
            <a:ext cx="5367856" cy="4346320"/>
            <a:chOff x="-819841" y="-679657"/>
            <a:chExt cx="5367856" cy="4346320"/>
          </a:xfrm>
          <a:effectLst>
            <a:outerShdw blurRad="279400" dist="38100" dir="2700000" algn="tl" rotWithShape="0">
              <a:prstClr val="black">
                <a:alpha val="83000"/>
              </a:prstClr>
            </a:outerShdw>
          </a:effectLst>
        </p:grpSpPr>
        <p:sp>
          <p:nvSpPr>
            <p:cNvPr id="6" name="Lekerekített téglalap 5"/>
            <p:cNvSpPr/>
            <p:nvPr/>
          </p:nvSpPr>
          <p:spPr>
            <a:xfrm rot="20797656">
              <a:off x="-819841" y="-679657"/>
              <a:ext cx="5367856" cy="43463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967740">
              <a:off x="581665" y="172894"/>
              <a:ext cx="3838940" cy="3373060"/>
            </a:xfrm>
            <a:prstGeom prst="rect">
              <a:avLst/>
            </a:prstGeom>
          </p:spPr>
        </p:pic>
      </p:grpSp>
      <p:sp>
        <p:nvSpPr>
          <p:cNvPr id="4" name="Szövegdoboz 3"/>
          <p:cNvSpPr txBox="1"/>
          <p:nvPr/>
        </p:nvSpPr>
        <p:spPr>
          <a:xfrm rot="20783300">
            <a:off x="328013" y="3474468"/>
            <a:ext cx="559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Válaszoljatok a kérdésekre! </a:t>
            </a:r>
          </a:p>
          <a:p>
            <a:r>
              <a:rPr lang="hu-HU" sz="2000" dirty="0"/>
              <a:t>Ha nem tudjátok a választ, járjatok utána!</a:t>
            </a:r>
          </a:p>
        </p:txBody>
      </p:sp>
      <p:sp>
        <p:nvSpPr>
          <p:cNvPr id="15" name="Lekerekített téglalap 14"/>
          <p:cNvSpPr/>
          <p:nvPr/>
        </p:nvSpPr>
        <p:spPr>
          <a:xfrm rot="20797656">
            <a:off x="734423" y="4402650"/>
            <a:ext cx="5280198" cy="8181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06400" dist="381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Tanult már valaki a családodból 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ebben az iskolában?</a:t>
            </a:r>
          </a:p>
        </p:txBody>
      </p:sp>
      <p:sp>
        <p:nvSpPr>
          <p:cNvPr id="16" name="Lekerekített téglalap 15"/>
          <p:cNvSpPr/>
          <p:nvPr/>
        </p:nvSpPr>
        <p:spPr>
          <a:xfrm rot="20797656">
            <a:off x="1006984" y="5391344"/>
            <a:ext cx="5280198" cy="81816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06400" dist="381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>
                <a:solidFill>
                  <a:schemeClr val="tx1"/>
                </a:solidFill>
              </a:rPr>
              <a:t>Miért éppen a református iskolát választottátok?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 rot="20797656">
            <a:off x="5709370" y="589085"/>
            <a:ext cx="5292169" cy="10367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06400" dist="381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Miben különbözik a Ti iskolátok más iskolától?</a:t>
            </a:r>
          </a:p>
        </p:txBody>
      </p:sp>
      <p:sp>
        <p:nvSpPr>
          <p:cNvPr id="17" name="Lekerekített téglalap 16"/>
          <p:cNvSpPr/>
          <p:nvPr/>
        </p:nvSpPr>
        <p:spPr>
          <a:xfrm rot="20797656">
            <a:off x="6084542" y="1842342"/>
            <a:ext cx="5292169" cy="10367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06400" dist="381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Jártál ovis hittanra? Miben volt más, mint az iskolai?</a:t>
            </a:r>
          </a:p>
        </p:txBody>
      </p:sp>
      <p:sp>
        <p:nvSpPr>
          <p:cNvPr id="18" name="Lekerekített téglalap 17"/>
          <p:cNvSpPr/>
          <p:nvPr/>
        </p:nvSpPr>
        <p:spPr>
          <a:xfrm rot="20797656">
            <a:off x="6459714" y="3097739"/>
            <a:ext cx="5292169" cy="10367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06400" dist="381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Hogy hívják a hittanoktatódat?</a:t>
            </a:r>
          </a:p>
        </p:txBody>
      </p:sp>
      <p:sp>
        <p:nvSpPr>
          <p:cNvPr id="19" name="Lekerekített téglalap 18"/>
          <p:cNvSpPr/>
          <p:nvPr/>
        </p:nvSpPr>
        <p:spPr>
          <a:xfrm rot="20797656">
            <a:off x="6834886" y="4352066"/>
            <a:ext cx="5292169" cy="103674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06400" dist="381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Mikor van áhítat vagy istentisztelet az iskolátokban?</a:t>
            </a: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919" y="549000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8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0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9D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Lekerekített téglalap 56">
            <a:hlinkClick r:id="rId2"/>
          </p:cNvPr>
          <p:cNvSpPr/>
          <p:nvPr/>
        </p:nvSpPr>
        <p:spPr>
          <a:xfrm>
            <a:off x="6229713" y="624050"/>
            <a:ext cx="5518374" cy="2807137"/>
          </a:xfrm>
          <a:prstGeom prst="roundRect">
            <a:avLst>
              <a:gd name="adj" fmla="val 9230"/>
            </a:avLst>
          </a:prstGeom>
          <a:solidFill>
            <a:srgbClr val="EDE946"/>
          </a:solidFill>
          <a:ln w="66675">
            <a:noFill/>
            <a:prstDash val="dash"/>
          </a:ln>
          <a:effectLst>
            <a:outerShdw blurRad="254000" dist="203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hu-HU" sz="2800" dirty="0"/>
              <a:t>Ha ide </a:t>
            </a:r>
            <a:r>
              <a:rPr lang="hu-HU" sz="2800" dirty="0" err="1"/>
              <a:t>kattintasz</a:t>
            </a:r>
            <a:r>
              <a:rPr lang="hu-HU" sz="2800" dirty="0"/>
              <a:t>, megnézhetsz egy filmet egy református iskoláról.</a:t>
            </a:r>
          </a:p>
          <a:p>
            <a:pPr algn="ctr"/>
            <a:r>
              <a:rPr lang="hu-HU" sz="2800" dirty="0"/>
              <a:t>Nézzétek meg az első </a:t>
            </a:r>
            <a:r>
              <a:rPr lang="hu-HU" sz="2800"/>
              <a:t>2 </a:t>
            </a:r>
            <a:r>
              <a:rPr lang="hu-HU" sz="2800" smtClean="0"/>
              <a:t>percet</a:t>
            </a:r>
            <a:r>
              <a:rPr lang="hu-HU" sz="2800" dirty="0"/>
              <a:t>!</a:t>
            </a:r>
          </a:p>
          <a:p>
            <a:pPr algn="ctr"/>
            <a:r>
              <a:rPr lang="hu-HU" sz="2800" dirty="0"/>
              <a:t>Utána beszéljétek meg a válaszokat a lenti kérdésekre!</a:t>
            </a:r>
          </a:p>
        </p:txBody>
      </p:sp>
      <p:grpSp>
        <p:nvGrpSpPr>
          <p:cNvPr id="64" name="Csoportba foglalás 63"/>
          <p:cNvGrpSpPr/>
          <p:nvPr/>
        </p:nvGrpSpPr>
        <p:grpSpPr>
          <a:xfrm>
            <a:off x="1967391" y="624050"/>
            <a:ext cx="3783771" cy="5914440"/>
            <a:chOff x="2264541" y="1047961"/>
            <a:chExt cx="3005049" cy="4697215"/>
          </a:xfrm>
        </p:grpSpPr>
        <p:grpSp>
          <p:nvGrpSpPr>
            <p:cNvPr id="33" name="Csoportba foglalás 32"/>
            <p:cNvGrpSpPr/>
            <p:nvPr/>
          </p:nvGrpSpPr>
          <p:grpSpPr>
            <a:xfrm>
              <a:off x="2264541" y="1047961"/>
              <a:ext cx="3005049" cy="4697215"/>
              <a:chOff x="2090649" y="985836"/>
              <a:chExt cx="2839492" cy="4438430"/>
            </a:xfrm>
          </p:grpSpPr>
          <p:sp>
            <p:nvSpPr>
              <p:cNvPr id="37" name="Szabadkézi sokszög 36"/>
              <p:cNvSpPr/>
              <p:nvPr/>
            </p:nvSpPr>
            <p:spPr>
              <a:xfrm>
                <a:off x="2090649" y="985836"/>
                <a:ext cx="2839491" cy="4438430"/>
              </a:xfrm>
              <a:custGeom>
                <a:avLst/>
                <a:gdLst>
                  <a:gd name="connsiteX0" fmla="*/ 0 w 2829560"/>
                  <a:gd name="connsiteY0" fmla="*/ 0 h 2829560"/>
                  <a:gd name="connsiteX1" fmla="*/ 389669 w 2829560"/>
                  <a:gd name="connsiteY1" fmla="*/ 0 h 2829560"/>
                  <a:gd name="connsiteX2" fmla="*/ 389669 w 2829560"/>
                  <a:gd name="connsiteY2" fmla="*/ 103387 h 2829560"/>
                  <a:gd name="connsiteX3" fmla="*/ 370287 w 2829560"/>
                  <a:gd name="connsiteY3" fmla="*/ 107300 h 2829560"/>
                  <a:gd name="connsiteX4" fmla="*/ 301405 w 2829560"/>
                  <a:gd name="connsiteY4" fmla="*/ 211218 h 2829560"/>
                  <a:gd name="connsiteX5" fmla="*/ 414187 w 2829560"/>
                  <a:gd name="connsiteY5" fmla="*/ 324000 h 2829560"/>
                  <a:gd name="connsiteX6" fmla="*/ 526968 w 2829560"/>
                  <a:gd name="connsiteY6" fmla="*/ 211218 h 2829560"/>
                  <a:gd name="connsiteX7" fmla="*/ 458086 w 2829560"/>
                  <a:gd name="connsiteY7" fmla="*/ 107300 h 2829560"/>
                  <a:gd name="connsiteX8" fmla="*/ 435762 w 2829560"/>
                  <a:gd name="connsiteY8" fmla="*/ 102793 h 2829560"/>
                  <a:gd name="connsiteX9" fmla="*/ 435762 w 2829560"/>
                  <a:gd name="connsiteY9" fmla="*/ 0 h 2829560"/>
                  <a:gd name="connsiteX10" fmla="*/ 729435 w 2829560"/>
                  <a:gd name="connsiteY10" fmla="*/ 0 h 2829560"/>
                  <a:gd name="connsiteX11" fmla="*/ 729435 w 2829560"/>
                  <a:gd name="connsiteY11" fmla="*/ 103387 h 2829560"/>
                  <a:gd name="connsiteX12" fmla="*/ 710053 w 2829560"/>
                  <a:gd name="connsiteY12" fmla="*/ 107300 h 2829560"/>
                  <a:gd name="connsiteX13" fmla="*/ 641171 w 2829560"/>
                  <a:gd name="connsiteY13" fmla="*/ 211218 h 2829560"/>
                  <a:gd name="connsiteX14" fmla="*/ 753953 w 2829560"/>
                  <a:gd name="connsiteY14" fmla="*/ 324000 h 2829560"/>
                  <a:gd name="connsiteX15" fmla="*/ 866734 w 2829560"/>
                  <a:gd name="connsiteY15" fmla="*/ 211218 h 2829560"/>
                  <a:gd name="connsiteX16" fmla="*/ 797852 w 2829560"/>
                  <a:gd name="connsiteY16" fmla="*/ 107300 h 2829560"/>
                  <a:gd name="connsiteX17" fmla="*/ 775528 w 2829560"/>
                  <a:gd name="connsiteY17" fmla="*/ 102793 h 2829560"/>
                  <a:gd name="connsiteX18" fmla="*/ 775528 w 2829560"/>
                  <a:gd name="connsiteY18" fmla="*/ 0 h 2829560"/>
                  <a:gd name="connsiteX19" fmla="*/ 1055473 w 2829560"/>
                  <a:gd name="connsiteY19" fmla="*/ 0 h 2829560"/>
                  <a:gd name="connsiteX20" fmla="*/ 1055473 w 2829560"/>
                  <a:gd name="connsiteY20" fmla="*/ 103387 h 2829560"/>
                  <a:gd name="connsiteX21" fmla="*/ 1036091 w 2829560"/>
                  <a:gd name="connsiteY21" fmla="*/ 107300 h 2829560"/>
                  <a:gd name="connsiteX22" fmla="*/ 967209 w 2829560"/>
                  <a:gd name="connsiteY22" fmla="*/ 211218 h 2829560"/>
                  <a:gd name="connsiteX23" fmla="*/ 1079991 w 2829560"/>
                  <a:gd name="connsiteY23" fmla="*/ 324000 h 2829560"/>
                  <a:gd name="connsiteX24" fmla="*/ 1192772 w 2829560"/>
                  <a:gd name="connsiteY24" fmla="*/ 211218 h 2829560"/>
                  <a:gd name="connsiteX25" fmla="*/ 1123890 w 2829560"/>
                  <a:gd name="connsiteY25" fmla="*/ 107300 h 2829560"/>
                  <a:gd name="connsiteX26" fmla="*/ 1101566 w 2829560"/>
                  <a:gd name="connsiteY26" fmla="*/ 102793 h 2829560"/>
                  <a:gd name="connsiteX27" fmla="*/ 1101566 w 2829560"/>
                  <a:gd name="connsiteY27" fmla="*/ 0 h 2829560"/>
                  <a:gd name="connsiteX28" fmla="*/ 1381511 w 2829560"/>
                  <a:gd name="connsiteY28" fmla="*/ 0 h 2829560"/>
                  <a:gd name="connsiteX29" fmla="*/ 1381511 w 2829560"/>
                  <a:gd name="connsiteY29" fmla="*/ 103387 h 2829560"/>
                  <a:gd name="connsiteX30" fmla="*/ 1362129 w 2829560"/>
                  <a:gd name="connsiteY30" fmla="*/ 107300 h 2829560"/>
                  <a:gd name="connsiteX31" fmla="*/ 1293247 w 2829560"/>
                  <a:gd name="connsiteY31" fmla="*/ 211218 h 2829560"/>
                  <a:gd name="connsiteX32" fmla="*/ 1406029 w 2829560"/>
                  <a:gd name="connsiteY32" fmla="*/ 324000 h 2829560"/>
                  <a:gd name="connsiteX33" fmla="*/ 1518810 w 2829560"/>
                  <a:gd name="connsiteY33" fmla="*/ 211218 h 2829560"/>
                  <a:gd name="connsiteX34" fmla="*/ 1449928 w 2829560"/>
                  <a:gd name="connsiteY34" fmla="*/ 107300 h 2829560"/>
                  <a:gd name="connsiteX35" fmla="*/ 1427604 w 2829560"/>
                  <a:gd name="connsiteY35" fmla="*/ 102793 h 2829560"/>
                  <a:gd name="connsiteX36" fmla="*/ 1427604 w 2829560"/>
                  <a:gd name="connsiteY36" fmla="*/ 0 h 2829560"/>
                  <a:gd name="connsiteX37" fmla="*/ 1707549 w 2829560"/>
                  <a:gd name="connsiteY37" fmla="*/ 0 h 2829560"/>
                  <a:gd name="connsiteX38" fmla="*/ 1707549 w 2829560"/>
                  <a:gd name="connsiteY38" fmla="*/ 103387 h 2829560"/>
                  <a:gd name="connsiteX39" fmla="*/ 1688167 w 2829560"/>
                  <a:gd name="connsiteY39" fmla="*/ 107300 h 2829560"/>
                  <a:gd name="connsiteX40" fmla="*/ 1619285 w 2829560"/>
                  <a:gd name="connsiteY40" fmla="*/ 211218 h 2829560"/>
                  <a:gd name="connsiteX41" fmla="*/ 1732067 w 2829560"/>
                  <a:gd name="connsiteY41" fmla="*/ 324000 h 2829560"/>
                  <a:gd name="connsiteX42" fmla="*/ 1844848 w 2829560"/>
                  <a:gd name="connsiteY42" fmla="*/ 211218 h 2829560"/>
                  <a:gd name="connsiteX43" fmla="*/ 1775966 w 2829560"/>
                  <a:gd name="connsiteY43" fmla="*/ 107300 h 2829560"/>
                  <a:gd name="connsiteX44" fmla="*/ 1753642 w 2829560"/>
                  <a:gd name="connsiteY44" fmla="*/ 102793 h 2829560"/>
                  <a:gd name="connsiteX45" fmla="*/ 1753642 w 2829560"/>
                  <a:gd name="connsiteY45" fmla="*/ 0 h 2829560"/>
                  <a:gd name="connsiteX46" fmla="*/ 2033587 w 2829560"/>
                  <a:gd name="connsiteY46" fmla="*/ 0 h 2829560"/>
                  <a:gd name="connsiteX47" fmla="*/ 2033587 w 2829560"/>
                  <a:gd name="connsiteY47" fmla="*/ 103387 h 2829560"/>
                  <a:gd name="connsiteX48" fmla="*/ 2014205 w 2829560"/>
                  <a:gd name="connsiteY48" fmla="*/ 107300 h 2829560"/>
                  <a:gd name="connsiteX49" fmla="*/ 1945323 w 2829560"/>
                  <a:gd name="connsiteY49" fmla="*/ 211218 h 2829560"/>
                  <a:gd name="connsiteX50" fmla="*/ 2058105 w 2829560"/>
                  <a:gd name="connsiteY50" fmla="*/ 324000 h 2829560"/>
                  <a:gd name="connsiteX51" fmla="*/ 2170886 w 2829560"/>
                  <a:gd name="connsiteY51" fmla="*/ 211218 h 2829560"/>
                  <a:gd name="connsiteX52" fmla="*/ 2102004 w 2829560"/>
                  <a:gd name="connsiteY52" fmla="*/ 107300 h 2829560"/>
                  <a:gd name="connsiteX53" fmla="*/ 2079680 w 2829560"/>
                  <a:gd name="connsiteY53" fmla="*/ 102793 h 2829560"/>
                  <a:gd name="connsiteX54" fmla="*/ 2079680 w 2829560"/>
                  <a:gd name="connsiteY54" fmla="*/ 0 h 2829560"/>
                  <a:gd name="connsiteX55" fmla="*/ 2359625 w 2829560"/>
                  <a:gd name="connsiteY55" fmla="*/ 0 h 2829560"/>
                  <a:gd name="connsiteX56" fmla="*/ 2359625 w 2829560"/>
                  <a:gd name="connsiteY56" fmla="*/ 103387 h 2829560"/>
                  <a:gd name="connsiteX57" fmla="*/ 2340243 w 2829560"/>
                  <a:gd name="connsiteY57" fmla="*/ 107300 h 2829560"/>
                  <a:gd name="connsiteX58" fmla="*/ 2271361 w 2829560"/>
                  <a:gd name="connsiteY58" fmla="*/ 211218 h 2829560"/>
                  <a:gd name="connsiteX59" fmla="*/ 2384143 w 2829560"/>
                  <a:gd name="connsiteY59" fmla="*/ 324000 h 2829560"/>
                  <a:gd name="connsiteX60" fmla="*/ 2496924 w 2829560"/>
                  <a:gd name="connsiteY60" fmla="*/ 211218 h 2829560"/>
                  <a:gd name="connsiteX61" fmla="*/ 2428042 w 2829560"/>
                  <a:gd name="connsiteY61" fmla="*/ 107300 h 2829560"/>
                  <a:gd name="connsiteX62" fmla="*/ 2405718 w 2829560"/>
                  <a:gd name="connsiteY62" fmla="*/ 102793 h 2829560"/>
                  <a:gd name="connsiteX63" fmla="*/ 2405718 w 2829560"/>
                  <a:gd name="connsiteY63" fmla="*/ 0 h 2829560"/>
                  <a:gd name="connsiteX64" fmla="*/ 2829560 w 2829560"/>
                  <a:gd name="connsiteY64" fmla="*/ 0 h 2829560"/>
                  <a:gd name="connsiteX65" fmla="*/ 2829560 w 2829560"/>
                  <a:gd name="connsiteY65" fmla="*/ 2829560 h 2829560"/>
                  <a:gd name="connsiteX66" fmla="*/ 0 w 2829560"/>
                  <a:gd name="connsiteY66" fmla="*/ 2829560 h 2829560"/>
                  <a:gd name="connsiteX0" fmla="*/ 0 w 2829560"/>
                  <a:gd name="connsiteY0" fmla="*/ 0 h 4249735"/>
                  <a:gd name="connsiteX1" fmla="*/ 389669 w 2829560"/>
                  <a:gd name="connsiteY1" fmla="*/ 0 h 4249735"/>
                  <a:gd name="connsiteX2" fmla="*/ 389669 w 2829560"/>
                  <a:gd name="connsiteY2" fmla="*/ 103387 h 4249735"/>
                  <a:gd name="connsiteX3" fmla="*/ 370287 w 2829560"/>
                  <a:gd name="connsiteY3" fmla="*/ 107300 h 4249735"/>
                  <a:gd name="connsiteX4" fmla="*/ 301405 w 2829560"/>
                  <a:gd name="connsiteY4" fmla="*/ 211218 h 4249735"/>
                  <a:gd name="connsiteX5" fmla="*/ 414187 w 2829560"/>
                  <a:gd name="connsiteY5" fmla="*/ 324000 h 4249735"/>
                  <a:gd name="connsiteX6" fmla="*/ 526968 w 2829560"/>
                  <a:gd name="connsiteY6" fmla="*/ 211218 h 4249735"/>
                  <a:gd name="connsiteX7" fmla="*/ 458086 w 2829560"/>
                  <a:gd name="connsiteY7" fmla="*/ 107300 h 4249735"/>
                  <a:gd name="connsiteX8" fmla="*/ 435762 w 2829560"/>
                  <a:gd name="connsiteY8" fmla="*/ 102793 h 4249735"/>
                  <a:gd name="connsiteX9" fmla="*/ 435762 w 2829560"/>
                  <a:gd name="connsiteY9" fmla="*/ 0 h 4249735"/>
                  <a:gd name="connsiteX10" fmla="*/ 729435 w 2829560"/>
                  <a:gd name="connsiteY10" fmla="*/ 0 h 4249735"/>
                  <a:gd name="connsiteX11" fmla="*/ 729435 w 2829560"/>
                  <a:gd name="connsiteY11" fmla="*/ 103387 h 4249735"/>
                  <a:gd name="connsiteX12" fmla="*/ 710053 w 2829560"/>
                  <a:gd name="connsiteY12" fmla="*/ 107300 h 4249735"/>
                  <a:gd name="connsiteX13" fmla="*/ 641171 w 2829560"/>
                  <a:gd name="connsiteY13" fmla="*/ 211218 h 4249735"/>
                  <a:gd name="connsiteX14" fmla="*/ 753953 w 2829560"/>
                  <a:gd name="connsiteY14" fmla="*/ 324000 h 4249735"/>
                  <a:gd name="connsiteX15" fmla="*/ 866734 w 2829560"/>
                  <a:gd name="connsiteY15" fmla="*/ 211218 h 4249735"/>
                  <a:gd name="connsiteX16" fmla="*/ 797852 w 2829560"/>
                  <a:gd name="connsiteY16" fmla="*/ 107300 h 4249735"/>
                  <a:gd name="connsiteX17" fmla="*/ 775528 w 2829560"/>
                  <a:gd name="connsiteY17" fmla="*/ 102793 h 4249735"/>
                  <a:gd name="connsiteX18" fmla="*/ 775528 w 2829560"/>
                  <a:gd name="connsiteY18" fmla="*/ 0 h 4249735"/>
                  <a:gd name="connsiteX19" fmla="*/ 1055473 w 2829560"/>
                  <a:gd name="connsiteY19" fmla="*/ 0 h 4249735"/>
                  <a:gd name="connsiteX20" fmla="*/ 1055473 w 2829560"/>
                  <a:gd name="connsiteY20" fmla="*/ 103387 h 4249735"/>
                  <a:gd name="connsiteX21" fmla="*/ 1036091 w 2829560"/>
                  <a:gd name="connsiteY21" fmla="*/ 107300 h 4249735"/>
                  <a:gd name="connsiteX22" fmla="*/ 967209 w 2829560"/>
                  <a:gd name="connsiteY22" fmla="*/ 211218 h 4249735"/>
                  <a:gd name="connsiteX23" fmla="*/ 1079991 w 2829560"/>
                  <a:gd name="connsiteY23" fmla="*/ 324000 h 4249735"/>
                  <a:gd name="connsiteX24" fmla="*/ 1192772 w 2829560"/>
                  <a:gd name="connsiteY24" fmla="*/ 211218 h 4249735"/>
                  <a:gd name="connsiteX25" fmla="*/ 1123890 w 2829560"/>
                  <a:gd name="connsiteY25" fmla="*/ 107300 h 4249735"/>
                  <a:gd name="connsiteX26" fmla="*/ 1101566 w 2829560"/>
                  <a:gd name="connsiteY26" fmla="*/ 102793 h 4249735"/>
                  <a:gd name="connsiteX27" fmla="*/ 1101566 w 2829560"/>
                  <a:gd name="connsiteY27" fmla="*/ 0 h 4249735"/>
                  <a:gd name="connsiteX28" fmla="*/ 1381511 w 2829560"/>
                  <a:gd name="connsiteY28" fmla="*/ 0 h 4249735"/>
                  <a:gd name="connsiteX29" fmla="*/ 1381511 w 2829560"/>
                  <a:gd name="connsiteY29" fmla="*/ 103387 h 4249735"/>
                  <a:gd name="connsiteX30" fmla="*/ 1362129 w 2829560"/>
                  <a:gd name="connsiteY30" fmla="*/ 107300 h 4249735"/>
                  <a:gd name="connsiteX31" fmla="*/ 1293247 w 2829560"/>
                  <a:gd name="connsiteY31" fmla="*/ 211218 h 4249735"/>
                  <a:gd name="connsiteX32" fmla="*/ 1406029 w 2829560"/>
                  <a:gd name="connsiteY32" fmla="*/ 324000 h 4249735"/>
                  <a:gd name="connsiteX33" fmla="*/ 1518810 w 2829560"/>
                  <a:gd name="connsiteY33" fmla="*/ 211218 h 4249735"/>
                  <a:gd name="connsiteX34" fmla="*/ 1449928 w 2829560"/>
                  <a:gd name="connsiteY34" fmla="*/ 107300 h 4249735"/>
                  <a:gd name="connsiteX35" fmla="*/ 1427604 w 2829560"/>
                  <a:gd name="connsiteY35" fmla="*/ 102793 h 4249735"/>
                  <a:gd name="connsiteX36" fmla="*/ 1427604 w 2829560"/>
                  <a:gd name="connsiteY36" fmla="*/ 0 h 4249735"/>
                  <a:gd name="connsiteX37" fmla="*/ 1707549 w 2829560"/>
                  <a:gd name="connsiteY37" fmla="*/ 0 h 4249735"/>
                  <a:gd name="connsiteX38" fmla="*/ 1707549 w 2829560"/>
                  <a:gd name="connsiteY38" fmla="*/ 103387 h 4249735"/>
                  <a:gd name="connsiteX39" fmla="*/ 1688167 w 2829560"/>
                  <a:gd name="connsiteY39" fmla="*/ 107300 h 4249735"/>
                  <a:gd name="connsiteX40" fmla="*/ 1619285 w 2829560"/>
                  <a:gd name="connsiteY40" fmla="*/ 211218 h 4249735"/>
                  <a:gd name="connsiteX41" fmla="*/ 1732067 w 2829560"/>
                  <a:gd name="connsiteY41" fmla="*/ 324000 h 4249735"/>
                  <a:gd name="connsiteX42" fmla="*/ 1844848 w 2829560"/>
                  <a:gd name="connsiteY42" fmla="*/ 211218 h 4249735"/>
                  <a:gd name="connsiteX43" fmla="*/ 1775966 w 2829560"/>
                  <a:gd name="connsiteY43" fmla="*/ 107300 h 4249735"/>
                  <a:gd name="connsiteX44" fmla="*/ 1753642 w 2829560"/>
                  <a:gd name="connsiteY44" fmla="*/ 102793 h 4249735"/>
                  <a:gd name="connsiteX45" fmla="*/ 1753642 w 2829560"/>
                  <a:gd name="connsiteY45" fmla="*/ 0 h 4249735"/>
                  <a:gd name="connsiteX46" fmla="*/ 2033587 w 2829560"/>
                  <a:gd name="connsiteY46" fmla="*/ 0 h 4249735"/>
                  <a:gd name="connsiteX47" fmla="*/ 2033587 w 2829560"/>
                  <a:gd name="connsiteY47" fmla="*/ 103387 h 4249735"/>
                  <a:gd name="connsiteX48" fmla="*/ 2014205 w 2829560"/>
                  <a:gd name="connsiteY48" fmla="*/ 107300 h 4249735"/>
                  <a:gd name="connsiteX49" fmla="*/ 1945323 w 2829560"/>
                  <a:gd name="connsiteY49" fmla="*/ 211218 h 4249735"/>
                  <a:gd name="connsiteX50" fmla="*/ 2058105 w 2829560"/>
                  <a:gd name="connsiteY50" fmla="*/ 324000 h 4249735"/>
                  <a:gd name="connsiteX51" fmla="*/ 2170886 w 2829560"/>
                  <a:gd name="connsiteY51" fmla="*/ 211218 h 4249735"/>
                  <a:gd name="connsiteX52" fmla="*/ 2102004 w 2829560"/>
                  <a:gd name="connsiteY52" fmla="*/ 107300 h 4249735"/>
                  <a:gd name="connsiteX53" fmla="*/ 2079680 w 2829560"/>
                  <a:gd name="connsiteY53" fmla="*/ 102793 h 4249735"/>
                  <a:gd name="connsiteX54" fmla="*/ 2079680 w 2829560"/>
                  <a:gd name="connsiteY54" fmla="*/ 0 h 4249735"/>
                  <a:gd name="connsiteX55" fmla="*/ 2359625 w 2829560"/>
                  <a:gd name="connsiteY55" fmla="*/ 0 h 4249735"/>
                  <a:gd name="connsiteX56" fmla="*/ 2359625 w 2829560"/>
                  <a:gd name="connsiteY56" fmla="*/ 103387 h 4249735"/>
                  <a:gd name="connsiteX57" fmla="*/ 2340243 w 2829560"/>
                  <a:gd name="connsiteY57" fmla="*/ 107300 h 4249735"/>
                  <a:gd name="connsiteX58" fmla="*/ 2271361 w 2829560"/>
                  <a:gd name="connsiteY58" fmla="*/ 211218 h 4249735"/>
                  <a:gd name="connsiteX59" fmla="*/ 2384143 w 2829560"/>
                  <a:gd name="connsiteY59" fmla="*/ 324000 h 4249735"/>
                  <a:gd name="connsiteX60" fmla="*/ 2496924 w 2829560"/>
                  <a:gd name="connsiteY60" fmla="*/ 211218 h 4249735"/>
                  <a:gd name="connsiteX61" fmla="*/ 2428042 w 2829560"/>
                  <a:gd name="connsiteY61" fmla="*/ 107300 h 4249735"/>
                  <a:gd name="connsiteX62" fmla="*/ 2405718 w 2829560"/>
                  <a:gd name="connsiteY62" fmla="*/ 102793 h 4249735"/>
                  <a:gd name="connsiteX63" fmla="*/ 2405718 w 2829560"/>
                  <a:gd name="connsiteY63" fmla="*/ 0 h 4249735"/>
                  <a:gd name="connsiteX64" fmla="*/ 2829560 w 2829560"/>
                  <a:gd name="connsiteY64" fmla="*/ 0 h 4249735"/>
                  <a:gd name="connsiteX65" fmla="*/ 2799766 w 2829560"/>
                  <a:gd name="connsiteY65" fmla="*/ 4249735 h 4249735"/>
                  <a:gd name="connsiteX66" fmla="*/ 0 w 2829560"/>
                  <a:gd name="connsiteY66" fmla="*/ 2829560 h 4249735"/>
                  <a:gd name="connsiteX67" fmla="*/ 0 w 2829560"/>
                  <a:gd name="connsiteY67" fmla="*/ 0 h 4249735"/>
                  <a:gd name="connsiteX0" fmla="*/ 9931 w 2839491"/>
                  <a:gd name="connsiteY0" fmla="*/ 0 h 4438430"/>
                  <a:gd name="connsiteX1" fmla="*/ 399600 w 2839491"/>
                  <a:gd name="connsiteY1" fmla="*/ 0 h 4438430"/>
                  <a:gd name="connsiteX2" fmla="*/ 399600 w 2839491"/>
                  <a:gd name="connsiteY2" fmla="*/ 103387 h 4438430"/>
                  <a:gd name="connsiteX3" fmla="*/ 380218 w 2839491"/>
                  <a:gd name="connsiteY3" fmla="*/ 107300 h 4438430"/>
                  <a:gd name="connsiteX4" fmla="*/ 311336 w 2839491"/>
                  <a:gd name="connsiteY4" fmla="*/ 211218 h 4438430"/>
                  <a:gd name="connsiteX5" fmla="*/ 424118 w 2839491"/>
                  <a:gd name="connsiteY5" fmla="*/ 324000 h 4438430"/>
                  <a:gd name="connsiteX6" fmla="*/ 536899 w 2839491"/>
                  <a:gd name="connsiteY6" fmla="*/ 211218 h 4438430"/>
                  <a:gd name="connsiteX7" fmla="*/ 468017 w 2839491"/>
                  <a:gd name="connsiteY7" fmla="*/ 107300 h 4438430"/>
                  <a:gd name="connsiteX8" fmla="*/ 445693 w 2839491"/>
                  <a:gd name="connsiteY8" fmla="*/ 102793 h 4438430"/>
                  <a:gd name="connsiteX9" fmla="*/ 445693 w 2839491"/>
                  <a:gd name="connsiteY9" fmla="*/ 0 h 4438430"/>
                  <a:gd name="connsiteX10" fmla="*/ 739366 w 2839491"/>
                  <a:gd name="connsiteY10" fmla="*/ 0 h 4438430"/>
                  <a:gd name="connsiteX11" fmla="*/ 739366 w 2839491"/>
                  <a:gd name="connsiteY11" fmla="*/ 103387 h 4438430"/>
                  <a:gd name="connsiteX12" fmla="*/ 719984 w 2839491"/>
                  <a:gd name="connsiteY12" fmla="*/ 107300 h 4438430"/>
                  <a:gd name="connsiteX13" fmla="*/ 651102 w 2839491"/>
                  <a:gd name="connsiteY13" fmla="*/ 211218 h 4438430"/>
                  <a:gd name="connsiteX14" fmla="*/ 763884 w 2839491"/>
                  <a:gd name="connsiteY14" fmla="*/ 324000 h 4438430"/>
                  <a:gd name="connsiteX15" fmla="*/ 876665 w 2839491"/>
                  <a:gd name="connsiteY15" fmla="*/ 211218 h 4438430"/>
                  <a:gd name="connsiteX16" fmla="*/ 807783 w 2839491"/>
                  <a:gd name="connsiteY16" fmla="*/ 107300 h 4438430"/>
                  <a:gd name="connsiteX17" fmla="*/ 785459 w 2839491"/>
                  <a:gd name="connsiteY17" fmla="*/ 102793 h 4438430"/>
                  <a:gd name="connsiteX18" fmla="*/ 785459 w 2839491"/>
                  <a:gd name="connsiteY18" fmla="*/ 0 h 4438430"/>
                  <a:gd name="connsiteX19" fmla="*/ 1065404 w 2839491"/>
                  <a:gd name="connsiteY19" fmla="*/ 0 h 4438430"/>
                  <a:gd name="connsiteX20" fmla="*/ 1065404 w 2839491"/>
                  <a:gd name="connsiteY20" fmla="*/ 103387 h 4438430"/>
                  <a:gd name="connsiteX21" fmla="*/ 1046022 w 2839491"/>
                  <a:gd name="connsiteY21" fmla="*/ 107300 h 4438430"/>
                  <a:gd name="connsiteX22" fmla="*/ 977140 w 2839491"/>
                  <a:gd name="connsiteY22" fmla="*/ 211218 h 4438430"/>
                  <a:gd name="connsiteX23" fmla="*/ 1089922 w 2839491"/>
                  <a:gd name="connsiteY23" fmla="*/ 324000 h 4438430"/>
                  <a:gd name="connsiteX24" fmla="*/ 1202703 w 2839491"/>
                  <a:gd name="connsiteY24" fmla="*/ 211218 h 4438430"/>
                  <a:gd name="connsiteX25" fmla="*/ 1133821 w 2839491"/>
                  <a:gd name="connsiteY25" fmla="*/ 107300 h 4438430"/>
                  <a:gd name="connsiteX26" fmla="*/ 1111497 w 2839491"/>
                  <a:gd name="connsiteY26" fmla="*/ 102793 h 4438430"/>
                  <a:gd name="connsiteX27" fmla="*/ 1111497 w 2839491"/>
                  <a:gd name="connsiteY27" fmla="*/ 0 h 4438430"/>
                  <a:gd name="connsiteX28" fmla="*/ 1391442 w 2839491"/>
                  <a:gd name="connsiteY28" fmla="*/ 0 h 4438430"/>
                  <a:gd name="connsiteX29" fmla="*/ 1391442 w 2839491"/>
                  <a:gd name="connsiteY29" fmla="*/ 103387 h 4438430"/>
                  <a:gd name="connsiteX30" fmla="*/ 1372060 w 2839491"/>
                  <a:gd name="connsiteY30" fmla="*/ 107300 h 4438430"/>
                  <a:gd name="connsiteX31" fmla="*/ 1303178 w 2839491"/>
                  <a:gd name="connsiteY31" fmla="*/ 211218 h 4438430"/>
                  <a:gd name="connsiteX32" fmla="*/ 1415960 w 2839491"/>
                  <a:gd name="connsiteY32" fmla="*/ 324000 h 4438430"/>
                  <a:gd name="connsiteX33" fmla="*/ 1528741 w 2839491"/>
                  <a:gd name="connsiteY33" fmla="*/ 211218 h 4438430"/>
                  <a:gd name="connsiteX34" fmla="*/ 1459859 w 2839491"/>
                  <a:gd name="connsiteY34" fmla="*/ 107300 h 4438430"/>
                  <a:gd name="connsiteX35" fmla="*/ 1437535 w 2839491"/>
                  <a:gd name="connsiteY35" fmla="*/ 102793 h 4438430"/>
                  <a:gd name="connsiteX36" fmla="*/ 1437535 w 2839491"/>
                  <a:gd name="connsiteY36" fmla="*/ 0 h 4438430"/>
                  <a:gd name="connsiteX37" fmla="*/ 1717480 w 2839491"/>
                  <a:gd name="connsiteY37" fmla="*/ 0 h 4438430"/>
                  <a:gd name="connsiteX38" fmla="*/ 1717480 w 2839491"/>
                  <a:gd name="connsiteY38" fmla="*/ 103387 h 4438430"/>
                  <a:gd name="connsiteX39" fmla="*/ 1698098 w 2839491"/>
                  <a:gd name="connsiteY39" fmla="*/ 107300 h 4438430"/>
                  <a:gd name="connsiteX40" fmla="*/ 1629216 w 2839491"/>
                  <a:gd name="connsiteY40" fmla="*/ 211218 h 4438430"/>
                  <a:gd name="connsiteX41" fmla="*/ 1741998 w 2839491"/>
                  <a:gd name="connsiteY41" fmla="*/ 324000 h 4438430"/>
                  <a:gd name="connsiteX42" fmla="*/ 1854779 w 2839491"/>
                  <a:gd name="connsiteY42" fmla="*/ 211218 h 4438430"/>
                  <a:gd name="connsiteX43" fmla="*/ 1785897 w 2839491"/>
                  <a:gd name="connsiteY43" fmla="*/ 107300 h 4438430"/>
                  <a:gd name="connsiteX44" fmla="*/ 1763573 w 2839491"/>
                  <a:gd name="connsiteY44" fmla="*/ 102793 h 4438430"/>
                  <a:gd name="connsiteX45" fmla="*/ 1763573 w 2839491"/>
                  <a:gd name="connsiteY45" fmla="*/ 0 h 4438430"/>
                  <a:gd name="connsiteX46" fmla="*/ 2043518 w 2839491"/>
                  <a:gd name="connsiteY46" fmla="*/ 0 h 4438430"/>
                  <a:gd name="connsiteX47" fmla="*/ 2043518 w 2839491"/>
                  <a:gd name="connsiteY47" fmla="*/ 103387 h 4438430"/>
                  <a:gd name="connsiteX48" fmla="*/ 2024136 w 2839491"/>
                  <a:gd name="connsiteY48" fmla="*/ 107300 h 4438430"/>
                  <a:gd name="connsiteX49" fmla="*/ 1955254 w 2839491"/>
                  <a:gd name="connsiteY49" fmla="*/ 211218 h 4438430"/>
                  <a:gd name="connsiteX50" fmla="*/ 2068036 w 2839491"/>
                  <a:gd name="connsiteY50" fmla="*/ 324000 h 4438430"/>
                  <a:gd name="connsiteX51" fmla="*/ 2180817 w 2839491"/>
                  <a:gd name="connsiteY51" fmla="*/ 211218 h 4438430"/>
                  <a:gd name="connsiteX52" fmla="*/ 2111935 w 2839491"/>
                  <a:gd name="connsiteY52" fmla="*/ 107300 h 4438430"/>
                  <a:gd name="connsiteX53" fmla="*/ 2089611 w 2839491"/>
                  <a:gd name="connsiteY53" fmla="*/ 102793 h 4438430"/>
                  <a:gd name="connsiteX54" fmla="*/ 2089611 w 2839491"/>
                  <a:gd name="connsiteY54" fmla="*/ 0 h 4438430"/>
                  <a:gd name="connsiteX55" fmla="*/ 2369556 w 2839491"/>
                  <a:gd name="connsiteY55" fmla="*/ 0 h 4438430"/>
                  <a:gd name="connsiteX56" fmla="*/ 2369556 w 2839491"/>
                  <a:gd name="connsiteY56" fmla="*/ 103387 h 4438430"/>
                  <a:gd name="connsiteX57" fmla="*/ 2350174 w 2839491"/>
                  <a:gd name="connsiteY57" fmla="*/ 107300 h 4438430"/>
                  <a:gd name="connsiteX58" fmla="*/ 2281292 w 2839491"/>
                  <a:gd name="connsiteY58" fmla="*/ 211218 h 4438430"/>
                  <a:gd name="connsiteX59" fmla="*/ 2394074 w 2839491"/>
                  <a:gd name="connsiteY59" fmla="*/ 324000 h 4438430"/>
                  <a:gd name="connsiteX60" fmla="*/ 2506855 w 2839491"/>
                  <a:gd name="connsiteY60" fmla="*/ 211218 h 4438430"/>
                  <a:gd name="connsiteX61" fmla="*/ 2437973 w 2839491"/>
                  <a:gd name="connsiteY61" fmla="*/ 107300 h 4438430"/>
                  <a:gd name="connsiteX62" fmla="*/ 2415649 w 2839491"/>
                  <a:gd name="connsiteY62" fmla="*/ 102793 h 4438430"/>
                  <a:gd name="connsiteX63" fmla="*/ 2415649 w 2839491"/>
                  <a:gd name="connsiteY63" fmla="*/ 0 h 4438430"/>
                  <a:gd name="connsiteX64" fmla="*/ 2839491 w 2839491"/>
                  <a:gd name="connsiteY64" fmla="*/ 0 h 4438430"/>
                  <a:gd name="connsiteX65" fmla="*/ 2809697 w 2839491"/>
                  <a:gd name="connsiteY65" fmla="*/ 4249735 h 4438430"/>
                  <a:gd name="connsiteX66" fmla="*/ 0 w 2839491"/>
                  <a:gd name="connsiteY66" fmla="*/ 4438430 h 4438430"/>
                  <a:gd name="connsiteX67" fmla="*/ 9931 w 2839491"/>
                  <a:gd name="connsiteY67" fmla="*/ 0 h 4438430"/>
                  <a:gd name="connsiteX0" fmla="*/ 9931 w 2839491"/>
                  <a:gd name="connsiteY0" fmla="*/ 0 h 4438430"/>
                  <a:gd name="connsiteX1" fmla="*/ 399600 w 2839491"/>
                  <a:gd name="connsiteY1" fmla="*/ 0 h 4438430"/>
                  <a:gd name="connsiteX2" fmla="*/ 399600 w 2839491"/>
                  <a:gd name="connsiteY2" fmla="*/ 103387 h 4438430"/>
                  <a:gd name="connsiteX3" fmla="*/ 380218 w 2839491"/>
                  <a:gd name="connsiteY3" fmla="*/ 107300 h 4438430"/>
                  <a:gd name="connsiteX4" fmla="*/ 311336 w 2839491"/>
                  <a:gd name="connsiteY4" fmla="*/ 211218 h 4438430"/>
                  <a:gd name="connsiteX5" fmla="*/ 424118 w 2839491"/>
                  <a:gd name="connsiteY5" fmla="*/ 324000 h 4438430"/>
                  <a:gd name="connsiteX6" fmla="*/ 536899 w 2839491"/>
                  <a:gd name="connsiteY6" fmla="*/ 211218 h 4438430"/>
                  <a:gd name="connsiteX7" fmla="*/ 468017 w 2839491"/>
                  <a:gd name="connsiteY7" fmla="*/ 107300 h 4438430"/>
                  <a:gd name="connsiteX8" fmla="*/ 445693 w 2839491"/>
                  <a:gd name="connsiteY8" fmla="*/ 102793 h 4438430"/>
                  <a:gd name="connsiteX9" fmla="*/ 445693 w 2839491"/>
                  <a:gd name="connsiteY9" fmla="*/ 0 h 4438430"/>
                  <a:gd name="connsiteX10" fmla="*/ 739366 w 2839491"/>
                  <a:gd name="connsiteY10" fmla="*/ 0 h 4438430"/>
                  <a:gd name="connsiteX11" fmla="*/ 739366 w 2839491"/>
                  <a:gd name="connsiteY11" fmla="*/ 103387 h 4438430"/>
                  <a:gd name="connsiteX12" fmla="*/ 719984 w 2839491"/>
                  <a:gd name="connsiteY12" fmla="*/ 107300 h 4438430"/>
                  <a:gd name="connsiteX13" fmla="*/ 651102 w 2839491"/>
                  <a:gd name="connsiteY13" fmla="*/ 211218 h 4438430"/>
                  <a:gd name="connsiteX14" fmla="*/ 763884 w 2839491"/>
                  <a:gd name="connsiteY14" fmla="*/ 324000 h 4438430"/>
                  <a:gd name="connsiteX15" fmla="*/ 876665 w 2839491"/>
                  <a:gd name="connsiteY15" fmla="*/ 211218 h 4438430"/>
                  <a:gd name="connsiteX16" fmla="*/ 807783 w 2839491"/>
                  <a:gd name="connsiteY16" fmla="*/ 107300 h 4438430"/>
                  <a:gd name="connsiteX17" fmla="*/ 785459 w 2839491"/>
                  <a:gd name="connsiteY17" fmla="*/ 102793 h 4438430"/>
                  <a:gd name="connsiteX18" fmla="*/ 785459 w 2839491"/>
                  <a:gd name="connsiteY18" fmla="*/ 0 h 4438430"/>
                  <a:gd name="connsiteX19" fmla="*/ 1065404 w 2839491"/>
                  <a:gd name="connsiteY19" fmla="*/ 0 h 4438430"/>
                  <a:gd name="connsiteX20" fmla="*/ 1065404 w 2839491"/>
                  <a:gd name="connsiteY20" fmla="*/ 103387 h 4438430"/>
                  <a:gd name="connsiteX21" fmla="*/ 1046022 w 2839491"/>
                  <a:gd name="connsiteY21" fmla="*/ 107300 h 4438430"/>
                  <a:gd name="connsiteX22" fmla="*/ 977140 w 2839491"/>
                  <a:gd name="connsiteY22" fmla="*/ 211218 h 4438430"/>
                  <a:gd name="connsiteX23" fmla="*/ 1089922 w 2839491"/>
                  <a:gd name="connsiteY23" fmla="*/ 324000 h 4438430"/>
                  <a:gd name="connsiteX24" fmla="*/ 1202703 w 2839491"/>
                  <a:gd name="connsiteY24" fmla="*/ 211218 h 4438430"/>
                  <a:gd name="connsiteX25" fmla="*/ 1133821 w 2839491"/>
                  <a:gd name="connsiteY25" fmla="*/ 107300 h 4438430"/>
                  <a:gd name="connsiteX26" fmla="*/ 1111497 w 2839491"/>
                  <a:gd name="connsiteY26" fmla="*/ 102793 h 4438430"/>
                  <a:gd name="connsiteX27" fmla="*/ 1111497 w 2839491"/>
                  <a:gd name="connsiteY27" fmla="*/ 0 h 4438430"/>
                  <a:gd name="connsiteX28" fmla="*/ 1391442 w 2839491"/>
                  <a:gd name="connsiteY28" fmla="*/ 0 h 4438430"/>
                  <a:gd name="connsiteX29" fmla="*/ 1391442 w 2839491"/>
                  <a:gd name="connsiteY29" fmla="*/ 103387 h 4438430"/>
                  <a:gd name="connsiteX30" fmla="*/ 1372060 w 2839491"/>
                  <a:gd name="connsiteY30" fmla="*/ 107300 h 4438430"/>
                  <a:gd name="connsiteX31" fmla="*/ 1303178 w 2839491"/>
                  <a:gd name="connsiteY31" fmla="*/ 211218 h 4438430"/>
                  <a:gd name="connsiteX32" fmla="*/ 1415960 w 2839491"/>
                  <a:gd name="connsiteY32" fmla="*/ 324000 h 4438430"/>
                  <a:gd name="connsiteX33" fmla="*/ 1528741 w 2839491"/>
                  <a:gd name="connsiteY33" fmla="*/ 211218 h 4438430"/>
                  <a:gd name="connsiteX34" fmla="*/ 1459859 w 2839491"/>
                  <a:gd name="connsiteY34" fmla="*/ 107300 h 4438430"/>
                  <a:gd name="connsiteX35" fmla="*/ 1437535 w 2839491"/>
                  <a:gd name="connsiteY35" fmla="*/ 102793 h 4438430"/>
                  <a:gd name="connsiteX36" fmla="*/ 1437535 w 2839491"/>
                  <a:gd name="connsiteY36" fmla="*/ 0 h 4438430"/>
                  <a:gd name="connsiteX37" fmla="*/ 1717480 w 2839491"/>
                  <a:gd name="connsiteY37" fmla="*/ 0 h 4438430"/>
                  <a:gd name="connsiteX38" fmla="*/ 1717480 w 2839491"/>
                  <a:gd name="connsiteY38" fmla="*/ 103387 h 4438430"/>
                  <a:gd name="connsiteX39" fmla="*/ 1698098 w 2839491"/>
                  <a:gd name="connsiteY39" fmla="*/ 107300 h 4438430"/>
                  <a:gd name="connsiteX40" fmla="*/ 1629216 w 2839491"/>
                  <a:gd name="connsiteY40" fmla="*/ 211218 h 4438430"/>
                  <a:gd name="connsiteX41" fmla="*/ 1741998 w 2839491"/>
                  <a:gd name="connsiteY41" fmla="*/ 324000 h 4438430"/>
                  <a:gd name="connsiteX42" fmla="*/ 1854779 w 2839491"/>
                  <a:gd name="connsiteY42" fmla="*/ 211218 h 4438430"/>
                  <a:gd name="connsiteX43" fmla="*/ 1785897 w 2839491"/>
                  <a:gd name="connsiteY43" fmla="*/ 107300 h 4438430"/>
                  <a:gd name="connsiteX44" fmla="*/ 1763573 w 2839491"/>
                  <a:gd name="connsiteY44" fmla="*/ 102793 h 4438430"/>
                  <a:gd name="connsiteX45" fmla="*/ 1763573 w 2839491"/>
                  <a:gd name="connsiteY45" fmla="*/ 0 h 4438430"/>
                  <a:gd name="connsiteX46" fmla="*/ 2043518 w 2839491"/>
                  <a:gd name="connsiteY46" fmla="*/ 0 h 4438430"/>
                  <a:gd name="connsiteX47" fmla="*/ 2043518 w 2839491"/>
                  <a:gd name="connsiteY47" fmla="*/ 103387 h 4438430"/>
                  <a:gd name="connsiteX48" fmla="*/ 2024136 w 2839491"/>
                  <a:gd name="connsiteY48" fmla="*/ 107300 h 4438430"/>
                  <a:gd name="connsiteX49" fmla="*/ 1955254 w 2839491"/>
                  <a:gd name="connsiteY49" fmla="*/ 211218 h 4438430"/>
                  <a:gd name="connsiteX50" fmla="*/ 2068036 w 2839491"/>
                  <a:gd name="connsiteY50" fmla="*/ 324000 h 4438430"/>
                  <a:gd name="connsiteX51" fmla="*/ 2180817 w 2839491"/>
                  <a:gd name="connsiteY51" fmla="*/ 211218 h 4438430"/>
                  <a:gd name="connsiteX52" fmla="*/ 2111935 w 2839491"/>
                  <a:gd name="connsiteY52" fmla="*/ 107300 h 4438430"/>
                  <a:gd name="connsiteX53" fmla="*/ 2089611 w 2839491"/>
                  <a:gd name="connsiteY53" fmla="*/ 102793 h 4438430"/>
                  <a:gd name="connsiteX54" fmla="*/ 2089611 w 2839491"/>
                  <a:gd name="connsiteY54" fmla="*/ 0 h 4438430"/>
                  <a:gd name="connsiteX55" fmla="*/ 2369556 w 2839491"/>
                  <a:gd name="connsiteY55" fmla="*/ 0 h 4438430"/>
                  <a:gd name="connsiteX56" fmla="*/ 2369556 w 2839491"/>
                  <a:gd name="connsiteY56" fmla="*/ 103387 h 4438430"/>
                  <a:gd name="connsiteX57" fmla="*/ 2350174 w 2839491"/>
                  <a:gd name="connsiteY57" fmla="*/ 107300 h 4438430"/>
                  <a:gd name="connsiteX58" fmla="*/ 2281292 w 2839491"/>
                  <a:gd name="connsiteY58" fmla="*/ 211218 h 4438430"/>
                  <a:gd name="connsiteX59" fmla="*/ 2394074 w 2839491"/>
                  <a:gd name="connsiteY59" fmla="*/ 324000 h 4438430"/>
                  <a:gd name="connsiteX60" fmla="*/ 2506855 w 2839491"/>
                  <a:gd name="connsiteY60" fmla="*/ 211218 h 4438430"/>
                  <a:gd name="connsiteX61" fmla="*/ 2437973 w 2839491"/>
                  <a:gd name="connsiteY61" fmla="*/ 107300 h 4438430"/>
                  <a:gd name="connsiteX62" fmla="*/ 2415649 w 2839491"/>
                  <a:gd name="connsiteY62" fmla="*/ 102793 h 4438430"/>
                  <a:gd name="connsiteX63" fmla="*/ 2415649 w 2839491"/>
                  <a:gd name="connsiteY63" fmla="*/ 0 h 4438430"/>
                  <a:gd name="connsiteX64" fmla="*/ 2839491 w 2839491"/>
                  <a:gd name="connsiteY64" fmla="*/ 0 h 4438430"/>
                  <a:gd name="connsiteX65" fmla="*/ 2809697 w 2839491"/>
                  <a:gd name="connsiteY65" fmla="*/ 4418567 h 4438430"/>
                  <a:gd name="connsiteX66" fmla="*/ 0 w 2839491"/>
                  <a:gd name="connsiteY66" fmla="*/ 4438430 h 4438430"/>
                  <a:gd name="connsiteX67" fmla="*/ 9931 w 2839491"/>
                  <a:gd name="connsiteY67" fmla="*/ 0 h 443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839491" h="4438430">
                    <a:moveTo>
                      <a:pt x="9931" y="0"/>
                    </a:moveTo>
                    <a:lnTo>
                      <a:pt x="399600" y="0"/>
                    </a:lnTo>
                    <a:lnTo>
                      <a:pt x="399600" y="103387"/>
                    </a:lnTo>
                    <a:lnTo>
                      <a:pt x="380218" y="107300"/>
                    </a:lnTo>
                    <a:cubicBezTo>
                      <a:pt x="339739" y="124421"/>
                      <a:pt x="311336" y="164502"/>
                      <a:pt x="311336" y="211218"/>
                    </a:cubicBezTo>
                    <a:cubicBezTo>
                      <a:pt x="311336" y="273506"/>
                      <a:pt x="361830" y="324000"/>
                      <a:pt x="424118" y="324000"/>
                    </a:cubicBezTo>
                    <a:cubicBezTo>
                      <a:pt x="486405" y="324000"/>
                      <a:pt x="536899" y="273506"/>
                      <a:pt x="536899" y="211218"/>
                    </a:cubicBezTo>
                    <a:cubicBezTo>
                      <a:pt x="536899" y="164502"/>
                      <a:pt x="508496" y="124421"/>
                      <a:pt x="468017" y="107300"/>
                    </a:cubicBezTo>
                    <a:lnTo>
                      <a:pt x="445693" y="102793"/>
                    </a:lnTo>
                    <a:lnTo>
                      <a:pt x="445693" y="0"/>
                    </a:lnTo>
                    <a:lnTo>
                      <a:pt x="739366" y="0"/>
                    </a:lnTo>
                    <a:lnTo>
                      <a:pt x="739366" y="103387"/>
                    </a:lnTo>
                    <a:lnTo>
                      <a:pt x="719984" y="107300"/>
                    </a:lnTo>
                    <a:cubicBezTo>
                      <a:pt x="679505" y="124421"/>
                      <a:pt x="651102" y="164502"/>
                      <a:pt x="651102" y="211218"/>
                    </a:cubicBezTo>
                    <a:cubicBezTo>
                      <a:pt x="651102" y="273506"/>
                      <a:pt x="701596" y="324000"/>
                      <a:pt x="763884" y="324000"/>
                    </a:cubicBezTo>
                    <a:cubicBezTo>
                      <a:pt x="826171" y="324000"/>
                      <a:pt x="876665" y="273506"/>
                      <a:pt x="876665" y="211218"/>
                    </a:cubicBezTo>
                    <a:cubicBezTo>
                      <a:pt x="876665" y="164502"/>
                      <a:pt x="848262" y="124421"/>
                      <a:pt x="807783" y="107300"/>
                    </a:cubicBezTo>
                    <a:lnTo>
                      <a:pt x="785459" y="102793"/>
                    </a:lnTo>
                    <a:lnTo>
                      <a:pt x="785459" y="0"/>
                    </a:lnTo>
                    <a:lnTo>
                      <a:pt x="1065404" y="0"/>
                    </a:lnTo>
                    <a:lnTo>
                      <a:pt x="1065404" y="103387"/>
                    </a:lnTo>
                    <a:lnTo>
                      <a:pt x="1046022" y="107300"/>
                    </a:lnTo>
                    <a:cubicBezTo>
                      <a:pt x="1005543" y="124421"/>
                      <a:pt x="977140" y="164502"/>
                      <a:pt x="977140" y="211218"/>
                    </a:cubicBezTo>
                    <a:cubicBezTo>
                      <a:pt x="977140" y="273506"/>
                      <a:pt x="1027634" y="324000"/>
                      <a:pt x="1089922" y="324000"/>
                    </a:cubicBezTo>
                    <a:cubicBezTo>
                      <a:pt x="1152209" y="324000"/>
                      <a:pt x="1202703" y="273506"/>
                      <a:pt x="1202703" y="211218"/>
                    </a:cubicBezTo>
                    <a:cubicBezTo>
                      <a:pt x="1202703" y="164502"/>
                      <a:pt x="1174300" y="124421"/>
                      <a:pt x="1133821" y="107300"/>
                    </a:cubicBezTo>
                    <a:lnTo>
                      <a:pt x="1111497" y="102793"/>
                    </a:lnTo>
                    <a:lnTo>
                      <a:pt x="1111497" y="0"/>
                    </a:lnTo>
                    <a:lnTo>
                      <a:pt x="1391442" y="0"/>
                    </a:lnTo>
                    <a:lnTo>
                      <a:pt x="1391442" y="103387"/>
                    </a:lnTo>
                    <a:lnTo>
                      <a:pt x="1372060" y="107300"/>
                    </a:lnTo>
                    <a:cubicBezTo>
                      <a:pt x="1331581" y="124421"/>
                      <a:pt x="1303178" y="164502"/>
                      <a:pt x="1303178" y="211218"/>
                    </a:cubicBezTo>
                    <a:cubicBezTo>
                      <a:pt x="1303178" y="273506"/>
                      <a:pt x="1353672" y="324000"/>
                      <a:pt x="1415960" y="324000"/>
                    </a:cubicBezTo>
                    <a:cubicBezTo>
                      <a:pt x="1478247" y="324000"/>
                      <a:pt x="1528741" y="273506"/>
                      <a:pt x="1528741" y="211218"/>
                    </a:cubicBezTo>
                    <a:cubicBezTo>
                      <a:pt x="1528741" y="164502"/>
                      <a:pt x="1500338" y="124421"/>
                      <a:pt x="1459859" y="107300"/>
                    </a:cubicBezTo>
                    <a:lnTo>
                      <a:pt x="1437535" y="102793"/>
                    </a:lnTo>
                    <a:lnTo>
                      <a:pt x="1437535" y="0"/>
                    </a:lnTo>
                    <a:lnTo>
                      <a:pt x="1717480" y="0"/>
                    </a:lnTo>
                    <a:lnTo>
                      <a:pt x="1717480" y="103387"/>
                    </a:lnTo>
                    <a:lnTo>
                      <a:pt x="1698098" y="107300"/>
                    </a:lnTo>
                    <a:cubicBezTo>
                      <a:pt x="1657619" y="124421"/>
                      <a:pt x="1629216" y="164502"/>
                      <a:pt x="1629216" y="211218"/>
                    </a:cubicBezTo>
                    <a:cubicBezTo>
                      <a:pt x="1629216" y="273506"/>
                      <a:pt x="1679710" y="324000"/>
                      <a:pt x="1741998" y="324000"/>
                    </a:cubicBezTo>
                    <a:cubicBezTo>
                      <a:pt x="1804285" y="324000"/>
                      <a:pt x="1854779" y="273506"/>
                      <a:pt x="1854779" y="211218"/>
                    </a:cubicBezTo>
                    <a:cubicBezTo>
                      <a:pt x="1854779" y="164502"/>
                      <a:pt x="1826376" y="124421"/>
                      <a:pt x="1785897" y="107300"/>
                    </a:cubicBezTo>
                    <a:lnTo>
                      <a:pt x="1763573" y="102793"/>
                    </a:lnTo>
                    <a:lnTo>
                      <a:pt x="1763573" y="0"/>
                    </a:lnTo>
                    <a:lnTo>
                      <a:pt x="2043518" y="0"/>
                    </a:lnTo>
                    <a:lnTo>
                      <a:pt x="2043518" y="103387"/>
                    </a:lnTo>
                    <a:lnTo>
                      <a:pt x="2024136" y="107300"/>
                    </a:lnTo>
                    <a:cubicBezTo>
                      <a:pt x="1983657" y="124421"/>
                      <a:pt x="1955254" y="164502"/>
                      <a:pt x="1955254" y="211218"/>
                    </a:cubicBezTo>
                    <a:cubicBezTo>
                      <a:pt x="1955254" y="273506"/>
                      <a:pt x="2005748" y="324000"/>
                      <a:pt x="2068036" y="324000"/>
                    </a:cubicBezTo>
                    <a:cubicBezTo>
                      <a:pt x="2130323" y="324000"/>
                      <a:pt x="2180817" y="273506"/>
                      <a:pt x="2180817" y="211218"/>
                    </a:cubicBezTo>
                    <a:cubicBezTo>
                      <a:pt x="2180817" y="164502"/>
                      <a:pt x="2152414" y="124421"/>
                      <a:pt x="2111935" y="107300"/>
                    </a:cubicBezTo>
                    <a:lnTo>
                      <a:pt x="2089611" y="102793"/>
                    </a:lnTo>
                    <a:lnTo>
                      <a:pt x="2089611" y="0"/>
                    </a:lnTo>
                    <a:lnTo>
                      <a:pt x="2369556" y="0"/>
                    </a:lnTo>
                    <a:lnTo>
                      <a:pt x="2369556" y="103387"/>
                    </a:lnTo>
                    <a:lnTo>
                      <a:pt x="2350174" y="107300"/>
                    </a:lnTo>
                    <a:cubicBezTo>
                      <a:pt x="2309695" y="124421"/>
                      <a:pt x="2281292" y="164502"/>
                      <a:pt x="2281292" y="211218"/>
                    </a:cubicBezTo>
                    <a:cubicBezTo>
                      <a:pt x="2281292" y="273506"/>
                      <a:pt x="2331786" y="324000"/>
                      <a:pt x="2394074" y="324000"/>
                    </a:cubicBezTo>
                    <a:cubicBezTo>
                      <a:pt x="2456361" y="324000"/>
                      <a:pt x="2506855" y="273506"/>
                      <a:pt x="2506855" y="211218"/>
                    </a:cubicBezTo>
                    <a:cubicBezTo>
                      <a:pt x="2506855" y="164502"/>
                      <a:pt x="2478452" y="124421"/>
                      <a:pt x="2437973" y="107300"/>
                    </a:cubicBezTo>
                    <a:lnTo>
                      <a:pt x="2415649" y="102793"/>
                    </a:lnTo>
                    <a:lnTo>
                      <a:pt x="2415649" y="0"/>
                    </a:lnTo>
                    <a:lnTo>
                      <a:pt x="2839491" y="0"/>
                    </a:lnTo>
                    <a:lnTo>
                      <a:pt x="2809697" y="4418567"/>
                    </a:lnTo>
                    <a:lnTo>
                      <a:pt x="0" y="4438430"/>
                    </a:lnTo>
                    <a:cubicBezTo>
                      <a:pt x="3310" y="2958953"/>
                      <a:pt x="6621" y="1479477"/>
                      <a:pt x="99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st="152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2095501" y="1379220"/>
                <a:ext cx="2834640" cy="373380"/>
              </a:xfrm>
              <a:prstGeom prst="rect">
                <a:avLst/>
              </a:prstGeom>
              <a:solidFill>
                <a:srgbClr val="D9D4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40" name="Egyenes összekötő 39"/>
              <p:cNvCxnSpPr/>
              <p:nvPr/>
            </p:nvCxnSpPr>
            <p:spPr>
              <a:xfrm>
                <a:off x="2282172" y="252984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Egyenes összekötő 40"/>
              <p:cNvCxnSpPr/>
              <p:nvPr/>
            </p:nvCxnSpPr>
            <p:spPr>
              <a:xfrm>
                <a:off x="2278344" y="290322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Egyenes összekötő 41"/>
              <p:cNvCxnSpPr/>
              <p:nvPr/>
            </p:nvCxnSpPr>
            <p:spPr>
              <a:xfrm>
                <a:off x="2274516" y="3276600"/>
                <a:ext cx="2466375" cy="0"/>
              </a:xfrm>
              <a:prstGeom prst="line">
                <a:avLst/>
              </a:prstGeom>
              <a:ln>
                <a:solidFill>
                  <a:srgbClr val="74C5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églalap 42"/>
            <p:cNvSpPr/>
            <p:nvPr/>
          </p:nvSpPr>
          <p:spPr>
            <a:xfrm>
              <a:off x="2552733" y="2341459"/>
              <a:ext cx="2492864" cy="1099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2800" dirty="0"/>
                <a:t>Sok református iskola van Magyarországon.</a:t>
              </a:r>
            </a:p>
          </p:txBody>
        </p:sp>
        <p:sp>
          <p:nvSpPr>
            <p:cNvPr id="60" name="Lekerekített téglalap 59"/>
            <p:cNvSpPr/>
            <p:nvPr/>
          </p:nvSpPr>
          <p:spPr>
            <a:xfrm rot="164033">
              <a:off x="2924419" y="3873734"/>
              <a:ext cx="1890258" cy="142284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406400" dist="38100" dir="2700000" algn="tl" rotWithShape="0">
                <a:prstClr val="black">
                  <a:alpha val="6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1" name="Lekerekített téglalap 60"/>
          <p:cNvSpPr/>
          <p:nvPr/>
        </p:nvSpPr>
        <p:spPr>
          <a:xfrm>
            <a:off x="6949671" y="4075707"/>
            <a:ext cx="4285888" cy="1258372"/>
          </a:xfrm>
          <a:prstGeom prst="roundRect">
            <a:avLst>
              <a:gd name="adj" fmla="val 18418"/>
            </a:avLst>
          </a:prstGeom>
          <a:solidFill>
            <a:srgbClr val="EDE946"/>
          </a:solidFill>
          <a:ln w="66675">
            <a:noFill/>
            <a:prstDash val="dash"/>
          </a:ln>
          <a:effectLst>
            <a:outerShdw blurRad="254000" dist="203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hu-HU" sz="2400" dirty="0"/>
              <a:t>1. Figyeld meg a gyerekek arcát! Vajon szívesen járnak ebbe az iskolába?</a:t>
            </a:r>
          </a:p>
        </p:txBody>
      </p:sp>
      <p:grpSp>
        <p:nvGrpSpPr>
          <p:cNvPr id="71" name="Csoportba foglalás 70"/>
          <p:cNvGrpSpPr/>
          <p:nvPr/>
        </p:nvGrpSpPr>
        <p:grpSpPr>
          <a:xfrm>
            <a:off x="0" y="1113921"/>
            <a:ext cx="1384631" cy="4630158"/>
            <a:chOff x="0" y="940029"/>
            <a:chExt cx="1384631" cy="4630158"/>
          </a:xfrm>
        </p:grpSpPr>
        <p:grpSp>
          <p:nvGrpSpPr>
            <p:cNvPr id="10" name="Csoportba foglalás 9">
              <a:extLst>
                <a:ext uri="{FF2B5EF4-FFF2-40B4-BE49-F238E27FC236}">
                  <a16:creationId xmlns:a16="http://schemas.microsoft.com/office/drawing/2014/main" id="{F7F567E0-35D5-47F3-A5D8-F83C5F6A4B13}"/>
                </a:ext>
              </a:extLst>
            </p:cNvPr>
            <p:cNvGrpSpPr/>
            <p:nvPr/>
          </p:nvGrpSpPr>
          <p:grpSpPr>
            <a:xfrm>
              <a:off x="0" y="940029"/>
              <a:ext cx="1374984" cy="1368000"/>
              <a:chOff x="5227316" y="2973968"/>
              <a:chExt cx="1374984" cy="1368000"/>
            </a:xfrm>
          </p:grpSpPr>
          <p:pic>
            <p:nvPicPr>
              <p:cNvPr id="11" name="Kép 10">
                <a:extLst>
                  <a:ext uri="{FF2B5EF4-FFF2-40B4-BE49-F238E27FC236}">
                    <a16:creationId xmlns:a16="http://schemas.microsoft.com/office/drawing/2014/main" id="{A7A180F3-CEFE-4E53-B689-2EF3406646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7316" y="2973968"/>
                <a:ext cx="1374984" cy="1368000"/>
              </a:xfrm>
              <a:prstGeom prst="rect">
                <a:avLst/>
              </a:prstGeom>
            </p:spPr>
          </p:pic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F40D8704-279D-4F28-92FE-437CC59966B1}"/>
                  </a:ext>
                </a:extLst>
              </p:cNvPr>
              <p:cNvSpPr txBox="1"/>
              <p:nvPr/>
            </p:nvSpPr>
            <p:spPr>
              <a:xfrm>
                <a:off x="5507751" y="3931634"/>
                <a:ext cx="8141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1050" dirty="0"/>
                  <a:t>filmnézés</a:t>
                </a:r>
              </a:p>
            </p:txBody>
          </p:sp>
        </p:grpSp>
        <p:pic>
          <p:nvPicPr>
            <p:cNvPr id="62" name="Kép 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6" y="4202187"/>
              <a:ext cx="1372005" cy="1368000"/>
            </a:xfrm>
            <a:prstGeom prst="rect">
              <a:avLst/>
            </a:prstGeom>
          </p:spPr>
        </p:pic>
      </p:grpSp>
      <p:sp>
        <p:nvSpPr>
          <p:cNvPr id="63" name="Lekerekített téglalap 62"/>
          <p:cNvSpPr/>
          <p:nvPr/>
        </p:nvSpPr>
        <p:spPr>
          <a:xfrm>
            <a:off x="6949671" y="5978599"/>
            <a:ext cx="4285888" cy="559891"/>
          </a:xfrm>
          <a:prstGeom prst="roundRect">
            <a:avLst>
              <a:gd name="adj" fmla="val 30946"/>
            </a:avLst>
          </a:prstGeom>
          <a:solidFill>
            <a:srgbClr val="EDE946"/>
          </a:solidFill>
          <a:ln w="66675">
            <a:noFill/>
            <a:prstDash val="dash"/>
          </a:ln>
          <a:effectLst>
            <a:outerShdw blurRad="254000" dist="203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hu-HU" sz="2400" dirty="0"/>
              <a:t>2. Kiről szól az első ének?</a:t>
            </a:r>
          </a:p>
        </p:txBody>
      </p:sp>
      <p:sp>
        <p:nvSpPr>
          <p:cNvPr id="66" name="Lekerekített téglalap 65"/>
          <p:cNvSpPr/>
          <p:nvPr/>
        </p:nvSpPr>
        <p:spPr>
          <a:xfrm rot="164033">
            <a:off x="2092751" y="1173891"/>
            <a:ext cx="516989" cy="39186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06400" dist="381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Lekerekített téglalap 66"/>
          <p:cNvSpPr/>
          <p:nvPr/>
        </p:nvSpPr>
        <p:spPr>
          <a:xfrm rot="164033">
            <a:off x="2782551" y="1173891"/>
            <a:ext cx="516989" cy="391862"/>
          </a:xfrm>
          <a:prstGeom prst="roundRect">
            <a:avLst/>
          </a:prstGeom>
          <a:blipFill>
            <a:blip r:embed="rId3">
              <a:duotone>
                <a:prstClr val="black"/>
                <a:schemeClr val="accent4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406400" dist="381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8" name="Lekerekített téglalap 67"/>
          <p:cNvSpPr/>
          <p:nvPr/>
        </p:nvSpPr>
        <p:spPr>
          <a:xfrm rot="21435967" flipH="1">
            <a:off x="3472351" y="1173891"/>
            <a:ext cx="516989" cy="391862"/>
          </a:xfrm>
          <a:prstGeom prst="round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06400" dist="381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Lekerekített téglalap 68"/>
          <p:cNvSpPr/>
          <p:nvPr/>
        </p:nvSpPr>
        <p:spPr>
          <a:xfrm rot="21435967" flipH="1">
            <a:off x="4162151" y="1173891"/>
            <a:ext cx="516989" cy="391862"/>
          </a:xfrm>
          <a:prstGeom prst="roundRect">
            <a:avLst/>
          </a:prstGeom>
          <a:blipFill>
            <a:blip r:embed="rId8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06400" dist="381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Lekerekített téglalap 69"/>
          <p:cNvSpPr/>
          <p:nvPr/>
        </p:nvSpPr>
        <p:spPr>
          <a:xfrm rot="164033">
            <a:off x="4851950" y="1170485"/>
            <a:ext cx="516989" cy="391862"/>
          </a:xfrm>
          <a:prstGeom prst="roundRect">
            <a:avLst/>
          </a:prstGeom>
          <a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06400" dist="381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05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1" grpId="0" animBg="1"/>
      <p:bldP spid="63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F0"/>
            </a:gs>
            <a:gs pos="2326">
              <a:schemeClr val="accent4">
                <a:lumMod val="50000"/>
              </a:schemeClr>
            </a:gs>
            <a:gs pos="44000">
              <a:schemeClr val="accent4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kerekített téglalap 21"/>
          <p:cNvSpPr/>
          <p:nvPr/>
        </p:nvSpPr>
        <p:spPr>
          <a:xfrm>
            <a:off x="952499" y="1435100"/>
            <a:ext cx="9880600" cy="2311400"/>
          </a:xfrm>
          <a:custGeom>
            <a:avLst/>
            <a:gdLst>
              <a:gd name="connsiteX0" fmla="*/ 0 w 7493473"/>
              <a:gd name="connsiteY0" fmla="*/ 195959 h 1175728"/>
              <a:gd name="connsiteX1" fmla="*/ 195959 w 7493473"/>
              <a:gd name="connsiteY1" fmla="*/ 0 h 1175728"/>
              <a:gd name="connsiteX2" fmla="*/ 7297514 w 7493473"/>
              <a:gd name="connsiteY2" fmla="*/ 0 h 1175728"/>
              <a:gd name="connsiteX3" fmla="*/ 7493473 w 7493473"/>
              <a:gd name="connsiteY3" fmla="*/ 195959 h 1175728"/>
              <a:gd name="connsiteX4" fmla="*/ 7493473 w 7493473"/>
              <a:gd name="connsiteY4" fmla="*/ 979769 h 1175728"/>
              <a:gd name="connsiteX5" fmla="*/ 7297514 w 7493473"/>
              <a:gd name="connsiteY5" fmla="*/ 1175728 h 1175728"/>
              <a:gd name="connsiteX6" fmla="*/ 195959 w 7493473"/>
              <a:gd name="connsiteY6" fmla="*/ 1175728 h 1175728"/>
              <a:gd name="connsiteX7" fmla="*/ 0 w 7493473"/>
              <a:gd name="connsiteY7" fmla="*/ 979769 h 1175728"/>
              <a:gd name="connsiteX8" fmla="*/ 0 w 7493473"/>
              <a:gd name="connsiteY8" fmla="*/ 195959 h 1175728"/>
              <a:gd name="connsiteX0" fmla="*/ 0 w 7493473"/>
              <a:gd name="connsiteY0" fmla="*/ 1097659 h 2077428"/>
              <a:gd name="connsiteX1" fmla="*/ 107059 w 7493473"/>
              <a:gd name="connsiteY1" fmla="*/ 0 h 2077428"/>
              <a:gd name="connsiteX2" fmla="*/ 7297514 w 7493473"/>
              <a:gd name="connsiteY2" fmla="*/ 901700 h 2077428"/>
              <a:gd name="connsiteX3" fmla="*/ 7493473 w 7493473"/>
              <a:gd name="connsiteY3" fmla="*/ 1097659 h 2077428"/>
              <a:gd name="connsiteX4" fmla="*/ 7493473 w 7493473"/>
              <a:gd name="connsiteY4" fmla="*/ 1881469 h 2077428"/>
              <a:gd name="connsiteX5" fmla="*/ 7297514 w 7493473"/>
              <a:gd name="connsiteY5" fmla="*/ 2077428 h 2077428"/>
              <a:gd name="connsiteX6" fmla="*/ 195959 w 7493473"/>
              <a:gd name="connsiteY6" fmla="*/ 2077428 h 2077428"/>
              <a:gd name="connsiteX7" fmla="*/ 0 w 7493473"/>
              <a:gd name="connsiteY7" fmla="*/ 1881469 h 2077428"/>
              <a:gd name="connsiteX8" fmla="*/ 0 w 7493473"/>
              <a:gd name="connsiteY8" fmla="*/ 1097659 h 2077428"/>
              <a:gd name="connsiteX0" fmla="*/ 0 w 7493473"/>
              <a:gd name="connsiteY0" fmla="*/ 1097659 h 2077428"/>
              <a:gd name="connsiteX1" fmla="*/ 107059 w 7493473"/>
              <a:gd name="connsiteY1" fmla="*/ 0 h 2077428"/>
              <a:gd name="connsiteX2" fmla="*/ 7297514 w 7493473"/>
              <a:gd name="connsiteY2" fmla="*/ 901700 h 2077428"/>
              <a:gd name="connsiteX3" fmla="*/ 7493473 w 7493473"/>
              <a:gd name="connsiteY3" fmla="*/ 1097659 h 2077428"/>
              <a:gd name="connsiteX4" fmla="*/ 7493473 w 7493473"/>
              <a:gd name="connsiteY4" fmla="*/ 1881469 h 2077428"/>
              <a:gd name="connsiteX5" fmla="*/ 7297514 w 7493473"/>
              <a:gd name="connsiteY5" fmla="*/ 2077428 h 2077428"/>
              <a:gd name="connsiteX6" fmla="*/ 195959 w 7493473"/>
              <a:gd name="connsiteY6" fmla="*/ 2077428 h 2077428"/>
              <a:gd name="connsiteX7" fmla="*/ 0 w 7493473"/>
              <a:gd name="connsiteY7" fmla="*/ 1881469 h 2077428"/>
              <a:gd name="connsiteX8" fmla="*/ 0 w 7493473"/>
              <a:gd name="connsiteY8" fmla="*/ 1097659 h 2077428"/>
              <a:gd name="connsiteX0" fmla="*/ 0 w 7493473"/>
              <a:gd name="connsiteY0" fmla="*/ 1097659 h 2077428"/>
              <a:gd name="connsiteX1" fmla="*/ 107059 w 7493473"/>
              <a:gd name="connsiteY1" fmla="*/ 0 h 2077428"/>
              <a:gd name="connsiteX2" fmla="*/ 7234014 w 7493473"/>
              <a:gd name="connsiteY2" fmla="*/ 38100 h 2077428"/>
              <a:gd name="connsiteX3" fmla="*/ 7493473 w 7493473"/>
              <a:gd name="connsiteY3" fmla="*/ 1097659 h 2077428"/>
              <a:gd name="connsiteX4" fmla="*/ 7493473 w 7493473"/>
              <a:gd name="connsiteY4" fmla="*/ 1881469 h 2077428"/>
              <a:gd name="connsiteX5" fmla="*/ 7297514 w 7493473"/>
              <a:gd name="connsiteY5" fmla="*/ 2077428 h 2077428"/>
              <a:gd name="connsiteX6" fmla="*/ 195959 w 7493473"/>
              <a:gd name="connsiteY6" fmla="*/ 2077428 h 2077428"/>
              <a:gd name="connsiteX7" fmla="*/ 0 w 7493473"/>
              <a:gd name="connsiteY7" fmla="*/ 1881469 h 2077428"/>
              <a:gd name="connsiteX8" fmla="*/ 0 w 7493473"/>
              <a:gd name="connsiteY8" fmla="*/ 1097659 h 2077428"/>
              <a:gd name="connsiteX0" fmla="*/ 0 w 7493473"/>
              <a:gd name="connsiteY0" fmla="*/ 1097659 h 2077428"/>
              <a:gd name="connsiteX1" fmla="*/ 107059 w 7493473"/>
              <a:gd name="connsiteY1" fmla="*/ 0 h 2077428"/>
              <a:gd name="connsiteX2" fmla="*/ 7234014 w 7493473"/>
              <a:gd name="connsiteY2" fmla="*/ 38100 h 2077428"/>
              <a:gd name="connsiteX3" fmla="*/ 7493473 w 7493473"/>
              <a:gd name="connsiteY3" fmla="*/ 1097659 h 2077428"/>
              <a:gd name="connsiteX4" fmla="*/ 7493473 w 7493473"/>
              <a:gd name="connsiteY4" fmla="*/ 1881469 h 2077428"/>
              <a:gd name="connsiteX5" fmla="*/ 7297514 w 7493473"/>
              <a:gd name="connsiteY5" fmla="*/ 2077428 h 2077428"/>
              <a:gd name="connsiteX6" fmla="*/ 195959 w 7493473"/>
              <a:gd name="connsiteY6" fmla="*/ 2077428 h 2077428"/>
              <a:gd name="connsiteX7" fmla="*/ 0 w 7493473"/>
              <a:gd name="connsiteY7" fmla="*/ 1881469 h 2077428"/>
              <a:gd name="connsiteX8" fmla="*/ 0 w 7493473"/>
              <a:gd name="connsiteY8" fmla="*/ 1097659 h 2077428"/>
              <a:gd name="connsiteX0" fmla="*/ 0 w 7493473"/>
              <a:gd name="connsiteY0" fmla="*/ 1097659 h 2077428"/>
              <a:gd name="connsiteX1" fmla="*/ 107059 w 7493473"/>
              <a:gd name="connsiteY1" fmla="*/ 0 h 2077428"/>
              <a:gd name="connsiteX2" fmla="*/ 7234014 w 7493473"/>
              <a:gd name="connsiteY2" fmla="*/ 38100 h 2077428"/>
              <a:gd name="connsiteX3" fmla="*/ 6718773 w 7493473"/>
              <a:gd name="connsiteY3" fmla="*/ 1123059 h 2077428"/>
              <a:gd name="connsiteX4" fmla="*/ 7493473 w 7493473"/>
              <a:gd name="connsiteY4" fmla="*/ 1881469 h 2077428"/>
              <a:gd name="connsiteX5" fmla="*/ 7297514 w 7493473"/>
              <a:gd name="connsiteY5" fmla="*/ 2077428 h 2077428"/>
              <a:gd name="connsiteX6" fmla="*/ 195959 w 7493473"/>
              <a:gd name="connsiteY6" fmla="*/ 2077428 h 2077428"/>
              <a:gd name="connsiteX7" fmla="*/ 0 w 7493473"/>
              <a:gd name="connsiteY7" fmla="*/ 1881469 h 2077428"/>
              <a:gd name="connsiteX8" fmla="*/ 0 w 7493473"/>
              <a:gd name="connsiteY8" fmla="*/ 1097659 h 2077428"/>
              <a:gd name="connsiteX0" fmla="*/ 0 w 7569673"/>
              <a:gd name="connsiteY0" fmla="*/ 1097659 h 2077428"/>
              <a:gd name="connsiteX1" fmla="*/ 107059 w 7569673"/>
              <a:gd name="connsiteY1" fmla="*/ 0 h 2077428"/>
              <a:gd name="connsiteX2" fmla="*/ 7234014 w 7569673"/>
              <a:gd name="connsiteY2" fmla="*/ 38100 h 2077428"/>
              <a:gd name="connsiteX3" fmla="*/ 6718773 w 7569673"/>
              <a:gd name="connsiteY3" fmla="*/ 1123059 h 2077428"/>
              <a:gd name="connsiteX4" fmla="*/ 7569673 w 7569673"/>
              <a:gd name="connsiteY4" fmla="*/ 941669 h 2077428"/>
              <a:gd name="connsiteX5" fmla="*/ 7297514 w 7569673"/>
              <a:gd name="connsiteY5" fmla="*/ 2077428 h 2077428"/>
              <a:gd name="connsiteX6" fmla="*/ 195959 w 7569673"/>
              <a:gd name="connsiteY6" fmla="*/ 2077428 h 2077428"/>
              <a:gd name="connsiteX7" fmla="*/ 0 w 7569673"/>
              <a:gd name="connsiteY7" fmla="*/ 1881469 h 2077428"/>
              <a:gd name="connsiteX8" fmla="*/ 0 w 7569673"/>
              <a:gd name="connsiteY8" fmla="*/ 1097659 h 2077428"/>
              <a:gd name="connsiteX0" fmla="*/ 0 w 7569673"/>
              <a:gd name="connsiteY0" fmla="*/ 1097659 h 2077428"/>
              <a:gd name="connsiteX1" fmla="*/ 107059 w 7569673"/>
              <a:gd name="connsiteY1" fmla="*/ 0 h 2077428"/>
              <a:gd name="connsiteX2" fmla="*/ 7234014 w 7569673"/>
              <a:gd name="connsiteY2" fmla="*/ 38100 h 2077428"/>
              <a:gd name="connsiteX3" fmla="*/ 6718773 w 7569673"/>
              <a:gd name="connsiteY3" fmla="*/ 1123059 h 2077428"/>
              <a:gd name="connsiteX4" fmla="*/ 7569673 w 7569673"/>
              <a:gd name="connsiteY4" fmla="*/ 941669 h 2077428"/>
              <a:gd name="connsiteX5" fmla="*/ 7297514 w 7569673"/>
              <a:gd name="connsiteY5" fmla="*/ 2077428 h 2077428"/>
              <a:gd name="connsiteX6" fmla="*/ 195959 w 7569673"/>
              <a:gd name="connsiteY6" fmla="*/ 2077428 h 2077428"/>
              <a:gd name="connsiteX7" fmla="*/ 0 w 7569673"/>
              <a:gd name="connsiteY7" fmla="*/ 1881469 h 2077428"/>
              <a:gd name="connsiteX8" fmla="*/ 0 w 7569673"/>
              <a:gd name="connsiteY8" fmla="*/ 1097659 h 2077428"/>
              <a:gd name="connsiteX0" fmla="*/ 1117600 w 7569673"/>
              <a:gd name="connsiteY0" fmla="*/ 1250059 h 2077428"/>
              <a:gd name="connsiteX1" fmla="*/ 107059 w 7569673"/>
              <a:gd name="connsiteY1" fmla="*/ 0 h 2077428"/>
              <a:gd name="connsiteX2" fmla="*/ 7234014 w 7569673"/>
              <a:gd name="connsiteY2" fmla="*/ 38100 h 2077428"/>
              <a:gd name="connsiteX3" fmla="*/ 6718773 w 7569673"/>
              <a:gd name="connsiteY3" fmla="*/ 1123059 h 2077428"/>
              <a:gd name="connsiteX4" fmla="*/ 7569673 w 7569673"/>
              <a:gd name="connsiteY4" fmla="*/ 941669 h 2077428"/>
              <a:gd name="connsiteX5" fmla="*/ 7297514 w 7569673"/>
              <a:gd name="connsiteY5" fmla="*/ 2077428 h 2077428"/>
              <a:gd name="connsiteX6" fmla="*/ 195959 w 7569673"/>
              <a:gd name="connsiteY6" fmla="*/ 2077428 h 2077428"/>
              <a:gd name="connsiteX7" fmla="*/ 0 w 7569673"/>
              <a:gd name="connsiteY7" fmla="*/ 1881469 h 2077428"/>
              <a:gd name="connsiteX8" fmla="*/ 1117600 w 7569673"/>
              <a:gd name="connsiteY8" fmla="*/ 1250059 h 2077428"/>
              <a:gd name="connsiteX0" fmla="*/ 1117600 w 7569673"/>
              <a:gd name="connsiteY0" fmla="*/ 1250059 h 2077428"/>
              <a:gd name="connsiteX1" fmla="*/ 107059 w 7569673"/>
              <a:gd name="connsiteY1" fmla="*/ 0 h 2077428"/>
              <a:gd name="connsiteX2" fmla="*/ 7234014 w 7569673"/>
              <a:gd name="connsiteY2" fmla="*/ 38100 h 2077428"/>
              <a:gd name="connsiteX3" fmla="*/ 6718773 w 7569673"/>
              <a:gd name="connsiteY3" fmla="*/ 1123059 h 2077428"/>
              <a:gd name="connsiteX4" fmla="*/ 7569673 w 7569673"/>
              <a:gd name="connsiteY4" fmla="*/ 941669 h 2077428"/>
              <a:gd name="connsiteX5" fmla="*/ 7297514 w 7569673"/>
              <a:gd name="connsiteY5" fmla="*/ 2077428 h 2077428"/>
              <a:gd name="connsiteX6" fmla="*/ 195959 w 7569673"/>
              <a:gd name="connsiteY6" fmla="*/ 2077428 h 2077428"/>
              <a:gd name="connsiteX7" fmla="*/ 0 w 7569673"/>
              <a:gd name="connsiteY7" fmla="*/ 1881469 h 2077428"/>
              <a:gd name="connsiteX8" fmla="*/ 1117600 w 7569673"/>
              <a:gd name="connsiteY8" fmla="*/ 1250059 h 2077428"/>
              <a:gd name="connsiteX0" fmla="*/ 1117600 w 7569673"/>
              <a:gd name="connsiteY0" fmla="*/ 1250059 h 2077428"/>
              <a:gd name="connsiteX1" fmla="*/ 107059 w 7569673"/>
              <a:gd name="connsiteY1" fmla="*/ 0 h 2077428"/>
              <a:gd name="connsiteX2" fmla="*/ 7234014 w 7569673"/>
              <a:gd name="connsiteY2" fmla="*/ 38100 h 2077428"/>
              <a:gd name="connsiteX3" fmla="*/ 6718773 w 7569673"/>
              <a:gd name="connsiteY3" fmla="*/ 1123059 h 2077428"/>
              <a:gd name="connsiteX4" fmla="*/ 7569673 w 7569673"/>
              <a:gd name="connsiteY4" fmla="*/ 941669 h 2077428"/>
              <a:gd name="connsiteX5" fmla="*/ 7297514 w 7569673"/>
              <a:gd name="connsiteY5" fmla="*/ 2077428 h 2077428"/>
              <a:gd name="connsiteX6" fmla="*/ 0 w 7569673"/>
              <a:gd name="connsiteY6" fmla="*/ 1881469 h 2077428"/>
              <a:gd name="connsiteX7" fmla="*/ 1117600 w 7569673"/>
              <a:gd name="connsiteY7" fmla="*/ 1250059 h 2077428"/>
              <a:gd name="connsiteX0" fmla="*/ 1117600 w 7569673"/>
              <a:gd name="connsiteY0" fmla="*/ 1250059 h 1881469"/>
              <a:gd name="connsiteX1" fmla="*/ 107059 w 7569673"/>
              <a:gd name="connsiteY1" fmla="*/ 0 h 1881469"/>
              <a:gd name="connsiteX2" fmla="*/ 7234014 w 7569673"/>
              <a:gd name="connsiteY2" fmla="*/ 38100 h 1881469"/>
              <a:gd name="connsiteX3" fmla="*/ 6718773 w 7569673"/>
              <a:gd name="connsiteY3" fmla="*/ 1123059 h 1881469"/>
              <a:gd name="connsiteX4" fmla="*/ 7569673 w 7569673"/>
              <a:gd name="connsiteY4" fmla="*/ 941669 h 1881469"/>
              <a:gd name="connsiteX5" fmla="*/ 0 w 7569673"/>
              <a:gd name="connsiteY5" fmla="*/ 1881469 h 1881469"/>
              <a:gd name="connsiteX6" fmla="*/ 1117600 w 7569673"/>
              <a:gd name="connsiteY6" fmla="*/ 1250059 h 1881469"/>
              <a:gd name="connsiteX0" fmla="*/ 1117600 w 7569673"/>
              <a:gd name="connsiteY0" fmla="*/ 1250059 h 2177448"/>
              <a:gd name="connsiteX1" fmla="*/ 107059 w 7569673"/>
              <a:gd name="connsiteY1" fmla="*/ 0 h 2177448"/>
              <a:gd name="connsiteX2" fmla="*/ 7234014 w 7569673"/>
              <a:gd name="connsiteY2" fmla="*/ 38100 h 2177448"/>
              <a:gd name="connsiteX3" fmla="*/ 6718773 w 7569673"/>
              <a:gd name="connsiteY3" fmla="*/ 1123059 h 2177448"/>
              <a:gd name="connsiteX4" fmla="*/ 7569673 w 7569673"/>
              <a:gd name="connsiteY4" fmla="*/ 941669 h 2177448"/>
              <a:gd name="connsiteX5" fmla="*/ 4508500 w 7569673"/>
              <a:gd name="connsiteY5" fmla="*/ 2140929 h 2177448"/>
              <a:gd name="connsiteX6" fmla="*/ 0 w 7569673"/>
              <a:gd name="connsiteY6" fmla="*/ 1881469 h 2177448"/>
              <a:gd name="connsiteX7" fmla="*/ 1117600 w 7569673"/>
              <a:gd name="connsiteY7" fmla="*/ 1250059 h 2177448"/>
              <a:gd name="connsiteX0" fmla="*/ 1117600 w 7569673"/>
              <a:gd name="connsiteY0" fmla="*/ 1250059 h 2177448"/>
              <a:gd name="connsiteX1" fmla="*/ 107059 w 7569673"/>
              <a:gd name="connsiteY1" fmla="*/ 0 h 2177448"/>
              <a:gd name="connsiteX2" fmla="*/ 7234014 w 7569673"/>
              <a:gd name="connsiteY2" fmla="*/ 38100 h 2177448"/>
              <a:gd name="connsiteX3" fmla="*/ 6718773 w 7569673"/>
              <a:gd name="connsiteY3" fmla="*/ 1123059 h 2177448"/>
              <a:gd name="connsiteX4" fmla="*/ 7569673 w 7569673"/>
              <a:gd name="connsiteY4" fmla="*/ 941669 h 2177448"/>
              <a:gd name="connsiteX5" fmla="*/ 4508500 w 7569673"/>
              <a:gd name="connsiteY5" fmla="*/ 2140929 h 2177448"/>
              <a:gd name="connsiteX6" fmla="*/ 0 w 7569673"/>
              <a:gd name="connsiteY6" fmla="*/ 1881469 h 2177448"/>
              <a:gd name="connsiteX7" fmla="*/ 1117600 w 7569673"/>
              <a:gd name="connsiteY7" fmla="*/ 1250059 h 2177448"/>
              <a:gd name="connsiteX0" fmla="*/ 1117600 w 7598370"/>
              <a:gd name="connsiteY0" fmla="*/ 1250059 h 2177448"/>
              <a:gd name="connsiteX1" fmla="*/ 107059 w 7598370"/>
              <a:gd name="connsiteY1" fmla="*/ 0 h 2177448"/>
              <a:gd name="connsiteX2" fmla="*/ 7234014 w 7598370"/>
              <a:gd name="connsiteY2" fmla="*/ 38100 h 2177448"/>
              <a:gd name="connsiteX3" fmla="*/ 6718773 w 7598370"/>
              <a:gd name="connsiteY3" fmla="*/ 1123059 h 2177448"/>
              <a:gd name="connsiteX4" fmla="*/ 7569673 w 7598370"/>
              <a:gd name="connsiteY4" fmla="*/ 941669 h 2177448"/>
              <a:gd name="connsiteX5" fmla="*/ 4508500 w 7598370"/>
              <a:gd name="connsiteY5" fmla="*/ 2140929 h 2177448"/>
              <a:gd name="connsiteX6" fmla="*/ 0 w 7598370"/>
              <a:gd name="connsiteY6" fmla="*/ 1881469 h 2177448"/>
              <a:gd name="connsiteX7" fmla="*/ 1117600 w 7598370"/>
              <a:gd name="connsiteY7" fmla="*/ 1250059 h 2177448"/>
              <a:gd name="connsiteX0" fmla="*/ 1117600 w 7598370"/>
              <a:gd name="connsiteY0" fmla="*/ 1250059 h 2177448"/>
              <a:gd name="connsiteX1" fmla="*/ 107059 w 7598370"/>
              <a:gd name="connsiteY1" fmla="*/ 0 h 2177448"/>
              <a:gd name="connsiteX2" fmla="*/ 7234014 w 7598370"/>
              <a:gd name="connsiteY2" fmla="*/ 38100 h 2177448"/>
              <a:gd name="connsiteX3" fmla="*/ 6718773 w 7598370"/>
              <a:gd name="connsiteY3" fmla="*/ 1123059 h 2177448"/>
              <a:gd name="connsiteX4" fmla="*/ 7569673 w 7598370"/>
              <a:gd name="connsiteY4" fmla="*/ 941669 h 2177448"/>
              <a:gd name="connsiteX5" fmla="*/ 4508500 w 7598370"/>
              <a:gd name="connsiteY5" fmla="*/ 2140929 h 2177448"/>
              <a:gd name="connsiteX6" fmla="*/ 0 w 7598370"/>
              <a:gd name="connsiteY6" fmla="*/ 1881469 h 2177448"/>
              <a:gd name="connsiteX7" fmla="*/ 1117600 w 7598370"/>
              <a:gd name="connsiteY7" fmla="*/ 1250059 h 2177448"/>
              <a:gd name="connsiteX0" fmla="*/ 1117600 w 7598370"/>
              <a:gd name="connsiteY0" fmla="*/ 1250059 h 2177448"/>
              <a:gd name="connsiteX1" fmla="*/ 107059 w 7598370"/>
              <a:gd name="connsiteY1" fmla="*/ 0 h 2177448"/>
              <a:gd name="connsiteX2" fmla="*/ 7234014 w 7598370"/>
              <a:gd name="connsiteY2" fmla="*/ 38100 h 2177448"/>
              <a:gd name="connsiteX3" fmla="*/ 6718773 w 7598370"/>
              <a:gd name="connsiteY3" fmla="*/ 1123059 h 2177448"/>
              <a:gd name="connsiteX4" fmla="*/ 7569673 w 7598370"/>
              <a:gd name="connsiteY4" fmla="*/ 789269 h 2177448"/>
              <a:gd name="connsiteX5" fmla="*/ 4508500 w 7598370"/>
              <a:gd name="connsiteY5" fmla="*/ 2140929 h 2177448"/>
              <a:gd name="connsiteX6" fmla="*/ 0 w 7598370"/>
              <a:gd name="connsiteY6" fmla="*/ 1881469 h 2177448"/>
              <a:gd name="connsiteX7" fmla="*/ 1117600 w 7598370"/>
              <a:gd name="connsiteY7" fmla="*/ 1250059 h 2177448"/>
              <a:gd name="connsiteX0" fmla="*/ 1117600 w 7569673"/>
              <a:gd name="connsiteY0" fmla="*/ 1250059 h 2177448"/>
              <a:gd name="connsiteX1" fmla="*/ 107059 w 7569673"/>
              <a:gd name="connsiteY1" fmla="*/ 0 h 2177448"/>
              <a:gd name="connsiteX2" fmla="*/ 7234014 w 7569673"/>
              <a:gd name="connsiteY2" fmla="*/ 38100 h 2177448"/>
              <a:gd name="connsiteX3" fmla="*/ 6718773 w 7569673"/>
              <a:gd name="connsiteY3" fmla="*/ 1123059 h 2177448"/>
              <a:gd name="connsiteX4" fmla="*/ 7569673 w 7569673"/>
              <a:gd name="connsiteY4" fmla="*/ 789269 h 2177448"/>
              <a:gd name="connsiteX5" fmla="*/ 4508500 w 7569673"/>
              <a:gd name="connsiteY5" fmla="*/ 2140929 h 2177448"/>
              <a:gd name="connsiteX6" fmla="*/ 0 w 7569673"/>
              <a:gd name="connsiteY6" fmla="*/ 1881469 h 2177448"/>
              <a:gd name="connsiteX7" fmla="*/ 1117600 w 7569673"/>
              <a:gd name="connsiteY7" fmla="*/ 1250059 h 2177448"/>
              <a:gd name="connsiteX0" fmla="*/ 1117600 w 7569673"/>
              <a:gd name="connsiteY0" fmla="*/ 1250059 h 2177448"/>
              <a:gd name="connsiteX1" fmla="*/ 107059 w 7569673"/>
              <a:gd name="connsiteY1" fmla="*/ 0 h 2177448"/>
              <a:gd name="connsiteX2" fmla="*/ 7234014 w 7569673"/>
              <a:gd name="connsiteY2" fmla="*/ 38100 h 2177448"/>
              <a:gd name="connsiteX3" fmla="*/ 6502873 w 7569673"/>
              <a:gd name="connsiteY3" fmla="*/ 970659 h 2177448"/>
              <a:gd name="connsiteX4" fmla="*/ 7569673 w 7569673"/>
              <a:gd name="connsiteY4" fmla="*/ 789269 h 2177448"/>
              <a:gd name="connsiteX5" fmla="*/ 4508500 w 7569673"/>
              <a:gd name="connsiteY5" fmla="*/ 2140929 h 2177448"/>
              <a:gd name="connsiteX6" fmla="*/ 0 w 7569673"/>
              <a:gd name="connsiteY6" fmla="*/ 1881469 h 2177448"/>
              <a:gd name="connsiteX7" fmla="*/ 1117600 w 7569673"/>
              <a:gd name="connsiteY7" fmla="*/ 1250059 h 2177448"/>
              <a:gd name="connsiteX0" fmla="*/ 1117600 w 7823673"/>
              <a:gd name="connsiteY0" fmla="*/ 1250059 h 2177448"/>
              <a:gd name="connsiteX1" fmla="*/ 107059 w 7823673"/>
              <a:gd name="connsiteY1" fmla="*/ 0 h 2177448"/>
              <a:gd name="connsiteX2" fmla="*/ 7234014 w 7823673"/>
              <a:gd name="connsiteY2" fmla="*/ 38100 h 2177448"/>
              <a:gd name="connsiteX3" fmla="*/ 6502873 w 7823673"/>
              <a:gd name="connsiteY3" fmla="*/ 970659 h 2177448"/>
              <a:gd name="connsiteX4" fmla="*/ 7823673 w 7823673"/>
              <a:gd name="connsiteY4" fmla="*/ 1411569 h 2177448"/>
              <a:gd name="connsiteX5" fmla="*/ 4508500 w 7823673"/>
              <a:gd name="connsiteY5" fmla="*/ 2140929 h 2177448"/>
              <a:gd name="connsiteX6" fmla="*/ 0 w 7823673"/>
              <a:gd name="connsiteY6" fmla="*/ 1881469 h 2177448"/>
              <a:gd name="connsiteX7" fmla="*/ 1117600 w 7823673"/>
              <a:gd name="connsiteY7" fmla="*/ 1250059 h 2177448"/>
              <a:gd name="connsiteX0" fmla="*/ 1117600 w 7823673"/>
              <a:gd name="connsiteY0" fmla="*/ 1250059 h 2177448"/>
              <a:gd name="connsiteX1" fmla="*/ 107059 w 7823673"/>
              <a:gd name="connsiteY1" fmla="*/ 0 h 2177448"/>
              <a:gd name="connsiteX2" fmla="*/ 7234014 w 7823673"/>
              <a:gd name="connsiteY2" fmla="*/ 38100 h 2177448"/>
              <a:gd name="connsiteX3" fmla="*/ 6579073 w 7823673"/>
              <a:gd name="connsiteY3" fmla="*/ 1338959 h 2177448"/>
              <a:gd name="connsiteX4" fmla="*/ 7823673 w 7823673"/>
              <a:gd name="connsiteY4" fmla="*/ 1411569 h 2177448"/>
              <a:gd name="connsiteX5" fmla="*/ 4508500 w 7823673"/>
              <a:gd name="connsiteY5" fmla="*/ 2140929 h 2177448"/>
              <a:gd name="connsiteX6" fmla="*/ 0 w 7823673"/>
              <a:gd name="connsiteY6" fmla="*/ 1881469 h 2177448"/>
              <a:gd name="connsiteX7" fmla="*/ 1117600 w 7823673"/>
              <a:gd name="connsiteY7" fmla="*/ 1250059 h 2177448"/>
              <a:gd name="connsiteX0" fmla="*/ 1117600 w 7823673"/>
              <a:gd name="connsiteY0" fmla="*/ 1250059 h 2333565"/>
              <a:gd name="connsiteX1" fmla="*/ 107059 w 7823673"/>
              <a:gd name="connsiteY1" fmla="*/ 0 h 2333565"/>
              <a:gd name="connsiteX2" fmla="*/ 7234014 w 7823673"/>
              <a:gd name="connsiteY2" fmla="*/ 38100 h 2333565"/>
              <a:gd name="connsiteX3" fmla="*/ 6579073 w 7823673"/>
              <a:gd name="connsiteY3" fmla="*/ 1338959 h 2333565"/>
              <a:gd name="connsiteX4" fmla="*/ 7823673 w 7823673"/>
              <a:gd name="connsiteY4" fmla="*/ 1411569 h 2333565"/>
              <a:gd name="connsiteX5" fmla="*/ 4025900 w 7823673"/>
              <a:gd name="connsiteY5" fmla="*/ 2306029 h 2333565"/>
              <a:gd name="connsiteX6" fmla="*/ 0 w 7823673"/>
              <a:gd name="connsiteY6" fmla="*/ 1881469 h 2333565"/>
              <a:gd name="connsiteX7" fmla="*/ 1117600 w 7823673"/>
              <a:gd name="connsiteY7" fmla="*/ 1250059 h 2333565"/>
              <a:gd name="connsiteX0" fmla="*/ 1117600 w 7823673"/>
              <a:gd name="connsiteY0" fmla="*/ 1250059 h 2333565"/>
              <a:gd name="connsiteX1" fmla="*/ 107059 w 7823673"/>
              <a:gd name="connsiteY1" fmla="*/ 0 h 2333565"/>
              <a:gd name="connsiteX2" fmla="*/ 7234014 w 7823673"/>
              <a:gd name="connsiteY2" fmla="*/ 38100 h 2333565"/>
              <a:gd name="connsiteX3" fmla="*/ 6579073 w 7823673"/>
              <a:gd name="connsiteY3" fmla="*/ 1338959 h 2333565"/>
              <a:gd name="connsiteX4" fmla="*/ 7823673 w 7823673"/>
              <a:gd name="connsiteY4" fmla="*/ 1411569 h 2333565"/>
              <a:gd name="connsiteX5" fmla="*/ 4025900 w 7823673"/>
              <a:gd name="connsiteY5" fmla="*/ 2306029 h 2333565"/>
              <a:gd name="connsiteX6" fmla="*/ 0 w 7823673"/>
              <a:gd name="connsiteY6" fmla="*/ 1881469 h 2333565"/>
              <a:gd name="connsiteX7" fmla="*/ 1117600 w 7823673"/>
              <a:gd name="connsiteY7" fmla="*/ 1250059 h 2333565"/>
              <a:gd name="connsiteX0" fmla="*/ 1117600 w 7823673"/>
              <a:gd name="connsiteY0" fmla="*/ 1250059 h 2517968"/>
              <a:gd name="connsiteX1" fmla="*/ 107059 w 7823673"/>
              <a:gd name="connsiteY1" fmla="*/ 0 h 2517968"/>
              <a:gd name="connsiteX2" fmla="*/ 7234014 w 7823673"/>
              <a:gd name="connsiteY2" fmla="*/ 38100 h 2517968"/>
              <a:gd name="connsiteX3" fmla="*/ 6579073 w 7823673"/>
              <a:gd name="connsiteY3" fmla="*/ 1338959 h 2517968"/>
              <a:gd name="connsiteX4" fmla="*/ 7823673 w 7823673"/>
              <a:gd name="connsiteY4" fmla="*/ 1411569 h 2517968"/>
              <a:gd name="connsiteX5" fmla="*/ 4203700 w 7823673"/>
              <a:gd name="connsiteY5" fmla="*/ 2496529 h 2517968"/>
              <a:gd name="connsiteX6" fmla="*/ 0 w 7823673"/>
              <a:gd name="connsiteY6" fmla="*/ 1881469 h 2517968"/>
              <a:gd name="connsiteX7" fmla="*/ 1117600 w 7823673"/>
              <a:gd name="connsiteY7" fmla="*/ 1250059 h 2517968"/>
              <a:gd name="connsiteX0" fmla="*/ 1117600 w 7823673"/>
              <a:gd name="connsiteY0" fmla="*/ 1250059 h 2496813"/>
              <a:gd name="connsiteX1" fmla="*/ 107059 w 7823673"/>
              <a:gd name="connsiteY1" fmla="*/ 0 h 2496813"/>
              <a:gd name="connsiteX2" fmla="*/ 7234014 w 7823673"/>
              <a:gd name="connsiteY2" fmla="*/ 38100 h 2496813"/>
              <a:gd name="connsiteX3" fmla="*/ 6579073 w 7823673"/>
              <a:gd name="connsiteY3" fmla="*/ 1338959 h 2496813"/>
              <a:gd name="connsiteX4" fmla="*/ 7823673 w 7823673"/>
              <a:gd name="connsiteY4" fmla="*/ 1411569 h 2496813"/>
              <a:gd name="connsiteX5" fmla="*/ 4203700 w 7823673"/>
              <a:gd name="connsiteY5" fmla="*/ 2496529 h 2496813"/>
              <a:gd name="connsiteX6" fmla="*/ 0 w 7823673"/>
              <a:gd name="connsiteY6" fmla="*/ 1881469 h 2496813"/>
              <a:gd name="connsiteX7" fmla="*/ 1117600 w 7823673"/>
              <a:gd name="connsiteY7" fmla="*/ 1250059 h 2496813"/>
              <a:gd name="connsiteX0" fmla="*/ 1117600 w 7823673"/>
              <a:gd name="connsiteY0" fmla="*/ 1250059 h 2496529"/>
              <a:gd name="connsiteX1" fmla="*/ 107059 w 7823673"/>
              <a:gd name="connsiteY1" fmla="*/ 0 h 2496529"/>
              <a:gd name="connsiteX2" fmla="*/ 7234014 w 7823673"/>
              <a:gd name="connsiteY2" fmla="*/ 38100 h 2496529"/>
              <a:gd name="connsiteX3" fmla="*/ 6579073 w 7823673"/>
              <a:gd name="connsiteY3" fmla="*/ 1338959 h 2496529"/>
              <a:gd name="connsiteX4" fmla="*/ 7823673 w 7823673"/>
              <a:gd name="connsiteY4" fmla="*/ 1411569 h 2496529"/>
              <a:gd name="connsiteX5" fmla="*/ 4203700 w 7823673"/>
              <a:gd name="connsiteY5" fmla="*/ 2496529 h 2496529"/>
              <a:gd name="connsiteX6" fmla="*/ 0 w 7823673"/>
              <a:gd name="connsiteY6" fmla="*/ 1881469 h 2496529"/>
              <a:gd name="connsiteX7" fmla="*/ 1117600 w 7823673"/>
              <a:gd name="connsiteY7" fmla="*/ 1250059 h 2496529"/>
              <a:gd name="connsiteX0" fmla="*/ 1117600 w 7823673"/>
              <a:gd name="connsiteY0" fmla="*/ 1250059 h 2498065"/>
              <a:gd name="connsiteX1" fmla="*/ 107059 w 7823673"/>
              <a:gd name="connsiteY1" fmla="*/ 0 h 2498065"/>
              <a:gd name="connsiteX2" fmla="*/ 7234014 w 7823673"/>
              <a:gd name="connsiteY2" fmla="*/ 38100 h 2498065"/>
              <a:gd name="connsiteX3" fmla="*/ 6579073 w 7823673"/>
              <a:gd name="connsiteY3" fmla="*/ 1338959 h 2498065"/>
              <a:gd name="connsiteX4" fmla="*/ 7823673 w 7823673"/>
              <a:gd name="connsiteY4" fmla="*/ 1411569 h 2498065"/>
              <a:gd name="connsiteX5" fmla="*/ 4203700 w 7823673"/>
              <a:gd name="connsiteY5" fmla="*/ 2496529 h 2498065"/>
              <a:gd name="connsiteX6" fmla="*/ 0 w 7823673"/>
              <a:gd name="connsiteY6" fmla="*/ 1881469 h 2498065"/>
              <a:gd name="connsiteX7" fmla="*/ 1117600 w 7823673"/>
              <a:gd name="connsiteY7" fmla="*/ 1250059 h 2498065"/>
              <a:gd name="connsiteX0" fmla="*/ 1117600 w 7823673"/>
              <a:gd name="connsiteY0" fmla="*/ 1250059 h 2497453"/>
              <a:gd name="connsiteX1" fmla="*/ 107059 w 7823673"/>
              <a:gd name="connsiteY1" fmla="*/ 0 h 2497453"/>
              <a:gd name="connsiteX2" fmla="*/ 7234014 w 7823673"/>
              <a:gd name="connsiteY2" fmla="*/ 38100 h 2497453"/>
              <a:gd name="connsiteX3" fmla="*/ 6579073 w 7823673"/>
              <a:gd name="connsiteY3" fmla="*/ 1338959 h 2497453"/>
              <a:gd name="connsiteX4" fmla="*/ 7823673 w 7823673"/>
              <a:gd name="connsiteY4" fmla="*/ 1411569 h 2497453"/>
              <a:gd name="connsiteX5" fmla="*/ 4203700 w 7823673"/>
              <a:gd name="connsiteY5" fmla="*/ 2496529 h 2497453"/>
              <a:gd name="connsiteX6" fmla="*/ 0 w 7823673"/>
              <a:gd name="connsiteY6" fmla="*/ 1881469 h 2497453"/>
              <a:gd name="connsiteX7" fmla="*/ 1117600 w 7823673"/>
              <a:gd name="connsiteY7" fmla="*/ 1250059 h 2497453"/>
              <a:gd name="connsiteX0" fmla="*/ 1117600 w 7823673"/>
              <a:gd name="connsiteY0" fmla="*/ 1250059 h 2408842"/>
              <a:gd name="connsiteX1" fmla="*/ 107059 w 7823673"/>
              <a:gd name="connsiteY1" fmla="*/ 0 h 2408842"/>
              <a:gd name="connsiteX2" fmla="*/ 7234014 w 7823673"/>
              <a:gd name="connsiteY2" fmla="*/ 38100 h 2408842"/>
              <a:gd name="connsiteX3" fmla="*/ 6579073 w 7823673"/>
              <a:gd name="connsiteY3" fmla="*/ 1338959 h 2408842"/>
              <a:gd name="connsiteX4" fmla="*/ 7823673 w 7823673"/>
              <a:gd name="connsiteY4" fmla="*/ 1411569 h 2408842"/>
              <a:gd name="connsiteX5" fmla="*/ 4051300 w 7823673"/>
              <a:gd name="connsiteY5" fmla="*/ 2407629 h 2408842"/>
              <a:gd name="connsiteX6" fmla="*/ 0 w 7823673"/>
              <a:gd name="connsiteY6" fmla="*/ 1881469 h 2408842"/>
              <a:gd name="connsiteX7" fmla="*/ 1117600 w 7823673"/>
              <a:gd name="connsiteY7" fmla="*/ 1250059 h 2408842"/>
              <a:gd name="connsiteX0" fmla="*/ 1117600 w 7823673"/>
              <a:gd name="connsiteY0" fmla="*/ 1253582 h 2412365"/>
              <a:gd name="connsiteX1" fmla="*/ 107059 w 7823673"/>
              <a:gd name="connsiteY1" fmla="*/ 3523 h 2412365"/>
              <a:gd name="connsiteX2" fmla="*/ 4114800 w 7823673"/>
              <a:gd name="connsiteY2" fmla="*/ 1242751 h 2412365"/>
              <a:gd name="connsiteX3" fmla="*/ 7234014 w 7823673"/>
              <a:gd name="connsiteY3" fmla="*/ 41623 h 2412365"/>
              <a:gd name="connsiteX4" fmla="*/ 6579073 w 7823673"/>
              <a:gd name="connsiteY4" fmla="*/ 1342482 h 2412365"/>
              <a:gd name="connsiteX5" fmla="*/ 7823673 w 7823673"/>
              <a:gd name="connsiteY5" fmla="*/ 1415092 h 2412365"/>
              <a:gd name="connsiteX6" fmla="*/ 4051300 w 7823673"/>
              <a:gd name="connsiteY6" fmla="*/ 2411152 h 2412365"/>
              <a:gd name="connsiteX7" fmla="*/ 0 w 7823673"/>
              <a:gd name="connsiteY7" fmla="*/ 1884992 h 2412365"/>
              <a:gd name="connsiteX8" fmla="*/ 1117600 w 7823673"/>
              <a:gd name="connsiteY8" fmla="*/ 1253582 h 2412365"/>
              <a:gd name="connsiteX0" fmla="*/ 1117600 w 7823673"/>
              <a:gd name="connsiteY0" fmla="*/ 1253582 h 2412365"/>
              <a:gd name="connsiteX1" fmla="*/ 107059 w 7823673"/>
              <a:gd name="connsiteY1" fmla="*/ 3523 h 2412365"/>
              <a:gd name="connsiteX2" fmla="*/ 4114800 w 7823673"/>
              <a:gd name="connsiteY2" fmla="*/ 1242751 h 2412365"/>
              <a:gd name="connsiteX3" fmla="*/ 7234014 w 7823673"/>
              <a:gd name="connsiteY3" fmla="*/ 41623 h 2412365"/>
              <a:gd name="connsiteX4" fmla="*/ 6579073 w 7823673"/>
              <a:gd name="connsiteY4" fmla="*/ 1342482 h 2412365"/>
              <a:gd name="connsiteX5" fmla="*/ 7823673 w 7823673"/>
              <a:gd name="connsiteY5" fmla="*/ 1415092 h 2412365"/>
              <a:gd name="connsiteX6" fmla="*/ 4051300 w 7823673"/>
              <a:gd name="connsiteY6" fmla="*/ 2411152 h 2412365"/>
              <a:gd name="connsiteX7" fmla="*/ 0 w 7823673"/>
              <a:gd name="connsiteY7" fmla="*/ 1884992 h 2412365"/>
              <a:gd name="connsiteX8" fmla="*/ 1117600 w 7823673"/>
              <a:gd name="connsiteY8" fmla="*/ 1253582 h 2412365"/>
              <a:gd name="connsiteX0" fmla="*/ 1117600 w 7823673"/>
              <a:gd name="connsiteY0" fmla="*/ 1253487 h 2412270"/>
              <a:gd name="connsiteX1" fmla="*/ 107059 w 7823673"/>
              <a:gd name="connsiteY1" fmla="*/ 3428 h 2412270"/>
              <a:gd name="connsiteX2" fmla="*/ 3975100 w 7823673"/>
              <a:gd name="connsiteY2" fmla="*/ 1280756 h 2412270"/>
              <a:gd name="connsiteX3" fmla="*/ 7234014 w 7823673"/>
              <a:gd name="connsiteY3" fmla="*/ 41528 h 2412270"/>
              <a:gd name="connsiteX4" fmla="*/ 6579073 w 7823673"/>
              <a:gd name="connsiteY4" fmla="*/ 1342387 h 2412270"/>
              <a:gd name="connsiteX5" fmla="*/ 7823673 w 7823673"/>
              <a:gd name="connsiteY5" fmla="*/ 1414997 h 2412270"/>
              <a:gd name="connsiteX6" fmla="*/ 4051300 w 7823673"/>
              <a:gd name="connsiteY6" fmla="*/ 2411057 h 2412270"/>
              <a:gd name="connsiteX7" fmla="*/ 0 w 7823673"/>
              <a:gd name="connsiteY7" fmla="*/ 1884897 h 2412270"/>
              <a:gd name="connsiteX8" fmla="*/ 1117600 w 7823673"/>
              <a:gd name="connsiteY8" fmla="*/ 1253487 h 2412270"/>
              <a:gd name="connsiteX0" fmla="*/ 1117600 w 7823673"/>
              <a:gd name="connsiteY0" fmla="*/ 1211959 h 2370742"/>
              <a:gd name="connsiteX1" fmla="*/ 513459 w 7823673"/>
              <a:gd name="connsiteY1" fmla="*/ 63500 h 2370742"/>
              <a:gd name="connsiteX2" fmla="*/ 3975100 w 7823673"/>
              <a:gd name="connsiteY2" fmla="*/ 1239228 h 2370742"/>
              <a:gd name="connsiteX3" fmla="*/ 7234014 w 7823673"/>
              <a:gd name="connsiteY3" fmla="*/ 0 h 2370742"/>
              <a:gd name="connsiteX4" fmla="*/ 6579073 w 7823673"/>
              <a:gd name="connsiteY4" fmla="*/ 1300859 h 2370742"/>
              <a:gd name="connsiteX5" fmla="*/ 7823673 w 7823673"/>
              <a:gd name="connsiteY5" fmla="*/ 1373469 h 2370742"/>
              <a:gd name="connsiteX6" fmla="*/ 4051300 w 7823673"/>
              <a:gd name="connsiteY6" fmla="*/ 2369529 h 2370742"/>
              <a:gd name="connsiteX7" fmla="*/ 0 w 7823673"/>
              <a:gd name="connsiteY7" fmla="*/ 1843369 h 2370742"/>
              <a:gd name="connsiteX8" fmla="*/ 1117600 w 7823673"/>
              <a:gd name="connsiteY8" fmla="*/ 1211959 h 2370742"/>
              <a:gd name="connsiteX0" fmla="*/ 1117600 w 7823673"/>
              <a:gd name="connsiteY0" fmla="*/ 1211959 h 2370742"/>
              <a:gd name="connsiteX1" fmla="*/ 513459 w 7823673"/>
              <a:gd name="connsiteY1" fmla="*/ 63500 h 2370742"/>
              <a:gd name="connsiteX2" fmla="*/ 3975100 w 7823673"/>
              <a:gd name="connsiteY2" fmla="*/ 1239228 h 2370742"/>
              <a:gd name="connsiteX3" fmla="*/ 7234014 w 7823673"/>
              <a:gd name="connsiteY3" fmla="*/ 0 h 2370742"/>
              <a:gd name="connsiteX4" fmla="*/ 6579073 w 7823673"/>
              <a:gd name="connsiteY4" fmla="*/ 1300859 h 2370742"/>
              <a:gd name="connsiteX5" fmla="*/ 7823673 w 7823673"/>
              <a:gd name="connsiteY5" fmla="*/ 1373469 h 2370742"/>
              <a:gd name="connsiteX6" fmla="*/ 4051300 w 7823673"/>
              <a:gd name="connsiteY6" fmla="*/ 2369529 h 2370742"/>
              <a:gd name="connsiteX7" fmla="*/ 0 w 7823673"/>
              <a:gd name="connsiteY7" fmla="*/ 1843369 h 2370742"/>
              <a:gd name="connsiteX8" fmla="*/ 1117600 w 7823673"/>
              <a:gd name="connsiteY8" fmla="*/ 1211959 h 2370742"/>
              <a:gd name="connsiteX0" fmla="*/ 1117600 w 7823673"/>
              <a:gd name="connsiteY0" fmla="*/ 1211959 h 2370742"/>
              <a:gd name="connsiteX1" fmla="*/ 513459 w 7823673"/>
              <a:gd name="connsiteY1" fmla="*/ 63500 h 2370742"/>
              <a:gd name="connsiteX2" fmla="*/ 3975100 w 7823673"/>
              <a:gd name="connsiteY2" fmla="*/ 1239228 h 2370742"/>
              <a:gd name="connsiteX3" fmla="*/ 7234014 w 7823673"/>
              <a:gd name="connsiteY3" fmla="*/ 0 h 2370742"/>
              <a:gd name="connsiteX4" fmla="*/ 6579073 w 7823673"/>
              <a:gd name="connsiteY4" fmla="*/ 1300859 h 2370742"/>
              <a:gd name="connsiteX5" fmla="*/ 7823673 w 7823673"/>
              <a:gd name="connsiteY5" fmla="*/ 1373469 h 2370742"/>
              <a:gd name="connsiteX6" fmla="*/ 4051300 w 7823673"/>
              <a:gd name="connsiteY6" fmla="*/ 2369529 h 2370742"/>
              <a:gd name="connsiteX7" fmla="*/ 0 w 7823673"/>
              <a:gd name="connsiteY7" fmla="*/ 1843369 h 2370742"/>
              <a:gd name="connsiteX8" fmla="*/ 1117600 w 7823673"/>
              <a:gd name="connsiteY8" fmla="*/ 1211959 h 2370742"/>
              <a:gd name="connsiteX0" fmla="*/ 1117600 w 7823673"/>
              <a:gd name="connsiteY0" fmla="*/ 1211959 h 2370742"/>
              <a:gd name="connsiteX1" fmla="*/ 513459 w 7823673"/>
              <a:gd name="connsiteY1" fmla="*/ 63500 h 2370742"/>
              <a:gd name="connsiteX2" fmla="*/ 3975100 w 7823673"/>
              <a:gd name="connsiteY2" fmla="*/ 1239228 h 2370742"/>
              <a:gd name="connsiteX3" fmla="*/ 7234014 w 7823673"/>
              <a:gd name="connsiteY3" fmla="*/ 0 h 2370742"/>
              <a:gd name="connsiteX4" fmla="*/ 6642573 w 7823673"/>
              <a:gd name="connsiteY4" fmla="*/ 1148459 h 2370742"/>
              <a:gd name="connsiteX5" fmla="*/ 7823673 w 7823673"/>
              <a:gd name="connsiteY5" fmla="*/ 1373469 h 2370742"/>
              <a:gd name="connsiteX6" fmla="*/ 4051300 w 7823673"/>
              <a:gd name="connsiteY6" fmla="*/ 2369529 h 2370742"/>
              <a:gd name="connsiteX7" fmla="*/ 0 w 7823673"/>
              <a:gd name="connsiteY7" fmla="*/ 1843369 h 2370742"/>
              <a:gd name="connsiteX8" fmla="*/ 1117600 w 7823673"/>
              <a:gd name="connsiteY8" fmla="*/ 1211959 h 2370742"/>
              <a:gd name="connsiteX0" fmla="*/ 1117600 w 7823673"/>
              <a:gd name="connsiteY0" fmla="*/ 1211959 h 2370742"/>
              <a:gd name="connsiteX1" fmla="*/ 513459 w 7823673"/>
              <a:gd name="connsiteY1" fmla="*/ 63500 h 2370742"/>
              <a:gd name="connsiteX2" fmla="*/ 3975100 w 7823673"/>
              <a:gd name="connsiteY2" fmla="*/ 1239228 h 2370742"/>
              <a:gd name="connsiteX3" fmla="*/ 7234014 w 7823673"/>
              <a:gd name="connsiteY3" fmla="*/ 0 h 2370742"/>
              <a:gd name="connsiteX4" fmla="*/ 6642573 w 7823673"/>
              <a:gd name="connsiteY4" fmla="*/ 1148459 h 2370742"/>
              <a:gd name="connsiteX5" fmla="*/ 7823673 w 7823673"/>
              <a:gd name="connsiteY5" fmla="*/ 1373469 h 2370742"/>
              <a:gd name="connsiteX6" fmla="*/ 4051300 w 7823673"/>
              <a:gd name="connsiteY6" fmla="*/ 2369529 h 2370742"/>
              <a:gd name="connsiteX7" fmla="*/ 0 w 7823673"/>
              <a:gd name="connsiteY7" fmla="*/ 1843369 h 2370742"/>
              <a:gd name="connsiteX8" fmla="*/ 1117600 w 7823673"/>
              <a:gd name="connsiteY8" fmla="*/ 1211959 h 2370742"/>
              <a:gd name="connsiteX0" fmla="*/ 1117600 w 7823673"/>
              <a:gd name="connsiteY0" fmla="*/ 1211959 h 2370742"/>
              <a:gd name="connsiteX1" fmla="*/ 513459 w 7823673"/>
              <a:gd name="connsiteY1" fmla="*/ 63500 h 2370742"/>
              <a:gd name="connsiteX2" fmla="*/ 3975100 w 7823673"/>
              <a:gd name="connsiteY2" fmla="*/ 1239228 h 2370742"/>
              <a:gd name="connsiteX3" fmla="*/ 7234014 w 7823673"/>
              <a:gd name="connsiteY3" fmla="*/ 0 h 2370742"/>
              <a:gd name="connsiteX4" fmla="*/ 6642573 w 7823673"/>
              <a:gd name="connsiteY4" fmla="*/ 1148459 h 2370742"/>
              <a:gd name="connsiteX5" fmla="*/ 7823673 w 7823673"/>
              <a:gd name="connsiteY5" fmla="*/ 1373469 h 2370742"/>
              <a:gd name="connsiteX6" fmla="*/ 4051300 w 7823673"/>
              <a:gd name="connsiteY6" fmla="*/ 2369529 h 2370742"/>
              <a:gd name="connsiteX7" fmla="*/ 0 w 7823673"/>
              <a:gd name="connsiteY7" fmla="*/ 1843369 h 2370742"/>
              <a:gd name="connsiteX8" fmla="*/ 1117600 w 7823673"/>
              <a:gd name="connsiteY8" fmla="*/ 1211959 h 237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3673" h="2370742">
                <a:moveTo>
                  <a:pt x="1117600" y="1211959"/>
                </a:moveTo>
                <a:cubicBezTo>
                  <a:pt x="1117600" y="1103734"/>
                  <a:pt x="405234" y="63500"/>
                  <a:pt x="513459" y="63500"/>
                </a:cubicBezTo>
                <a:cubicBezTo>
                  <a:pt x="989709" y="440578"/>
                  <a:pt x="2787274" y="1232878"/>
                  <a:pt x="3975100" y="1239228"/>
                </a:cubicBezTo>
                <a:cubicBezTo>
                  <a:pt x="5162926" y="1245578"/>
                  <a:pt x="6888919" y="324161"/>
                  <a:pt x="7234014" y="0"/>
                </a:cubicBezTo>
                <a:cubicBezTo>
                  <a:pt x="7342239" y="0"/>
                  <a:pt x="6642573" y="1040234"/>
                  <a:pt x="6642573" y="1148459"/>
                </a:cubicBezTo>
                <a:cubicBezTo>
                  <a:pt x="6938906" y="1240396"/>
                  <a:pt x="7235240" y="1243432"/>
                  <a:pt x="7823673" y="1373469"/>
                </a:cubicBezTo>
                <a:cubicBezTo>
                  <a:pt x="6559944" y="2137897"/>
                  <a:pt x="4957312" y="2390696"/>
                  <a:pt x="4051300" y="2369529"/>
                </a:cubicBezTo>
                <a:cubicBezTo>
                  <a:pt x="2789688" y="2361062"/>
                  <a:pt x="558800" y="1862731"/>
                  <a:pt x="0" y="1843369"/>
                </a:cubicBezTo>
                <a:lnTo>
                  <a:pt x="1117600" y="12119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95300" dist="38100" dir="2700000" algn="tl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686695" y="370538"/>
            <a:ext cx="3100216" cy="212403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06400" dist="38100" dir="2700000" algn="tl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Lekerekített téglalap 21"/>
          <p:cNvSpPr/>
          <p:nvPr/>
        </p:nvSpPr>
        <p:spPr>
          <a:xfrm>
            <a:off x="1778000" y="1910372"/>
            <a:ext cx="8229601" cy="1658328"/>
          </a:xfrm>
          <a:custGeom>
            <a:avLst/>
            <a:gdLst>
              <a:gd name="connsiteX0" fmla="*/ 0 w 7493473"/>
              <a:gd name="connsiteY0" fmla="*/ 195959 h 1175728"/>
              <a:gd name="connsiteX1" fmla="*/ 195959 w 7493473"/>
              <a:gd name="connsiteY1" fmla="*/ 0 h 1175728"/>
              <a:gd name="connsiteX2" fmla="*/ 7297514 w 7493473"/>
              <a:gd name="connsiteY2" fmla="*/ 0 h 1175728"/>
              <a:gd name="connsiteX3" fmla="*/ 7493473 w 7493473"/>
              <a:gd name="connsiteY3" fmla="*/ 195959 h 1175728"/>
              <a:gd name="connsiteX4" fmla="*/ 7493473 w 7493473"/>
              <a:gd name="connsiteY4" fmla="*/ 979769 h 1175728"/>
              <a:gd name="connsiteX5" fmla="*/ 7297514 w 7493473"/>
              <a:gd name="connsiteY5" fmla="*/ 1175728 h 1175728"/>
              <a:gd name="connsiteX6" fmla="*/ 195959 w 7493473"/>
              <a:gd name="connsiteY6" fmla="*/ 1175728 h 1175728"/>
              <a:gd name="connsiteX7" fmla="*/ 0 w 7493473"/>
              <a:gd name="connsiteY7" fmla="*/ 979769 h 1175728"/>
              <a:gd name="connsiteX8" fmla="*/ 0 w 7493473"/>
              <a:gd name="connsiteY8" fmla="*/ 195959 h 1175728"/>
              <a:gd name="connsiteX0" fmla="*/ 0 w 7493473"/>
              <a:gd name="connsiteY0" fmla="*/ 1097659 h 2077428"/>
              <a:gd name="connsiteX1" fmla="*/ 107059 w 7493473"/>
              <a:gd name="connsiteY1" fmla="*/ 0 h 2077428"/>
              <a:gd name="connsiteX2" fmla="*/ 7297514 w 7493473"/>
              <a:gd name="connsiteY2" fmla="*/ 901700 h 2077428"/>
              <a:gd name="connsiteX3" fmla="*/ 7493473 w 7493473"/>
              <a:gd name="connsiteY3" fmla="*/ 1097659 h 2077428"/>
              <a:gd name="connsiteX4" fmla="*/ 7493473 w 7493473"/>
              <a:gd name="connsiteY4" fmla="*/ 1881469 h 2077428"/>
              <a:gd name="connsiteX5" fmla="*/ 7297514 w 7493473"/>
              <a:gd name="connsiteY5" fmla="*/ 2077428 h 2077428"/>
              <a:gd name="connsiteX6" fmla="*/ 195959 w 7493473"/>
              <a:gd name="connsiteY6" fmla="*/ 2077428 h 2077428"/>
              <a:gd name="connsiteX7" fmla="*/ 0 w 7493473"/>
              <a:gd name="connsiteY7" fmla="*/ 1881469 h 2077428"/>
              <a:gd name="connsiteX8" fmla="*/ 0 w 7493473"/>
              <a:gd name="connsiteY8" fmla="*/ 1097659 h 2077428"/>
              <a:gd name="connsiteX0" fmla="*/ 0 w 7493473"/>
              <a:gd name="connsiteY0" fmla="*/ 1097659 h 2077428"/>
              <a:gd name="connsiteX1" fmla="*/ 107059 w 7493473"/>
              <a:gd name="connsiteY1" fmla="*/ 0 h 2077428"/>
              <a:gd name="connsiteX2" fmla="*/ 7297514 w 7493473"/>
              <a:gd name="connsiteY2" fmla="*/ 901700 h 2077428"/>
              <a:gd name="connsiteX3" fmla="*/ 7493473 w 7493473"/>
              <a:gd name="connsiteY3" fmla="*/ 1097659 h 2077428"/>
              <a:gd name="connsiteX4" fmla="*/ 7493473 w 7493473"/>
              <a:gd name="connsiteY4" fmla="*/ 1881469 h 2077428"/>
              <a:gd name="connsiteX5" fmla="*/ 7297514 w 7493473"/>
              <a:gd name="connsiteY5" fmla="*/ 2077428 h 2077428"/>
              <a:gd name="connsiteX6" fmla="*/ 195959 w 7493473"/>
              <a:gd name="connsiteY6" fmla="*/ 2077428 h 2077428"/>
              <a:gd name="connsiteX7" fmla="*/ 0 w 7493473"/>
              <a:gd name="connsiteY7" fmla="*/ 1881469 h 2077428"/>
              <a:gd name="connsiteX8" fmla="*/ 0 w 7493473"/>
              <a:gd name="connsiteY8" fmla="*/ 1097659 h 2077428"/>
              <a:gd name="connsiteX0" fmla="*/ 0 w 7493473"/>
              <a:gd name="connsiteY0" fmla="*/ 1097659 h 2077428"/>
              <a:gd name="connsiteX1" fmla="*/ 107059 w 7493473"/>
              <a:gd name="connsiteY1" fmla="*/ 0 h 2077428"/>
              <a:gd name="connsiteX2" fmla="*/ 7234014 w 7493473"/>
              <a:gd name="connsiteY2" fmla="*/ 38100 h 2077428"/>
              <a:gd name="connsiteX3" fmla="*/ 7493473 w 7493473"/>
              <a:gd name="connsiteY3" fmla="*/ 1097659 h 2077428"/>
              <a:gd name="connsiteX4" fmla="*/ 7493473 w 7493473"/>
              <a:gd name="connsiteY4" fmla="*/ 1881469 h 2077428"/>
              <a:gd name="connsiteX5" fmla="*/ 7297514 w 7493473"/>
              <a:gd name="connsiteY5" fmla="*/ 2077428 h 2077428"/>
              <a:gd name="connsiteX6" fmla="*/ 195959 w 7493473"/>
              <a:gd name="connsiteY6" fmla="*/ 2077428 h 2077428"/>
              <a:gd name="connsiteX7" fmla="*/ 0 w 7493473"/>
              <a:gd name="connsiteY7" fmla="*/ 1881469 h 2077428"/>
              <a:gd name="connsiteX8" fmla="*/ 0 w 7493473"/>
              <a:gd name="connsiteY8" fmla="*/ 1097659 h 2077428"/>
              <a:gd name="connsiteX0" fmla="*/ 0 w 7493473"/>
              <a:gd name="connsiteY0" fmla="*/ 1097659 h 2077428"/>
              <a:gd name="connsiteX1" fmla="*/ 107059 w 7493473"/>
              <a:gd name="connsiteY1" fmla="*/ 0 h 2077428"/>
              <a:gd name="connsiteX2" fmla="*/ 7234014 w 7493473"/>
              <a:gd name="connsiteY2" fmla="*/ 38100 h 2077428"/>
              <a:gd name="connsiteX3" fmla="*/ 7493473 w 7493473"/>
              <a:gd name="connsiteY3" fmla="*/ 1097659 h 2077428"/>
              <a:gd name="connsiteX4" fmla="*/ 7493473 w 7493473"/>
              <a:gd name="connsiteY4" fmla="*/ 1881469 h 2077428"/>
              <a:gd name="connsiteX5" fmla="*/ 7297514 w 7493473"/>
              <a:gd name="connsiteY5" fmla="*/ 2077428 h 2077428"/>
              <a:gd name="connsiteX6" fmla="*/ 195959 w 7493473"/>
              <a:gd name="connsiteY6" fmla="*/ 2077428 h 2077428"/>
              <a:gd name="connsiteX7" fmla="*/ 0 w 7493473"/>
              <a:gd name="connsiteY7" fmla="*/ 1881469 h 2077428"/>
              <a:gd name="connsiteX8" fmla="*/ 0 w 7493473"/>
              <a:gd name="connsiteY8" fmla="*/ 1097659 h 2077428"/>
              <a:gd name="connsiteX0" fmla="*/ 0 w 7493473"/>
              <a:gd name="connsiteY0" fmla="*/ 1097659 h 2077428"/>
              <a:gd name="connsiteX1" fmla="*/ 107059 w 7493473"/>
              <a:gd name="connsiteY1" fmla="*/ 0 h 2077428"/>
              <a:gd name="connsiteX2" fmla="*/ 7234014 w 7493473"/>
              <a:gd name="connsiteY2" fmla="*/ 38100 h 2077428"/>
              <a:gd name="connsiteX3" fmla="*/ 6718773 w 7493473"/>
              <a:gd name="connsiteY3" fmla="*/ 1123059 h 2077428"/>
              <a:gd name="connsiteX4" fmla="*/ 7493473 w 7493473"/>
              <a:gd name="connsiteY4" fmla="*/ 1881469 h 2077428"/>
              <a:gd name="connsiteX5" fmla="*/ 7297514 w 7493473"/>
              <a:gd name="connsiteY5" fmla="*/ 2077428 h 2077428"/>
              <a:gd name="connsiteX6" fmla="*/ 195959 w 7493473"/>
              <a:gd name="connsiteY6" fmla="*/ 2077428 h 2077428"/>
              <a:gd name="connsiteX7" fmla="*/ 0 w 7493473"/>
              <a:gd name="connsiteY7" fmla="*/ 1881469 h 2077428"/>
              <a:gd name="connsiteX8" fmla="*/ 0 w 7493473"/>
              <a:gd name="connsiteY8" fmla="*/ 1097659 h 2077428"/>
              <a:gd name="connsiteX0" fmla="*/ 0 w 7569673"/>
              <a:gd name="connsiteY0" fmla="*/ 1097659 h 2077428"/>
              <a:gd name="connsiteX1" fmla="*/ 107059 w 7569673"/>
              <a:gd name="connsiteY1" fmla="*/ 0 h 2077428"/>
              <a:gd name="connsiteX2" fmla="*/ 7234014 w 7569673"/>
              <a:gd name="connsiteY2" fmla="*/ 38100 h 2077428"/>
              <a:gd name="connsiteX3" fmla="*/ 6718773 w 7569673"/>
              <a:gd name="connsiteY3" fmla="*/ 1123059 h 2077428"/>
              <a:gd name="connsiteX4" fmla="*/ 7569673 w 7569673"/>
              <a:gd name="connsiteY4" fmla="*/ 941669 h 2077428"/>
              <a:gd name="connsiteX5" fmla="*/ 7297514 w 7569673"/>
              <a:gd name="connsiteY5" fmla="*/ 2077428 h 2077428"/>
              <a:gd name="connsiteX6" fmla="*/ 195959 w 7569673"/>
              <a:gd name="connsiteY6" fmla="*/ 2077428 h 2077428"/>
              <a:gd name="connsiteX7" fmla="*/ 0 w 7569673"/>
              <a:gd name="connsiteY7" fmla="*/ 1881469 h 2077428"/>
              <a:gd name="connsiteX8" fmla="*/ 0 w 7569673"/>
              <a:gd name="connsiteY8" fmla="*/ 1097659 h 2077428"/>
              <a:gd name="connsiteX0" fmla="*/ 0 w 7569673"/>
              <a:gd name="connsiteY0" fmla="*/ 1097659 h 2077428"/>
              <a:gd name="connsiteX1" fmla="*/ 107059 w 7569673"/>
              <a:gd name="connsiteY1" fmla="*/ 0 h 2077428"/>
              <a:gd name="connsiteX2" fmla="*/ 7234014 w 7569673"/>
              <a:gd name="connsiteY2" fmla="*/ 38100 h 2077428"/>
              <a:gd name="connsiteX3" fmla="*/ 6718773 w 7569673"/>
              <a:gd name="connsiteY3" fmla="*/ 1123059 h 2077428"/>
              <a:gd name="connsiteX4" fmla="*/ 7569673 w 7569673"/>
              <a:gd name="connsiteY4" fmla="*/ 941669 h 2077428"/>
              <a:gd name="connsiteX5" fmla="*/ 7297514 w 7569673"/>
              <a:gd name="connsiteY5" fmla="*/ 2077428 h 2077428"/>
              <a:gd name="connsiteX6" fmla="*/ 195959 w 7569673"/>
              <a:gd name="connsiteY6" fmla="*/ 2077428 h 2077428"/>
              <a:gd name="connsiteX7" fmla="*/ 0 w 7569673"/>
              <a:gd name="connsiteY7" fmla="*/ 1881469 h 2077428"/>
              <a:gd name="connsiteX8" fmla="*/ 0 w 7569673"/>
              <a:gd name="connsiteY8" fmla="*/ 1097659 h 2077428"/>
              <a:gd name="connsiteX0" fmla="*/ 1117600 w 7569673"/>
              <a:gd name="connsiteY0" fmla="*/ 1250059 h 2077428"/>
              <a:gd name="connsiteX1" fmla="*/ 107059 w 7569673"/>
              <a:gd name="connsiteY1" fmla="*/ 0 h 2077428"/>
              <a:gd name="connsiteX2" fmla="*/ 7234014 w 7569673"/>
              <a:gd name="connsiteY2" fmla="*/ 38100 h 2077428"/>
              <a:gd name="connsiteX3" fmla="*/ 6718773 w 7569673"/>
              <a:gd name="connsiteY3" fmla="*/ 1123059 h 2077428"/>
              <a:gd name="connsiteX4" fmla="*/ 7569673 w 7569673"/>
              <a:gd name="connsiteY4" fmla="*/ 941669 h 2077428"/>
              <a:gd name="connsiteX5" fmla="*/ 7297514 w 7569673"/>
              <a:gd name="connsiteY5" fmla="*/ 2077428 h 2077428"/>
              <a:gd name="connsiteX6" fmla="*/ 195959 w 7569673"/>
              <a:gd name="connsiteY6" fmla="*/ 2077428 h 2077428"/>
              <a:gd name="connsiteX7" fmla="*/ 0 w 7569673"/>
              <a:gd name="connsiteY7" fmla="*/ 1881469 h 2077428"/>
              <a:gd name="connsiteX8" fmla="*/ 1117600 w 7569673"/>
              <a:gd name="connsiteY8" fmla="*/ 1250059 h 2077428"/>
              <a:gd name="connsiteX0" fmla="*/ 1117600 w 7569673"/>
              <a:gd name="connsiteY0" fmla="*/ 1250059 h 2077428"/>
              <a:gd name="connsiteX1" fmla="*/ 107059 w 7569673"/>
              <a:gd name="connsiteY1" fmla="*/ 0 h 2077428"/>
              <a:gd name="connsiteX2" fmla="*/ 7234014 w 7569673"/>
              <a:gd name="connsiteY2" fmla="*/ 38100 h 2077428"/>
              <a:gd name="connsiteX3" fmla="*/ 6718773 w 7569673"/>
              <a:gd name="connsiteY3" fmla="*/ 1123059 h 2077428"/>
              <a:gd name="connsiteX4" fmla="*/ 7569673 w 7569673"/>
              <a:gd name="connsiteY4" fmla="*/ 941669 h 2077428"/>
              <a:gd name="connsiteX5" fmla="*/ 7297514 w 7569673"/>
              <a:gd name="connsiteY5" fmla="*/ 2077428 h 2077428"/>
              <a:gd name="connsiteX6" fmla="*/ 195959 w 7569673"/>
              <a:gd name="connsiteY6" fmla="*/ 2077428 h 2077428"/>
              <a:gd name="connsiteX7" fmla="*/ 0 w 7569673"/>
              <a:gd name="connsiteY7" fmla="*/ 1881469 h 2077428"/>
              <a:gd name="connsiteX8" fmla="*/ 1117600 w 7569673"/>
              <a:gd name="connsiteY8" fmla="*/ 1250059 h 2077428"/>
              <a:gd name="connsiteX0" fmla="*/ 1117600 w 7569673"/>
              <a:gd name="connsiteY0" fmla="*/ 1250059 h 2077428"/>
              <a:gd name="connsiteX1" fmla="*/ 107059 w 7569673"/>
              <a:gd name="connsiteY1" fmla="*/ 0 h 2077428"/>
              <a:gd name="connsiteX2" fmla="*/ 7234014 w 7569673"/>
              <a:gd name="connsiteY2" fmla="*/ 38100 h 2077428"/>
              <a:gd name="connsiteX3" fmla="*/ 6718773 w 7569673"/>
              <a:gd name="connsiteY3" fmla="*/ 1123059 h 2077428"/>
              <a:gd name="connsiteX4" fmla="*/ 7569673 w 7569673"/>
              <a:gd name="connsiteY4" fmla="*/ 941669 h 2077428"/>
              <a:gd name="connsiteX5" fmla="*/ 7297514 w 7569673"/>
              <a:gd name="connsiteY5" fmla="*/ 2077428 h 2077428"/>
              <a:gd name="connsiteX6" fmla="*/ 0 w 7569673"/>
              <a:gd name="connsiteY6" fmla="*/ 1881469 h 2077428"/>
              <a:gd name="connsiteX7" fmla="*/ 1117600 w 7569673"/>
              <a:gd name="connsiteY7" fmla="*/ 1250059 h 2077428"/>
              <a:gd name="connsiteX0" fmla="*/ 1117600 w 7569673"/>
              <a:gd name="connsiteY0" fmla="*/ 1250059 h 1881469"/>
              <a:gd name="connsiteX1" fmla="*/ 107059 w 7569673"/>
              <a:gd name="connsiteY1" fmla="*/ 0 h 1881469"/>
              <a:gd name="connsiteX2" fmla="*/ 7234014 w 7569673"/>
              <a:gd name="connsiteY2" fmla="*/ 38100 h 1881469"/>
              <a:gd name="connsiteX3" fmla="*/ 6718773 w 7569673"/>
              <a:gd name="connsiteY3" fmla="*/ 1123059 h 1881469"/>
              <a:gd name="connsiteX4" fmla="*/ 7569673 w 7569673"/>
              <a:gd name="connsiteY4" fmla="*/ 941669 h 1881469"/>
              <a:gd name="connsiteX5" fmla="*/ 0 w 7569673"/>
              <a:gd name="connsiteY5" fmla="*/ 1881469 h 1881469"/>
              <a:gd name="connsiteX6" fmla="*/ 1117600 w 7569673"/>
              <a:gd name="connsiteY6" fmla="*/ 1250059 h 1881469"/>
              <a:gd name="connsiteX0" fmla="*/ 1117600 w 7569673"/>
              <a:gd name="connsiteY0" fmla="*/ 1250059 h 2177448"/>
              <a:gd name="connsiteX1" fmla="*/ 107059 w 7569673"/>
              <a:gd name="connsiteY1" fmla="*/ 0 h 2177448"/>
              <a:gd name="connsiteX2" fmla="*/ 7234014 w 7569673"/>
              <a:gd name="connsiteY2" fmla="*/ 38100 h 2177448"/>
              <a:gd name="connsiteX3" fmla="*/ 6718773 w 7569673"/>
              <a:gd name="connsiteY3" fmla="*/ 1123059 h 2177448"/>
              <a:gd name="connsiteX4" fmla="*/ 7569673 w 7569673"/>
              <a:gd name="connsiteY4" fmla="*/ 941669 h 2177448"/>
              <a:gd name="connsiteX5" fmla="*/ 4508500 w 7569673"/>
              <a:gd name="connsiteY5" fmla="*/ 2140929 h 2177448"/>
              <a:gd name="connsiteX6" fmla="*/ 0 w 7569673"/>
              <a:gd name="connsiteY6" fmla="*/ 1881469 h 2177448"/>
              <a:gd name="connsiteX7" fmla="*/ 1117600 w 7569673"/>
              <a:gd name="connsiteY7" fmla="*/ 1250059 h 2177448"/>
              <a:gd name="connsiteX0" fmla="*/ 1117600 w 7569673"/>
              <a:gd name="connsiteY0" fmla="*/ 1250059 h 2177448"/>
              <a:gd name="connsiteX1" fmla="*/ 107059 w 7569673"/>
              <a:gd name="connsiteY1" fmla="*/ 0 h 2177448"/>
              <a:gd name="connsiteX2" fmla="*/ 7234014 w 7569673"/>
              <a:gd name="connsiteY2" fmla="*/ 38100 h 2177448"/>
              <a:gd name="connsiteX3" fmla="*/ 6718773 w 7569673"/>
              <a:gd name="connsiteY3" fmla="*/ 1123059 h 2177448"/>
              <a:gd name="connsiteX4" fmla="*/ 7569673 w 7569673"/>
              <a:gd name="connsiteY4" fmla="*/ 941669 h 2177448"/>
              <a:gd name="connsiteX5" fmla="*/ 4508500 w 7569673"/>
              <a:gd name="connsiteY5" fmla="*/ 2140929 h 2177448"/>
              <a:gd name="connsiteX6" fmla="*/ 0 w 7569673"/>
              <a:gd name="connsiteY6" fmla="*/ 1881469 h 2177448"/>
              <a:gd name="connsiteX7" fmla="*/ 1117600 w 7569673"/>
              <a:gd name="connsiteY7" fmla="*/ 1250059 h 2177448"/>
              <a:gd name="connsiteX0" fmla="*/ 1117600 w 7598370"/>
              <a:gd name="connsiteY0" fmla="*/ 1250059 h 2177448"/>
              <a:gd name="connsiteX1" fmla="*/ 107059 w 7598370"/>
              <a:gd name="connsiteY1" fmla="*/ 0 h 2177448"/>
              <a:gd name="connsiteX2" fmla="*/ 7234014 w 7598370"/>
              <a:gd name="connsiteY2" fmla="*/ 38100 h 2177448"/>
              <a:gd name="connsiteX3" fmla="*/ 6718773 w 7598370"/>
              <a:gd name="connsiteY3" fmla="*/ 1123059 h 2177448"/>
              <a:gd name="connsiteX4" fmla="*/ 7569673 w 7598370"/>
              <a:gd name="connsiteY4" fmla="*/ 941669 h 2177448"/>
              <a:gd name="connsiteX5" fmla="*/ 4508500 w 7598370"/>
              <a:gd name="connsiteY5" fmla="*/ 2140929 h 2177448"/>
              <a:gd name="connsiteX6" fmla="*/ 0 w 7598370"/>
              <a:gd name="connsiteY6" fmla="*/ 1881469 h 2177448"/>
              <a:gd name="connsiteX7" fmla="*/ 1117600 w 7598370"/>
              <a:gd name="connsiteY7" fmla="*/ 1250059 h 2177448"/>
              <a:gd name="connsiteX0" fmla="*/ 1117600 w 7598370"/>
              <a:gd name="connsiteY0" fmla="*/ 1250059 h 2177448"/>
              <a:gd name="connsiteX1" fmla="*/ 107059 w 7598370"/>
              <a:gd name="connsiteY1" fmla="*/ 0 h 2177448"/>
              <a:gd name="connsiteX2" fmla="*/ 7234014 w 7598370"/>
              <a:gd name="connsiteY2" fmla="*/ 38100 h 2177448"/>
              <a:gd name="connsiteX3" fmla="*/ 6718773 w 7598370"/>
              <a:gd name="connsiteY3" fmla="*/ 1123059 h 2177448"/>
              <a:gd name="connsiteX4" fmla="*/ 7569673 w 7598370"/>
              <a:gd name="connsiteY4" fmla="*/ 941669 h 2177448"/>
              <a:gd name="connsiteX5" fmla="*/ 4508500 w 7598370"/>
              <a:gd name="connsiteY5" fmla="*/ 2140929 h 2177448"/>
              <a:gd name="connsiteX6" fmla="*/ 0 w 7598370"/>
              <a:gd name="connsiteY6" fmla="*/ 1881469 h 2177448"/>
              <a:gd name="connsiteX7" fmla="*/ 1117600 w 7598370"/>
              <a:gd name="connsiteY7" fmla="*/ 1250059 h 2177448"/>
              <a:gd name="connsiteX0" fmla="*/ 1117600 w 7598370"/>
              <a:gd name="connsiteY0" fmla="*/ 1250059 h 2177448"/>
              <a:gd name="connsiteX1" fmla="*/ 107059 w 7598370"/>
              <a:gd name="connsiteY1" fmla="*/ 0 h 2177448"/>
              <a:gd name="connsiteX2" fmla="*/ 7234014 w 7598370"/>
              <a:gd name="connsiteY2" fmla="*/ 38100 h 2177448"/>
              <a:gd name="connsiteX3" fmla="*/ 6718773 w 7598370"/>
              <a:gd name="connsiteY3" fmla="*/ 1123059 h 2177448"/>
              <a:gd name="connsiteX4" fmla="*/ 7569673 w 7598370"/>
              <a:gd name="connsiteY4" fmla="*/ 789269 h 2177448"/>
              <a:gd name="connsiteX5" fmla="*/ 4508500 w 7598370"/>
              <a:gd name="connsiteY5" fmla="*/ 2140929 h 2177448"/>
              <a:gd name="connsiteX6" fmla="*/ 0 w 7598370"/>
              <a:gd name="connsiteY6" fmla="*/ 1881469 h 2177448"/>
              <a:gd name="connsiteX7" fmla="*/ 1117600 w 7598370"/>
              <a:gd name="connsiteY7" fmla="*/ 1250059 h 2177448"/>
              <a:gd name="connsiteX0" fmla="*/ 1117600 w 7569673"/>
              <a:gd name="connsiteY0" fmla="*/ 1250059 h 2177448"/>
              <a:gd name="connsiteX1" fmla="*/ 107059 w 7569673"/>
              <a:gd name="connsiteY1" fmla="*/ 0 h 2177448"/>
              <a:gd name="connsiteX2" fmla="*/ 7234014 w 7569673"/>
              <a:gd name="connsiteY2" fmla="*/ 38100 h 2177448"/>
              <a:gd name="connsiteX3" fmla="*/ 6718773 w 7569673"/>
              <a:gd name="connsiteY3" fmla="*/ 1123059 h 2177448"/>
              <a:gd name="connsiteX4" fmla="*/ 7569673 w 7569673"/>
              <a:gd name="connsiteY4" fmla="*/ 789269 h 2177448"/>
              <a:gd name="connsiteX5" fmla="*/ 4508500 w 7569673"/>
              <a:gd name="connsiteY5" fmla="*/ 2140929 h 2177448"/>
              <a:gd name="connsiteX6" fmla="*/ 0 w 7569673"/>
              <a:gd name="connsiteY6" fmla="*/ 1881469 h 2177448"/>
              <a:gd name="connsiteX7" fmla="*/ 1117600 w 7569673"/>
              <a:gd name="connsiteY7" fmla="*/ 1250059 h 2177448"/>
              <a:gd name="connsiteX0" fmla="*/ 1117600 w 7569673"/>
              <a:gd name="connsiteY0" fmla="*/ 1250059 h 2177448"/>
              <a:gd name="connsiteX1" fmla="*/ 107059 w 7569673"/>
              <a:gd name="connsiteY1" fmla="*/ 0 h 2177448"/>
              <a:gd name="connsiteX2" fmla="*/ 7234014 w 7569673"/>
              <a:gd name="connsiteY2" fmla="*/ 38100 h 2177448"/>
              <a:gd name="connsiteX3" fmla="*/ 6502873 w 7569673"/>
              <a:gd name="connsiteY3" fmla="*/ 970659 h 2177448"/>
              <a:gd name="connsiteX4" fmla="*/ 7569673 w 7569673"/>
              <a:gd name="connsiteY4" fmla="*/ 789269 h 2177448"/>
              <a:gd name="connsiteX5" fmla="*/ 4508500 w 7569673"/>
              <a:gd name="connsiteY5" fmla="*/ 2140929 h 2177448"/>
              <a:gd name="connsiteX6" fmla="*/ 0 w 7569673"/>
              <a:gd name="connsiteY6" fmla="*/ 1881469 h 2177448"/>
              <a:gd name="connsiteX7" fmla="*/ 1117600 w 7569673"/>
              <a:gd name="connsiteY7" fmla="*/ 1250059 h 2177448"/>
              <a:gd name="connsiteX0" fmla="*/ 1117600 w 7823673"/>
              <a:gd name="connsiteY0" fmla="*/ 1250059 h 2177448"/>
              <a:gd name="connsiteX1" fmla="*/ 107059 w 7823673"/>
              <a:gd name="connsiteY1" fmla="*/ 0 h 2177448"/>
              <a:gd name="connsiteX2" fmla="*/ 7234014 w 7823673"/>
              <a:gd name="connsiteY2" fmla="*/ 38100 h 2177448"/>
              <a:gd name="connsiteX3" fmla="*/ 6502873 w 7823673"/>
              <a:gd name="connsiteY3" fmla="*/ 970659 h 2177448"/>
              <a:gd name="connsiteX4" fmla="*/ 7823673 w 7823673"/>
              <a:gd name="connsiteY4" fmla="*/ 1411569 h 2177448"/>
              <a:gd name="connsiteX5" fmla="*/ 4508500 w 7823673"/>
              <a:gd name="connsiteY5" fmla="*/ 2140929 h 2177448"/>
              <a:gd name="connsiteX6" fmla="*/ 0 w 7823673"/>
              <a:gd name="connsiteY6" fmla="*/ 1881469 h 2177448"/>
              <a:gd name="connsiteX7" fmla="*/ 1117600 w 7823673"/>
              <a:gd name="connsiteY7" fmla="*/ 1250059 h 2177448"/>
              <a:gd name="connsiteX0" fmla="*/ 1117600 w 7823673"/>
              <a:gd name="connsiteY0" fmla="*/ 1250059 h 2177448"/>
              <a:gd name="connsiteX1" fmla="*/ 107059 w 7823673"/>
              <a:gd name="connsiteY1" fmla="*/ 0 h 2177448"/>
              <a:gd name="connsiteX2" fmla="*/ 7234014 w 7823673"/>
              <a:gd name="connsiteY2" fmla="*/ 38100 h 2177448"/>
              <a:gd name="connsiteX3" fmla="*/ 6579073 w 7823673"/>
              <a:gd name="connsiteY3" fmla="*/ 1338959 h 2177448"/>
              <a:gd name="connsiteX4" fmla="*/ 7823673 w 7823673"/>
              <a:gd name="connsiteY4" fmla="*/ 1411569 h 2177448"/>
              <a:gd name="connsiteX5" fmla="*/ 4508500 w 7823673"/>
              <a:gd name="connsiteY5" fmla="*/ 2140929 h 2177448"/>
              <a:gd name="connsiteX6" fmla="*/ 0 w 7823673"/>
              <a:gd name="connsiteY6" fmla="*/ 1881469 h 2177448"/>
              <a:gd name="connsiteX7" fmla="*/ 1117600 w 7823673"/>
              <a:gd name="connsiteY7" fmla="*/ 1250059 h 2177448"/>
              <a:gd name="connsiteX0" fmla="*/ 1117600 w 7823673"/>
              <a:gd name="connsiteY0" fmla="*/ 1250059 h 2333565"/>
              <a:gd name="connsiteX1" fmla="*/ 107059 w 7823673"/>
              <a:gd name="connsiteY1" fmla="*/ 0 h 2333565"/>
              <a:gd name="connsiteX2" fmla="*/ 7234014 w 7823673"/>
              <a:gd name="connsiteY2" fmla="*/ 38100 h 2333565"/>
              <a:gd name="connsiteX3" fmla="*/ 6579073 w 7823673"/>
              <a:gd name="connsiteY3" fmla="*/ 1338959 h 2333565"/>
              <a:gd name="connsiteX4" fmla="*/ 7823673 w 7823673"/>
              <a:gd name="connsiteY4" fmla="*/ 1411569 h 2333565"/>
              <a:gd name="connsiteX5" fmla="*/ 4025900 w 7823673"/>
              <a:gd name="connsiteY5" fmla="*/ 2306029 h 2333565"/>
              <a:gd name="connsiteX6" fmla="*/ 0 w 7823673"/>
              <a:gd name="connsiteY6" fmla="*/ 1881469 h 2333565"/>
              <a:gd name="connsiteX7" fmla="*/ 1117600 w 7823673"/>
              <a:gd name="connsiteY7" fmla="*/ 1250059 h 2333565"/>
              <a:gd name="connsiteX0" fmla="*/ 1117600 w 7823673"/>
              <a:gd name="connsiteY0" fmla="*/ 1250059 h 2333565"/>
              <a:gd name="connsiteX1" fmla="*/ 107059 w 7823673"/>
              <a:gd name="connsiteY1" fmla="*/ 0 h 2333565"/>
              <a:gd name="connsiteX2" fmla="*/ 7234014 w 7823673"/>
              <a:gd name="connsiteY2" fmla="*/ 38100 h 2333565"/>
              <a:gd name="connsiteX3" fmla="*/ 6579073 w 7823673"/>
              <a:gd name="connsiteY3" fmla="*/ 1338959 h 2333565"/>
              <a:gd name="connsiteX4" fmla="*/ 7823673 w 7823673"/>
              <a:gd name="connsiteY4" fmla="*/ 1411569 h 2333565"/>
              <a:gd name="connsiteX5" fmla="*/ 4025900 w 7823673"/>
              <a:gd name="connsiteY5" fmla="*/ 2306029 h 2333565"/>
              <a:gd name="connsiteX6" fmla="*/ 0 w 7823673"/>
              <a:gd name="connsiteY6" fmla="*/ 1881469 h 2333565"/>
              <a:gd name="connsiteX7" fmla="*/ 1117600 w 7823673"/>
              <a:gd name="connsiteY7" fmla="*/ 1250059 h 2333565"/>
              <a:gd name="connsiteX0" fmla="*/ 1117600 w 7823673"/>
              <a:gd name="connsiteY0" fmla="*/ 1250059 h 2517968"/>
              <a:gd name="connsiteX1" fmla="*/ 107059 w 7823673"/>
              <a:gd name="connsiteY1" fmla="*/ 0 h 2517968"/>
              <a:gd name="connsiteX2" fmla="*/ 7234014 w 7823673"/>
              <a:gd name="connsiteY2" fmla="*/ 38100 h 2517968"/>
              <a:gd name="connsiteX3" fmla="*/ 6579073 w 7823673"/>
              <a:gd name="connsiteY3" fmla="*/ 1338959 h 2517968"/>
              <a:gd name="connsiteX4" fmla="*/ 7823673 w 7823673"/>
              <a:gd name="connsiteY4" fmla="*/ 1411569 h 2517968"/>
              <a:gd name="connsiteX5" fmla="*/ 4203700 w 7823673"/>
              <a:gd name="connsiteY5" fmla="*/ 2496529 h 2517968"/>
              <a:gd name="connsiteX6" fmla="*/ 0 w 7823673"/>
              <a:gd name="connsiteY6" fmla="*/ 1881469 h 2517968"/>
              <a:gd name="connsiteX7" fmla="*/ 1117600 w 7823673"/>
              <a:gd name="connsiteY7" fmla="*/ 1250059 h 2517968"/>
              <a:gd name="connsiteX0" fmla="*/ 1117600 w 7823673"/>
              <a:gd name="connsiteY0" fmla="*/ 1250059 h 2496813"/>
              <a:gd name="connsiteX1" fmla="*/ 107059 w 7823673"/>
              <a:gd name="connsiteY1" fmla="*/ 0 h 2496813"/>
              <a:gd name="connsiteX2" fmla="*/ 7234014 w 7823673"/>
              <a:gd name="connsiteY2" fmla="*/ 38100 h 2496813"/>
              <a:gd name="connsiteX3" fmla="*/ 6579073 w 7823673"/>
              <a:gd name="connsiteY3" fmla="*/ 1338959 h 2496813"/>
              <a:gd name="connsiteX4" fmla="*/ 7823673 w 7823673"/>
              <a:gd name="connsiteY4" fmla="*/ 1411569 h 2496813"/>
              <a:gd name="connsiteX5" fmla="*/ 4203700 w 7823673"/>
              <a:gd name="connsiteY5" fmla="*/ 2496529 h 2496813"/>
              <a:gd name="connsiteX6" fmla="*/ 0 w 7823673"/>
              <a:gd name="connsiteY6" fmla="*/ 1881469 h 2496813"/>
              <a:gd name="connsiteX7" fmla="*/ 1117600 w 7823673"/>
              <a:gd name="connsiteY7" fmla="*/ 1250059 h 2496813"/>
              <a:gd name="connsiteX0" fmla="*/ 1117600 w 7823673"/>
              <a:gd name="connsiteY0" fmla="*/ 1250059 h 2496529"/>
              <a:gd name="connsiteX1" fmla="*/ 107059 w 7823673"/>
              <a:gd name="connsiteY1" fmla="*/ 0 h 2496529"/>
              <a:gd name="connsiteX2" fmla="*/ 7234014 w 7823673"/>
              <a:gd name="connsiteY2" fmla="*/ 38100 h 2496529"/>
              <a:gd name="connsiteX3" fmla="*/ 6579073 w 7823673"/>
              <a:gd name="connsiteY3" fmla="*/ 1338959 h 2496529"/>
              <a:gd name="connsiteX4" fmla="*/ 7823673 w 7823673"/>
              <a:gd name="connsiteY4" fmla="*/ 1411569 h 2496529"/>
              <a:gd name="connsiteX5" fmla="*/ 4203700 w 7823673"/>
              <a:gd name="connsiteY5" fmla="*/ 2496529 h 2496529"/>
              <a:gd name="connsiteX6" fmla="*/ 0 w 7823673"/>
              <a:gd name="connsiteY6" fmla="*/ 1881469 h 2496529"/>
              <a:gd name="connsiteX7" fmla="*/ 1117600 w 7823673"/>
              <a:gd name="connsiteY7" fmla="*/ 1250059 h 2496529"/>
              <a:gd name="connsiteX0" fmla="*/ 1117600 w 7823673"/>
              <a:gd name="connsiteY0" fmla="*/ 1250059 h 2498065"/>
              <a:gd name="connsiteX1" fmla="*/ 107059 w 7823673"/>
              <a:gd name="connsiteY1" fmla="*/ 0 h 2498065"/>
              <a:gd name="connsiteX2" fmla="*/ 7234014 w 7823673"/>
              <a:gd name="connsiteY2" fmla="*/ 38100 h 2498065"/>
              <a:gd name="connsiteX3" fmla="*/ 6579073 w 7823673"/>
              <a:gd name="connsiteY3" fmla="*/ 1338959 h 2498065"/>
              <a:gd name="connsiteX4" fmla="*/ 7823673 w 7823673"/>
              <a:gd name="connsiteY4" fmla="*/ 1411569 h 2498065"/>
              <a:gd name="connsiteX5" fmla="*/ 4203700 w 7823673"/>
              <a:gd name="connsiteY5" fmla="*/ 2496529 h 2498065"/>
              <a:gd name="connsiteX6" fmla="*/ 0 w 7823673"/>
              <a:gd name="connsiteY6" fmla="*/ 1881469 h 2498065"/>
              <a:gd name="connsiteX7" fmla="*/ 1117600 w 7823673"/>
              <a:gd name="connsiteY7" fmla="*/ 1250059 h 2498065"/>
              <a:gd name="connsiteX0" fmla="*/ 1117600 w 7823673"/>
              <a:gd name="connsiteY0" fmla="*/ 1250059 h 2497453"/>
              <a:gd name="connsiteX1" fmla="*/ 107059 w 7823673"/>
              <a:gd name="connsiteY1" fmla="*/ 0 h 2497453"/>
              <a:gd name="connsiteX2" fmla="*/ 7234014 w 7823673"/>
              <a:gd name="connsiteY2" fmla="*/ 38100 h 2497453"/>
              <a:gd name="connsiteX3" fmla="*/ 6579073 w 7823673"/>
              <a:gd name="connsiteY3" fmla="*/ 1338959 h 2497453"/>
              <a:gd name="connsiteX4" fmla="*/ 7823673 w 7823673"/>
              <a:gd name="connsiteY4" fmla="*/ 1411569 h 2497453"/>
              <a:gd name="connsiteX5" fmla="*/ 4203700 w 7823673"/>
              <a:gd name="connsiteY5" fmla="*/ 2496529 h 2497453"/>
              <a:gd name="connsiteX6" fmla="*/ 0 w 7823673"/>
              <a:gd name="connsiteY6" fmla="*/ 1881469 h 2497453"/>
              <a:gd name="connsiteX7" fmla="*/ 1117600 w 7823673"/>
              <a:gd name="connsiteY7" fmla="*/ 1250059 h 2497453"/>
              <a:gd name="connsiteX0" fmla="*/ 1117600 w 7823673"/>
              <a:gd name="connsiteY0" fmla="*/ 1250059 h 2408842"/>
              <a:gd name="connsiteX1" fmla="*/ 107059 w 7823673"/>
              <a:gd name="connsiteY1" fmla="*/ 0 h 2408842"/>
              <a:gd name="connsiteX2" fmla="*/ 7234014 w 7823673"/>
              <a:gd name="connsiteY2" fmla="*/ 38100 h 2408842"/>
              <a:gd name="connsiteX3" fmla="*/ 6579073 w 7823673"/>
              <a:gd name="connsiteY3" fmla="*/ 1338959 h 2408842"/>
              <a:gd name="connsiteX4" fmla="*/ 7823673 w 7823673"/>
              <a:gd name="connsiteY4" fmla="*/ 1411569 h 2408842"/>
              <a:gd name="connsiteX5" fmla="*/ 4051300 w 7823673"/>
              <a:gd name="connsiteY5" fmla="*/ 2407629 h 2408842"/>
              <a:gd name="connsiteX6" fmla="*/ 0 w 7823673"/>
              <a:gd name="connsiteY6" fmla="*/ 1881469 h 2408842"/>
              <a:gd name="connsiteX7" fmla="*/ 1117600 w 7823673"/>
              <a:gd name="connsiteY7" fmla="*/ 1250059 h 2408842"/>
              <a:gd name="connsiteX0" fmla="*/ 1117600 w 7823673"/>
              <a:gd name="connsiteY0" fmla="*/ 1253582 h 2412365"/>
              <a:gd name="connsiteX1" fmla="*/ 107059 w 7823673"/>
              <a:gd name="connsiteY1" fmla="*/ 3523 h 2412365"/>
              <a:gd name="connsiteX2" fmla="*/ 4114800 w 7823673"/>
              <a:gd name="connsiteY2" fmla="*/ 1242751 h 2412365"/>
              <a:gd name="connsiteX3" fmla="*/ 7234014 w 7823673"/>
              <a:gd name="connsiteY3" fmla="*/ 41623 h 2412365"/>
              <a:gd name="connsiteX4" fmla="*/ 6579073 w 7823673"/>
              <a:gd name="connsiteY4" fmla="*/ 1342482 h 2412365"/>
              <a:gd name="connsiteX5" fmla="*/ 7823673 w 7823673"/>
              <a:gd name="connsiteY5" fmla="*/ 1415092 h 2412365"/>
              <a:gd name="connsiteX6" fmla="*/ 4051300 w 7823673"/>
              <a:gd name="connsiteY6" fmla="*/ 2411152 h 2412365"/>
              <a:gd name="connsiteX7" fmla="*/ 0 w 7823673"/>
              <a:gd name="connsiteY7" fmla="*/ 1884992 h 2412365"/>
              <a:gd name="connsiteX8" fmla="*/ 1117600 w 7823673"/>
              <a:gd name="connsiteY8" fmla="*/ 1253582 h 2412365"/>
              <a:gd name="connsiteX0" fmla="*/ 1117600 w 7823673"/>
              <a:gd name="connsiteY0" fmla="*/ 1253582 h 2412365"/>
              <a:gd name="connsiteX1" fmla="*/ 107059 w 7823673"/>
              <a:gd name="connsiteY1" fmla="*/ 3523 h 2412365"/>
              <a:gd name="connsiteX2" fmla="*/ 4114800 w 7823673"/>
              <a:gd name="connsiteY2" fmla="*/ 1242751 h 2412365"/>
              <a:gd name="connsiteX3" fmla="*/ 7234014 w 7823673"/>
              <a:gd name="connsiteY3" fmla="*/ 41623 h 2412365"/>
              <a:gd name="connsiteX4" fmla="*/ 6579073 w 7823673"/>
              <a:gd name="connsiteY4" fmla="*/ 1342482 h 2412365"/>
              <a:gd name="connsiteX5" fmla="*/ 7823673 w 7823673"/>
              <a:gd name="connsiteY5" fmla="*/ 1415092 h 2412365"/>
              <a:gd name="connsiteX6" fmla="*/ 4051300 w 7823673"/>
              <a:gd name="connsiteY6" fmla="*/ 2411152 h 2412365"/>
              <a:gd name="connsiteX7" fmla="*/ 0 w 7823673"/>
              <a:gd name="connsiteY7" fmla="*/ 1884992 h 2412365"/>
              <a:gd name="connsiteX8" fmla="*/ 1117600 w 7823673"/>
              <a:gd name="connsiteY8" fmla="*/ 1253582 h 2412365"/>
              <a:gd name="connsiteX0" fmla="*/ 1117600 w 7823673"/>
              <a:gd name="connsiteY0" fmla="*/ 1253487 h 2412270"/>
              <a:gd name="connsiteX1" fmla="*/ 107059 w 7823673"/>
              <a:gd name="connsiteY1" fmla="*/ 3428 h 2412270"/>
              <a:gd name="connsiteX2" fmla="*/ 3975100 w 7823673"/>
              <a:gd name="connsiteY2" fmla="*/ 1280756 h 2412270"/>
              <a:gd name="connsiteX3" fmla="*/ 7234014 w 7823673"/>
              <a:gd name="connsiteY3" fmla="*/ 41528 h 2412270"/>
              <a:gd name="connsiteX4" fmla="*/ 6579073 w 7823673"/>
              <a:gd name="connsiteY4" fmla="*/ 1342387 h 2412270"/>
              <a:gd name="connsiteX5" fmla="*/ 7823673 w 7823673"/>
              <a:gd name="connsiteY5" fmla="*/ 1414997 h 2412270"/>
              <a:gd name="connsiteX6" fmla="*/ 4051300 w 7823673"/>
              <a:gd name="connsiteY6" fmla="*/ 2411057 h 2412270"/>
              <a:gd name="connsiteX7" fmla="*/ 0 w 7823673"/>
              <a:gd name="connsiteY7" fmla="*/ 1884897 h 2412270"/>
              <a:gd name="connsiteX8" fmla="*/ 1117600 w 7823673"/>
              <a:gd name="connsiteY8" fmla="*/ 1253487 h 2412270"/>
              <a:gd name="connsiteX0" fmla="*/ 1117600 w 7823673"/>
              <a:gd name="connsiteY0" fmla="*/ 1211959 h 2370742"/>
              <a:gd name="connsiteX1" fmla="*/ 513459 w 7823673"/>
              <a:gd name="connsiteY1" fmla="*/ 63500 h 2370742"/>
              <a:gd name="connsiteX2" fmla="*/ 3975100 w 7823673"/>
              <a:gd name="connsiteY2" fmla="*/ 1239228 h 2370742"/>
              <a:gd name="connsiteX3" fmla="*/ 7234014 w 7823673"/>
              <a:gd name="connsiteY3" fmla="*/ 0 h 2370742"/>
              <a:gd name="connsiteX4" fmla="*/ 6579073 w 7823673"/>
              <a:gd name="connsiteY4" fmla="*/ 1300859 h 2370742"/>
              <a:gd name="connsiteX5" fmla="*/ 7823673 w 7823673"/>
              <a:gd name="connsiteY5" fmla="*/ 1373469 h 2370742"/>
              <a:gd name="connsiteX6" fmla="*/ 4051300 w 7823673"/>
              <a:gd name="connsiteY6" fmla="*/ 2369529 h 2370742"/>
              <a:gd name="connsiteX7" fmla="*/ 0 w 7823673"/>
              <a:gd name="connsiteY7" fmla="*/ 1843369 h 2370742"/>
              <a:gd name="connsiteX8" fmla="*/ 1117600 w 7823673"/>
              <a:gd name="connsiteY8" fmla="*/ 1211959 h 2370742"/>
              <a:gd name="connsiteX0" fmla="*/ 1117600 w 7823673"/>
              <a:gd name="connsiteY0" fmla="*/ 1211959 h 2370742"/>
              <a:gd name="connsiteX1" fmla="*/ 513459 w 7823673"/>
              <a:gd name="connsiteY1" fmla="*/ 63500 h 2370742"/>
              <a:gd name="connsiteX2" fmla="*/ 3975100 w 7823673"/>
              <a:gd name="connsiteY2" fmla="*/ 1239228 h 2370742"/>
              <a:gd name="connsiteX3" fmla="*/ 7234014 w 7823673"/>
              <a:gd name="connsiteY3" fmla="*/ 0 h 2370742"/>
              <a:gd name="connsiteX4" fmla="*/ 6579073 w 7823673"/>
              <a:gd name="connsiteY4" fmla="*/ 1300859 h 2370742"/>
              <a:gd name="connsiteX5" fmla="*/ 7823673 w 7823673"/>
              <a:gd name="connsiteY5" fmla="*/ 1373469 h 2370742"/>
              <a:gd name="connsiteX6" fmla="*/ 4051300 w 7823673"/>
              <a:gd name="connsiteY6" fmla="*/ 2369529 h 2370742"/>
              <a:gd name="connsiteX7" fmla="*/ 0 w 7823673"/>
              <a:gd name="connsiteY7" fmla="*/ 1843369 h 2370742"/>
              <a:gd name="connsiteX8" fmla="*/ 1117600 w 7823673"/>
              <a:gd name="connsiteY8" fmla="*/ 1211959 h 2370742"/>
              <a:gd name="connsiteX0" fmla="*/ 1117600 w 7823673"/>
              <a:gd name="connsiteY0" fmla="*/ 1211959 h 2370742"/>
              <a:gd name="connsiteX1" fmla="*/ 513459 w 7823673"/>
              <a:gd name="connsiteY1" fmla="*/ 63500 h 2370742"/>
              <a:gd name="connsiteX2" fmla="*/ 3975100 w 7823673"/>
              <a:gd name="connsiteY2" fmla="*/ 1239228 h 2370742"/>
              <a:gd name="connsiteX3" fmla="*/ 7234014 w 7823673"/>
              <a:gd name="connsiteY3" fmla="*/ 0 h 2370742"/>
              <a:gd name="connsiteX4" fmla="*/ 6579073 w 7823673"/>
              <a:gd name="connsiteY4" fmla="*/ 1300859 h 2370742"/>
              <a:gd name="connsiteX5" fmla="*/ 7823673 w 7823673"/>
              <a:gd name="connsiteY5" fmla="*/ 1373469 h 2370742"/>
              <a:gd name="connsiteX6" fmla="*/ 4051300 w 7823673"/>
              <a:gd name="connsiteY6" fmla="*/ 2369529 h 2370742"/>
              <a:gd name="connsiteX7" fmla="*/ 0 w 7823673"/>
              <a:gd name="connsiteY7" fmla="*/ 1843369 h 2370742"/>
              <a:gd name="connsiteX8" fmla="*/ 1117600 w 7823673"/>
              <a:gd name="connsiteY8" fmla="*/ 1211959 h 2370742"/>
              <a:gd name="connsiteX0" fmla="*/ 1117600 w 7823673"/>
              <a:gd name="connsiteY0" fmla="*/ 1211959 h 2370742"/>
              <a:gd name="connsiteX1" fmla="*/ 513459 w 7823673"/>
              <a:gd name="connsiteY1" fmla="*/ 63500 h 2370742"/>
              <a:gd name="connsiteX2" fmla="*/ 3975100 w 7823673"/>
              <a:gd name="connsiteY2" fmla="*/ 1239228 h 2370742"/>
              <a:gd name="connsiteX3" fmla="*/ 7234014 w 7823673"/>
              <a:gd name="connsiteY3" fmla="*/ 0 h 2370742"/>
              <a:gd name="connsiteX4" fmla="*/ 6642573 w 7823673"/>
              <a:gd name="connsiteY4" fmla="*/ 1148459 h 2370742"/>
              <a:gd name="connsiteX5" fmla="*/ 7823673 w 7823673"/>
              <a:gd name="connsiteY5" fmla="*/ 1373469 h 2370742"/>
              <a:gd name="connsiteX6" fmla="*/ 4051300 w 7823673"/>
              <a:gd name="connsiteY6" fmla="*/ 2369529 h 2370742"/>
              <a:gd name="connsiteX7" fmla="*/ 0 w 7823673"/>
              <a:gd name="connsiteY7" fmla="*/ 1843369 h 2370742"/>
              <a:gd name="connsiteX8" fmla="*/ 1117600 w 7823673"/>
              <a:gd name="connsiteY8" fmla="*/ 1211959 h 2370742"/>
              <a:gd name="connsiteX0" fmla="*/ 1117600 w 7823673"/>
              <a:gd name="connsiteY0" fmla="*/ 1211959 h 2370742"/>
              <a:gd name="connsiteX1" fmla="*/ 513459 w 7823673"/>
              <a:gd name="connsiteY1" fmla="*/ 63500 h 2370742"/>
              <a:gd name="connsiteX2" fmla="*/ 3975100 w 7823673"/>
              <a:gd name="connsiteY2" fmla="*/ 1239228 h 2370742"/>
              <a:gd name="connsiteX3" fmla="*/ 7234014 w 7823673"/>
              <a:gd name="connsiteY3" fmla="*/ 0 h 2370742"/>
              <a:gd name="connsiteX4" fmla="*/ 6642573 w 7823673"/>
              <a:gd name="connsiteY4" fmla="*/ 1148459 h 2370742"/>
              <a:gd name="connsiteX5" fmla="*/ 7823673 w 7823673"/>
              <a:gd name="connsiteY5" fmla="*/ 1373469 h 2370742"/>
              <a:gd name="connsiteX6" fmla="*/ 4051300 w 7823673"/>
              <a:gd name="connsiteY6" fmla="*/ 2369529 h 2370742"/>
              <a:gd name="connsiteX7" fmla="*/ 0 w 7823673"/>
              <a:gd name="connsiteY7" fmla="*/ 1843369 h 2370742"/>
              <a:gd name="connsiteX8" fmla="*/ 1117600 w 7823673"/>
              <a:gd name="connsiteY8" fmla="*/ 1211959 h 2370742"/>
              <a:gd name="connsiteX0" fmla="*/ 1117600 w 7823673"/>
              <a:gd name="connsiteY0" fmla="*/ 1211959 h 2370742"/>
              <a:gd name="connsiteX1" fmla="*/ 513459 w 7823673"/>
              <a:gd name="connsiteY1" fmla="*/ 63500 h 2370742"/>
              <a:gd name="connsiteX2" fmla="*/ 3975100 w 7823673"/>
              <a:gd name="connsiteY2" fmla="*/ 1239228 h 2370742"/>
              <a:gd name="connsiteX3" fmla="*/ 7234014 w 7823673"/>
              <a:gd name="connsiteY3" fmla="*/ 0 h 2370742"/>
              <a:gd name="connsiteX4" fmla="*/ 6642573 w 7823673"/>
              <a:gd name="connsiteY4" fmla="*/ 1148459 h 2370742"/>
              <a:gd name="connsiteX5" fmla="*/ 7823673 w 7823673"/>
              <a:gd name="connsiteY5" fmla="*/ 1373469 h 2370742"/>
              <a:gd name="connsiteX6" fmla="*/ 4051300 w 7823673"/>
              <a:gd name="connsiteY6" fmla="*/ 2369529 h 2370742"/>
              <a:gd name="connsiteX7" fmla="*/ 0 w 7823673"/>
              <a:gd name="connsiteY7" fmla="*/ 1843369 h 2370742"/>
              <a:gd name="connsiteX8" fmla="*/ 1117600 w 7823673"/>
              <a:gd name="connsiteY8" fmla="*/ 1211959 h 237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3673" h="2370742">
                <a:moveTo>
                  <a:pt x="1117600" y="1211959"/>
                </a:moveTo>
                <a:cubicBezTo>
                  <a:pt x="1117600" y="1103734"/>
                  <a:pt x="405234" y="63500"/>
                  <a:pt x="513459" y="63500"/>
                </a:cubicBezTo>
                <a:cubicBezTo>
                  <a:pt x="989709" y="440578"/>
                  <a:pt x="2787274" y="1232878"/>
                  <a:pt x="3975100" y="1239228"/>
                </a:cubicBezTo>
                <a:cubicBezTo>
                  <a:pt x="5162926" y="1245578"/>
                  <a:pt x="6888919" y="324161"/>
                  <a:pt x="7234014" y="0"/>
                </a:cubicBezTo>
                <a:cubicBezTo>
                  <a:pt x="7342239" y="0"/>
                  <a:pt x="6642573" y="1040234"/>
                  <a:pt x="6642573" y="1148459"/>
                </a:cubicBezTo>
                <a:cubicBezTo>
                  <a:pt x="6938906" y="1240396"/>
                  <a:pt x="7235240" y="1243432"/>
                  <a:pt x="7823673" y="1373469"/>
                </a:cubicBezTo>
                <a:cubicBezTo>
                  <a:pt x="6559944" y="2137897"/>
                  <a:pt x="4957312" y="2390696"/>
                  <a:pt x="4051300" y="2369529"/>
                </a:cubicBezTo>
                <a:cubicBezTo>
                  <a:pt x="2789688" y="2361062"/>
                  <a:pt x="558800" y="1862731"/>
                  <a:pt x="0" y="1843369"/>
                </a:cubicBezTo>
                <a:lnTo>
                  <a:pt x="1117600" y="12119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95300" dist="38100" dir="2700000" algn="tl" rotWithShape="0">
              <a:schemeClr val="tx2">
                <a:alpha val="9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901398" y="1186472"/>
            <a:ext cx="5982803" cy="209012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500067"/>
              </a:avLst>
            </a:prstTxWarp>
            <a:spAutoFit/>
          </a:bodyPr>
          <a:lstStyle/>
          <a:p>
            <a:pPr algn="ctr"/>
            <a:r>
              <a:rPr lang="hu-HU" sz="4000" dirty="0">
                <a:latin typeface="Berlin Sans FB" panose="020E0602020502020306" pitchFamily="34" charset="0"/>
              </a:rPr>
              <a:t>REFORMÁTUS ISKOLA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127375" y="5606072"/>
            <a:ext cx="5937251" cy="708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95300" dist="38100" dir="2700000" algn="tl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u-HU"/>
            </a:defPPr>
            <a:lvl1pPr algn="ctr">
              <a:defRPr sz="2800">
                <a:latin typeface="Berlin Sans FB" panose="020E0602020502020306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746509" y="6843436"/>
            <a:ext cx="4698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Rajzold le az iskoládat!</a:t>
            </a: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485" y="5475436"/>
            <a:ext cx="136351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2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00495 -0.2826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15998</TotalTime>
  <Words>422</Words>
  <Application>Microsoft Office PowerPoint</Application>
  <PresentationFormat>Szélesvásznú</PresentationFormat>
  <Paragraphs>72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21" baseType="lpstr">
      <vt:lpstr>Arial</vt:lpstr>
      <vt:lpstr>Arial Rounded MT Bold</vt:lpstr>
      <vt:lpstr>Berlin Sans FB</vt:lpstr>
      <vt:lpstr>Calibri</vt:lpstr>
      <vt:lpstr>Calibri Light</vt:lpstr>
      <vt:lpstr>Comic Sans MS</vt:lpstr>
      <vt:lpstr>Times New Roman</vt:lpstr>
      <vt:lpstr>Wingdings 3</vt:lpstr>
      <vt:lpstr>Office Theme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RPI</cp:lastModifiedBy>
  <cp:revision>1342</cp:revision>
  <dcterms:created xsi:type="dcterms:W3CDTF">2020-04-05T07:55:46Z</dcterms:created>
  <dcterms:modified xsi:type="dcterms:W3CDTF">2021-06-11T05:47:51Z</dcterms:modified>
</cp:coreProperties>
</file>