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0" r:id="rId2"/>
    <p:sldId id="371" r:id="rId3"/>
    <p:sldId id="485" r:id="rId4"/>
    <p:sldId id="493" r:id="rId5"/>
    <p:sldId id="486" r:id="rId6"/>
    <p:sldId id="487" r:id="rId7"/>
    <p:sldId id="488" r:id="rId8"/>
    <p:sldId id="490" r:id="rId9"/>
    <p:sldId id="489" r:id="rId10"/>
    <p:sldId id="491" r:id="rId11"/>
    <p:sldId id="494" r:id="rId12"/>
    <p:sldId id="496" r:id="rId13"/>
    <p:sldId id="453" r:id="rId14"/>
    <p:sldId id="45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8165E"/>
    <a:srgbClr val="26A0DC"/>
    <a:srgbClr val="33CCCC"/>
    <a:srgbClr val="4A6DB8"/>
    <a:srgbClr val="345EC3"/>
    <a:srgbClr val="E32D91"/>
    <a:srgbClr val="BD7F5E"/>
    <a:srgbClr val="F4EFEB"/>
    <a:srgbClr val="D3CFCC"/>
    <a:srgbClr val="00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1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600" y="82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2021. 04. 08.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www.youtube.com/watch?v=SlCirrX_YLI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609515" y="1305140"/>
            <a:ext cx="8490731" cy="5450781"/>
          </a:xfrm>
          <a:prstGeom prst="rect">
            <a:avLst/>
          </a:prstGeom>
          <a:solidFill>
            <a:srgbClr val="00D5D0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szükség lesz </a:t>
            </a: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alábbiakra: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darab gyufásdoboz belseje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színes papír (</a:t>
            </a:r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bevonáshoz pl. barna, de jó más szín is)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A/4-es fehér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lap (rögzítéshez és könyvekhez)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agasztó 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olló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zínes filctollak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szövegeket.</a:t>
            </a:r>
            <a:endParaRPr lang="hu-HU" sz="20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01602" y="4114099"/>
            <a:ext cx="3415553" cy="2641822"/>
          </a:xfrm>
          <a:prstGeom prst="rect">
            <a:avLst/>
          </a:prstGeom>
          <a:solidFill>
            <a:srgbClr val="33CCC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E32D91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ISMERKEDÉS A BIBLIÁVAL 2.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420414" y="1894761"/>
            <a:ext cx="5410694" cy="4710230"/>
            <a:chOff x="815272" y="2502062"/>
            <a:chExt cx="4900222" cy="4077702"/>
          </a:xfrm>
        </p:grpSpPr>
        <p:sp>
          <p:nvSpPr>
            <p:cNvPr id="3" name="Lekerekített téglalap 2"/>
            <p:cNvSpPr/>
            <p:nvPr/>
          </p:nvSpPr>
          <p:spPr>
            <a:xfrm>
              <a:off x="1002097" y="2707405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815272" y="2502062"/>
              <a:ext cx="4900222" cy="407770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7848918" y="305763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Csoportba foglalás 5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8" name="Szabadkézi sokszög 7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" name="Csoportba foglalás 8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10" name="Szabadkézi sokszög 9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" name="Szabadkézi sokszög 10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7" name="Szövegdoboz 6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14.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893651" y="305763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" name="Csoportba foglalás 12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15" name="Szabadkézi sokszög 14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6" name="Csoportba foglalás 15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17" name="Szabadkézi sokszög 16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" name="Szabadkézi sokszög 17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14" name="Szövegdoboz 13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13.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6397233" y="1894761"/>
            <a:ext cx="5410694" cy="4710230"/>
            <a:chOff x="815272" y="2502062"/>
            <a:chExt cx="4900222" cy="4077702"/>
          </a:xfrm>
        </p:grpSpPr>
        <p:sp>
          <p:nvSpPr>
            <p:cNvPr id="20" name="Lekerekített téglalap 19"/>
            <p:cNvSpPr/>
            <p:nvPr/>
          </p:nvSpPr>
          <p:spPr>
            <a:xfrm>
              <a:off x="1002097" y="2707405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Lekerekített téglalap 20"/>
            <p:cNvSpPr/>
            <p:nvPr/>
          </p:nvSpPr>
          <p:spPr>
            <a:xfrm>
              <a:off x="815272" y="2502062"/>
              <a:ext cx="4900222" cy="407770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5" name="Kép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7" y="4788985"/>
            <a:ext cx="4792234" cy="1465542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391" y="2169556"/>
            <a:ext cx="3682586" cy="2681957"/>
          </a:xfrm>
          <a:prstGeom prst="rect">
            <a:avLst/>
          </a:prstGeom>
        </p:spPr>
      </p:pic>
      <p:sp>
        <p:nvSpPr>
          <p:cNvPr id="28" name="Lekerekített téglalap 27"/>
          <p:cNvSpPr/>
          <p:nvPr/>
        </p:nvSpPr>
        <p:spPr>
          <a:xfrm>
            <a:off x="1425856" y="1662693"/>
            <a:ext cx="3442916" cy="1130699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Így néz ki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összecsukva a bibliai </a:t>
            </a:r>
            <a:r>
              <a:rPr lang="hu-HU" sz="2400" dirty="0" err="1" smtClean="0">
                <a:solidFill>
                  <a:schemeClr val="bg1"/>
                </a:solidFill>
              </a:rPr>
              <a:t>könyvesszekrény</a:t>
            </a:r>
            <a:r>
              <a:rPr lang="hu-HU" sz="2400" dirty="0" smtClean="0">
                <a:solidFill>
                  <a:schemeClr val="bg1"/>
                </a:solidFill>
              </a:rPr>
              <a:t>: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6953909" y="5010083"/>
            <a:ext cx="4421250" cy="1395312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Használhatod dobozként aranymondások, kis rajzok gyűjtésére. Látod a szekrényben az </a:t>
            </a:r>
            <a:r>
              <a:rPr lang="hu-HU" sz="2000" dirty="0" err="1" smtClean="0">
                <a:solidFill>
                  <a:schemeClr val="bg1"/>
                </a:solidFill>
              </a:rPr>
              <a:t>összehajtogatott</a:t>
            </a:r>
            <a:r>
              <a:rPr lang="hu-HU" sz="2000" dirty="0" smtClean="0">
                <a:solidFill>
                  <a:schemeClr val="bg1"/>
                </a:solidFill>
              </a:rPr>
              <a:t> lapot?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916739" y="3025460"/>
            <a:ext cx="4418044" cy="1123604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Ötlet: Kérj meg valakit, hogy írja ide: BIBLIA!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1824378" y="4680979"/>
            <a:ext cx="2645871" cy="769441"/>
          </a:xfrm>
          <a:prstGeom prst="rect">
            <a:avLst/>
          </a:prstGeom>
          <a:noFill/>
          <a:scene3d>
            <a:camera prst="perspectiveRelaxedModerately">
              <a:rot lat="174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chemeClr val="bg1"/>
                </a:solidFill>
              </a:rPr>
              <a:t>BIBLIA</a:t>
            </a:r>
            <a:endParaRPr lang="hu-H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63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kerekített téglalap 26"/>
          <p:cNvSpPr/>
          <p:nvPr/>
        </p:nvSpPr>
        <p:spPr>
          <a:xfrm>
            <a:off x="7360148" y="1786422"/>
            <a:ext cx="4269599" cy="4394905"/>
          </a:xfrm>
          <a:prstGeom prst="roundRect">
            <a:avLst>
              <a:gd name="adj" fmla="val 79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7102972" y="1613534"/>
            <a:ext cx="4835202" cy="4787266"/>
          </a:xfrm>
          <a:prstGeom prst="roundRect">
            <a:avLst>
              <a:gd name="adj" fmla="val 7981"/>
            </a:avLst>
          </a:prstGeom>
          <a:noFill/>
          <a:ln w="34925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6910000" y="205783"/>
            <a:ext cx="2448000" cy="1696646"/>
            <a:chOff x="6910000" y="205783"/>
            <a:chExt cx="2448000" cy="1696646"/>
          </a:xfrm>
        </p:grpSpPr>
        <p:sp>
          <p:nvSpPr>
            <p:cNvPr id="35" name="Szabadkézi sokszög 34"/>
            <p:cNvSpPr/>
            <p:nvPr/>
          </p:nvSpPr>
          <p:spPr>
            <a:xfrm flipV="1">
              <a:off x="6910000" y="205783"/>
              <a:ext cx="2448000" cy="1696646"/>
            </a:xfrm>
            <a:custGeom>
              <a:avLst/>
              <a:gdLst>
                <a:gd name="connsiteX0" fmla="*/ 1826634 w 3658287"/>
                <a:gd name="connsiteY0" fmla="*/ 2179278 h 2179278"/>
                <a:gd name="connsiteX1" fmla="*/ 3513230 w 3658287"/>
                <a:gd name="connsiteY1" fmla="*/ 1991458 h 2179278"/>
                <a:gd name="connsiteX2" fmla="*/ 3658287 w 3658287"/>
                <a:gd name="connsiteY2" fmla="*/ 1962698 h 2179278"/>
                <a:gd name="connsiteX3" fmla="*/ 3229133 w 3658287"/>
                <a:gd name="connsiteY3" fmla="*/ 249383 h 2179278"/>
                <a:gd name="connsiteX4" fmla="*/ 3212231 w 3658287"/>
                <a:gd name="connsiteY4" fmla="*/ 253528 h 2179278"/>
                <a:gd name="connsiteX5" fmla="*/ 3211150 w 3658287"/>
                <a:gd name="connsiteY5" fmla="*/ 249382 h 2179278"/>
                <a:gd name="connsiteX6" fmla="*/ 2403822 w 3658287"/>
                <a:gd name="connsiteY6" fmla="*/ 381362 h 2179278"/>
                <a:gd name="connsiteX7" fmla="*/ 2235700 w 3658287"/>
                <a:gd name="connsiteY7" fmla="*/ 394048 h 2179278"/>
                <a:gd name="connsiteX8" fmla="*/ 1829143 w 3658287"/>
                <a:gd name="connsiteY8" fmla="*/ 0 h 2179278"/>
                <a:gd name="connsiteX9" fmla="*/ 1422845 w 3658287"/>
                <a:gd name="connsiteY9" fmla="*/ 393798 h 2179278"/>
                <a:gd name="connsiteX10" fmla="*/ 1258056 w 3658287"/>
                <a:gd name="connsiteY10" fmla="*/ 381363 h 2179278"/>
                <a:gd name="connsiteX11" fmla="*/ 450728 w 3658287"/>
                <a:gd name="connsiteY11" fmla="*/ 249383 h 2179278"/>
                <a:gd name="connsiteX12" fmla="*/ 449647 w 3658287"/>
                <a:gd name="connsiteY12" fmla="*/ 253527 h 2179278"/>
                <a:gd name="connsiteX13" fmla="*/ 432745 w 3658287"/>
                <a:gd name="connsiteY13" fmla="*/ 249382 h 2179278"/>
                <a:gd name="connsiteX14" fmla="*/ 0 w 3658287"/>
                <a:gd name="connsiteY14" fmla="*/ 1977036 h 2179278"/>
                <a:gd name="connsiteX15" fmla="*/ 15376 w 3658287"/>
                <a:gd name="connsiteY15" fmla="*/ 1980151 h 2179278"/>
                <a:gd name="connsiteX16" fmla="*/ 1826634 w 3658287"/>
                <a:gd name="connsiteY16" fmla="*/ 2179278 h 2179278"/>
                <a:gd name="connsiteX0" fmla="*/ 1826634 w 3658287"/>
                <a:gd name="connsiteY0" fmla="*/ 2838726 h 2838726"/>
                <a:gd name="connsiteX1" fmla="*/ 3513230 w 3658287"/>
                <a:gd name="connsiteY1" fmla="*/ 2650906 h 2838726"/>
                <a:gd name="connsiteX2" fmla="*/ 3658287 w 3658287"/>
                <a:gd name="connsiteY2" fmla="*/ 2622146 h 2838726"/>
                <a:gd name="connsiteX3" fmla="*/ 3229133 w 3658287"/>
                <a:gd name="connsiteY3" fmla="*/ 908831 h 2838726"/>
                <a:gd name="connsiteX4" fmla="*/ 3212231 w 3658287"/>
                <a:gd name="connsiteY4" fmla="*/ 912976 h 2838726"/>
                <a:gd name="connsiteX5" fmla="*/ 3211150 w 3658287"/>
                <a:gd name="connsiteY5" fmla="*/ 908830 h 2838726"/>
                <a:gd name="connsiteX6" fmla="*/ 2403822 w 3658287"/>
                <a:gd name="connsiteY6" fmla="*/ 1040810 h 2838726"/>
                <a:gd name="connsiteX7" fmla="*/ 2235700 w 3658287"/>
                <a:gd name="connsiteY7" fmla="*/ 1053496 h 2838726"/>
                <a:gd name="connsiteX8" fmla="*/ 2677303 w 3658287"/>
                <a:gd name="connsiteY8" fmla="*/ 0 h 2838726"/>
                <a:gd name="connsiteX9" fmla="*/ 1422845 w 3658287"/>
                <a:gd name="connsiteY9" fmla="*/ 1053246 h 2838726"/>
                <a:gd name="connsiteX10" fmla="*/ 1258056 w 3658287"/>
                <a:gd name="connsiteY10" fmla="*/ 1040811 h 2838726"/>
                <a:gd name="connsiteX11" fmla="*/ 450728 w 3658287"/>
                <a:gd name="connsiteY11" fmla="*/ 908831 h 2838726"/>
                <a:gd name="connsiteX12" fmla="*/ 449647 w 3658287"/>
                <a:gd name="connsiteY12" fmla="*/ 912975 h 2838726"/>
                <a:gd name="connsiteX13" fmla="*/ 432745 w 3658287"/>
                <a:gd name="connsiteY13" fmla="*/ 908830 h 2838726"/>
                <a:gd name="connsiteX14" fmla="*/ 0 w 3658287"/>
                <a:gd name="connsiteY14" fmla="*/ 2636484 h 2838726"/>
                <a:gd name="connsiteX15" fmla="*/ 15376 w 3658287"/>
                <a:gd name="connsiteY15" fmla="*/ 2639599 h 2838726"/>
                <a:gd name="connsiteX16" fmla="*/ 1826634 w 3658287"/>
                <a:gd name="connsiteY16" fmla="*/ 2838726 h 28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8287" h="2838726">
                  <a:moveTo>
                    <a:pt x="1826634" y="2838726"/>
                  </a:moveTo>
                  <a:cubicBezTo>
                    <a:pt x="2458344" y="2838726"/>
                    <a:pt x="3059516" y="2728214"/>
                    <a:pt x="3513230" y="2650906"/>
                  </a:cubicBezTo>
                  <a:lnTo>
                    <a:pt x="3658287" y="2622146"/>
                  </a:lnTo>
                  <a:lnTo>
                    <a:pt x="3229133" y="908831"/>
                  </a:lnTo>
                  <a:lnTo>
                    <a:pt x="3212231" y="912976"/>
                  </a:lnTo>
                  <a:lnTo>
                    <a:pt x="3211150" y="908830"/>
                  </a:lnTo>
                  <a:cubicBezTo>
                    <a:pt x="2955732" y="970038"/>
                    <a:pt x="2681822" y="1014031"/>
                    <a:pt x="2403822" y="1040810"/>
                  </a:cubicBezTo>
                  <a:lnTo>
                    <a:pt x="2235700" y="1053496"/>
                  </a:lnTo>
                  <a:lnTo>
                    <a:pt x="2677303" y="0"/>
                  </a:lnTo>
                  <a:lnTo>
                    <a:pt x="1422845" y="1053246"/>
                  </a:lnTo>
                  <a:lnTo>
                    <a:pt x="1258056" y="1040811"/>
                  </a:lnTo>
                  <a:cubicBezTo>
                    <a:pt x="980055" y="1014033"/>
                    <a:pt x="706145" y="970039"/>
                    <a:pt x="450728" y="908831"/>
                  </a:cubicBezTo>
                  <a:lnTo>
                    <a:pt x="449647" y="912975"/>
                  </a:lnTo>
                  <a:lnTo>
                    <a:pt x="432745" y="908830"/>
                  </a:lnTo>
                  <a:lnTo>
                    <a:pt x="0" y="2636484"/>
                  </a:lnTo>
                  <a:lnTo>
                    <a:pt x="15376" y="2639599"/>
                  </a:lnTo>
                  <a:cubicBezTo>
                    <a:pt x="472513" y="2724446"/>
                    <a:pt x="1164842" y="2838726"/>
                    <a:pt x="1826634" y="28387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50800" algn="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6" name="Csoportba foglalás 35"/>
            <p:cNvGrpSpPr/>
            <p:nvPr/>
          </p:nvGrpSpPr>
          <p:grpSpPr>
            <a:xfrm>
              <a:off x="7031298" y="271814"/>
              <a:ext cx="2205405" cy="1001929"/>
              <a:chOff x="4856337" y="3646131"/>
              <a:chExt cx="3100243" cy="1621761"/>
            </a:xfrm>
          </p:grpSpPr>
          <p:sp>
            <p:nvSpPr>
              <p:cNvPr id="37" name="Szabadkézi sokszög 36"/>
              <p:cNvSpPr/>
              <p:nvPr/>
            </p:nvSpPr>
            <p:spPr>
              <a:xfrm flipH="1" flipV="1">
                <a:off x="4856337" y="3646131"/>
                <a:ext cx="3100243" cy="1621761"/>
              </a:xfrm>
              <a:custGeom>
                <a:avLst/>
                <a:gdLst>
                  <a:gd name="connsiteX0" fmla="*/ 1578127 w 3100243"/>
                  <a:gd name="connsiteY0" fmla="*/ 1561376 h 1561376"/>
                  <a:gd name="connsiteX1" fmla="*/ 122930 w 3100243"/>
                  <a:gd name="connsiteY1" fmla="*/ 1463929 h 1561376"/>
                  <a:gd name="connsiteX2" fmla="*/ 0 w 3100243"/>
                  <a:gd name="connsiteY2" fmla="*/ 1439761 h 1561376"/>
                  <a:gd name="connsiteX3" fmla="*/ 363690 w 3100243"/>
                  <a:gd name="connsiteY3" fmla="*/ 1 h 1561376"/>
                  <a:gd name="connsiteX4" fmla="*/ 378014 w 3100243"/>
                  <a:gd name="connsiteY4" fmla="*/ 3484 h 1561376"/>
                  <a:gd name="connsiteX5" fmla="*/ 378930 w 3100243"/>
                  <a:gd name="connsiteY5" fmla="*/ 0 h 1561376"/>
                  <a:gd name="connsiteX6" fmla="*/ 1299402 w 3100243"/>
                  <a:gd name="connsiteY6" fmla="*/ 128588 h 1561376"/>
                  <a:gd name="connsiteX7" fmla="*/ 1548619 w 3100243"/>
                  <a:gd name="connsiteY7" fmla="*/ 135392 h 1561376"/>
                  <a:gd name="connsiteX8" fmla="*/ 1797798 w 3100243"/>
                  <a:gd name="connsiteY8" fmla="*/ 128589 h 1561376"/>
                  <a:gd name="connsiteX9" fmla="*/ 2718270 w 3100243"/>
                  <a:gd name="connsiteY9" fmla="*/ 1 h 1561376"/>
                  <a:gd name="connsiteX10" fmla="*/ 2719186 w 3100243"/>
                  <a:gd name="connsiteY10" fmla="*/ 3483 h 1561376"/>
                  <a:gd name="connsiteX11" fmla="*/ 2733510 w 3100243"/>
                  <a:gd name="connsiteY11" fmla="*/ 0 h 1561376"/>
                  <a:gd name="connsiteX12" fmla="*/ 3100243 w 3100243"/>
                  <a:gd name="connsiteY12" fmla="*/ 1451810 h 1561376"/>
                  <a:gd name="connsiteX13" fmla="*/ 3087212 w 3100243"/>
                  <a:gd name="connsiteY13" fmla="*/ 1454427 h 1561376"/>
                  <a:gd name="connsiteX14" fmla="*/ 1578127 w 3100243"/>
                  <a:gd name="connsiteY14" fmla="*/ 1561376 h 1561376"/>
                  <a:gd name="connsiteX0" fmla="*/ 1552248 w 3100243"/>
                  <a:gd name="connsiteY0" fmla="*/ 1621761 h 1621761"/>
                  <a:gd name="connsiteX1" fmla="*/ 122930 w 3100243"/>
                  <a:gd name="connsiteY1" fmla="*/ 1463929 h 1621761"/>
                  <a:gd name="connsiteX2" fmla="*/ 0 w 3100243"/>
                  <a:gd name="connsiteY2" fmla="*/ 1439761 h 1621761"/>
                  <a:gd name="connsiteX3" fmla="*/ 363690 w 3100243"/>
                  <a:gd name="connsiteY3" fmla="*/ 1 h 1621761"/>
                  <a:gd name="connsiteX4" fmla="*/ 378014 w 3100243"/>
                  <a:gd name="connsiteY4" fmla="*/ 3484 h 1621761"/>
                  <a:gd name="connsiteX5" fmla="*/ 378930 w 3100243"/>
                  <a:gd name="connsiteY5" fmla="*/ 0 h 1621761"/>
                  <a:gd name="connsiteX6" fmla="*/ 1299402 w 3100243"/>
                  <a:gd name="connsiteY6" fmla="*/ 128588 h 1621761"/>
                  <a:gd name="connsiteX7" fmla="*/ 1548619 w 3100243"/>
                  <a:gd name="connsiteY7" fmla="*/ 135392 h 1621761"/>
                  <a:gd name="connsiteX8" fmla="*/ 1797798 w 3100243"/>
                  <a:gd name="connsiteY8" fmla="*/ 128589 h 1621761"/>
                  <a:gd name="connsiteX9" fmla="*/ 2718270 w 3100243"/>
                  <a:gd name="connsiteY9" fmla="*/ 1 h 1621761"/>
                  <a:gd name="connsiteX10" fmla="*/ 2719186 w 3100243"/>
                  <a:gd name="connsiteY10" fmla="*/ 3483 h 1621761"/>
                  <a:gd name="connsiteX11" fmla="*/ 2733510 w 3100243"/>
                  <a:gd name="connsiteY11" fmla="*/ 0 h 1621761"/>
                  <a:gd name="connsiteX12" fmla="*/ 3100243 w 3100243"/>
                  <a:gd name="connsiteY12" fmla="*/ 1451810 h 1621761"/>
                  <a:gd name="connsiteX13" fmla="*/ 3087212 w 3100243"/>
                  <a:gd name="connsiteY13" fmla="*/ 1454427 h 1621761"/>
                  <a:gd name="connsiteX14" fmla="*/ 1552248 w 3100243"/>
                  <a:gd name="connsiteY14" fmla="*/ 1621761 h 162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0243" h="1621761">
                    <a:moveTo>
                      <a:pt x="1552248" y="1621761"/>
                    </a:moveTo>
                    <a:cubicBezTo>
                      <a:pt x="1016901" y="1621761"/>
                      <a:pt x="507433" y="1528894"/>
                      <a:pt x="122930" y="1463929"/>
                    </a:cubicBezTo>
                    <a:lnTo>
                      <a:pt x="0" y="1439761"/>
                    </a:lnTo>
                    <a:lnTo>
                      <a:pt x="363690" y="1"/>
                    </a:lnTo>
                    <a:lnTo>
                      <a:pt x="378014" y="3484"/>
                    </a:lnTo>
                    <a:lnTo>
                      <a:pt x="378930" y="0"/>
                    </a:lnTo>
                    <a:cubicBezTo>
                      <a:pt x="667538" y="68580"/>
                      <a:pt x="984006" y="111443"/>
                      <a:pt x="1299402" y="128588"/>
                    </a:cubicBezTo>
                    <a:lnTo>
                      <a:pt x="1548619" y="135392"/>
                    </a:lnTo>
                    <a:lnTo>
                      <a:pt x="1797798" y="128589"/>
                    </a:lnTo>
                    <a:cubicBezTo>
                      <a:pt x="2113195" y="111444"/>
                      <a:pt x="2429663" y="68581"/>
                      <a:pt x="2718270" y="1"/>
                    </a:cubicBezTo>
                    <a:lnTo>
                      <a:pt x="2719186" y="3483"/>
                    </a:lnTo>
                    <a:lnTo>
                      <a:pt x="2733510" y="0"/>
                    </a:lnTo>
                    <a:lnTo>
                      <a:pt x="3100243" y="1451810"/>
                    </a:lnTo>
                    <a:lnTo>
                      <a:pt x="3087212" y="1454427"/>
                    </a:lnTo>
                    <a:cubicBezTo>
                      <a:pt x="2699808" y="1525727"/>
                      <a:pt x="2113089" y="1621761"/>
                      <a:pt x="1552248" y="162176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D4823"/>
                  </a:gs>
                  <a:gs pos="98000">
                    <a:srgbClr val="E32D91"/>
                  </a:gs>
                </a:gsLst>
                <a:lin ang="5400000" scaled="1"/>
              </a:gradFill>
              <a:ln>
                <a:noFill/>
              </a:ln>
              <a:effectLst>
                <a:outerShdw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Szabadkézi sokszög 37"/>
              <p:cNvSpPr>
                <a:spLocks noChangeAspect="1"/>
              </p:cNvSpPr>
              <p:nvPr/>
            </p:nvSpPr>
            <p:spPr>
              <a:xfrm flipH="1" flipV="1">
                <a:off x="4957093" y="3690442"/>
                <a:ext cx="2914228" cy="1524455"/>
              </a:xfrm>
              <a:custGeom>
                <a:avLst/>
                <a:gdLst>
                  <a:gd name="connsiteX0" fmla="*/ 1578127 w 3100243"/>
                  <a:gd name="connsiteY0" fmla="*/ 1561376 h 1561376"/>
                  <a:gd name="connsiteX1" fmla="*/ 122930 w 3100243"/>
                  <a:gd name="connsiteY1" fmla="*/ 1463929 h 1561376"/>
                  <a:gd name="connsiteX2" fmla="*/ 0 w 3100243"/>
                  <a:gd name="connsiteY2" fmla="*/ 1439761 h 1561376"/>
                  <a:gd name="connsiteX3" fmla="*/ 363690 w 3100243"/>
                  <a:gd name="connsiteY3" fmla="*/ 1 h 1561376"/>
                  <a:gd name="connsiteX4" fmla="*/ 378014 w 3100243"/>
                  <a:gd name="connsiteY4" fmla="*/ 3484 h 1561376"/>
                  <a:gd name="connsiteX5" fmla="*/ 378930 w 3100243"/>
                  <a:gd name="connsiteY5" fmla="*/ 0 h 1561376"/>
                  <a:gd name="connsiteX6" fmla="*/ 1299402 w 3100243"/>
                  <a:gd name="connsiteY6" fmla="*/ 128588 h 1561376"/>
                  <a:gd name="connsiteX7" fmla="*/ 1548619 w 3100243"/>
                  <a:gd name="connsiteY7" fmla="*/ 135392 h 1561376"/>
                  <a:gd name="connsiteX8" fmla="*/ 1797798 w 3100243"/>
                  <a:gd name="connsiteY8" fmla="*/ 128589 h 1561376"/>
                  <a:gd name="connsiteX9" fmla="*/ 2718270 w 3100243"/>
                  <a:gd name="connsiteY9" fmla="*/ 1 h 1561376"/>
                  <a:gd name="connsiteX10" fmla="*/ 2719186 w 3100243"/>
                  <a:gd name="connsiteY10" fmla="*/ 3483 h 1561376"/>
                  <a:gd name="connsiteX11" fmla="*/ 2733510 w 3100243"/>
                  <a:gd name="connsiteY11" fmla="*/ 0 h 1561376"/>
                  <a:gd name="connsiteX12" fmla="*/ 3100243 w 3100243"/>
                  <a:gd name="connsiteY12" fmla="*/ 1451810 h 1561376"/>
                  <a:gd name="connsiteX13" fmla="*/ 3087212 w 3100243"/>
                  <a:gd name="connsiteY13" fmla="*/ 1454427 h 1561376"/>
                  <a:gd name="connsiteX14" fmla="*/ 1578127 w 3100243"/>
                  <a:gd name="connsiteY14" fmla="*/ 1561376 h 1561376"/>
                  <a:gd name="connsiteX0" fmla="*/ 1552248 w 3100243"/>
                  <a:gd name="connsiteY0" fmla="*/ 1621761 h 1621761"/>
                  <a:gd name="connsiteX1" fmla="*/ 122930 w 3100243"/>
                  <a:gd name="connsiteY1" fmla="*/ 1463929 h 1621761"/>
                  <a:gd name="connsiteX2" fmla="*/ 0 w 3100243"/>
                  <a:gd name="connsiteY2" fmla="*/ 1439761 h 1621761"/>
                  <a:gd name="connsiteX3" fmla="*/ 363690 w 3100243"/>
                  <a:gd name="connsiteY3" fmla="*/ 1 h 1621761"/>
                  <a:gd name="connsiteX4" fmla="*/ 378014 w 3100243"/>
                  <a:gd name="connsiteY4" fmla="*/ 3484 h 1621761"/>
                  <a:gd name="connsiteX5" fmla="*/ 378930 w 3100243"/>
                  <a:gd name="connsiteY5" fmla="*/ 0 h 1621761"/>
                  <a:gd name="connsiteX6" fmla="*/ 1299402 w 3100243"/>
                  <a:gd name="connsiteY6" fmla="*/ 128588 h 1621761"/>
                  <a:gd name="connsiteX7" fmla="*/ 1548619 w 3100243"/>
                  <a:gd name="connsiteY7" fmla="*/ 135392 h 1621761"/>
                  <a:gd name="connsiteX8" fmla="*/ 1797798 w 3100243"/>
                  <a:gd name="connsiteY8" fmla="*/ 128589 h 1621761"/>
                  <a:gd name="connsiteX9" fmla="*/ 2718270 w 3100243"/>
                  <a:gd name="connsiteY9" fmla="*/ 1 h 1621761"/>
                  <a:gd name="connsiteX10" fmla="*/ 2719186 w 3100243"/>
                  <a:gd name="connsiteY10" fmla="*/ 3483 h 1621761"/>
                  <a:gd name="connsiteX11" fmla="*/ 2733510 w 3100243"/>
                  <a:gd name="connsiteY11" fmla="*/ 0 h 1621761"/>
                  <a:gd name="connsiteX12" fmla="*/ 3100243 w 3100243"/>
                  <a:gd name="connsiteY12" fmla="*/ 1451810 h 1621761"/>
                  <a:gd name="connsiteX13" fmla="*/ 3087212 w 3100243"/>
                  <a:gd name="connsiteY13" fmla="*/ 1454427 h 1621761"/>
                  <a:gd name="connsiteX14" fmla="*/ 1552248 w 3100243"/>
                  <a:gd name="connsiteY14" fmla="*/ 1621761 h 162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0243" h="1621761">
                    <a:moveTo>
                      <a:pt x="1552248" y="1621761"/>
                    </a:moveTo>
                    <a:cubicBezTo>
                      <a:pt x="1016901" y="1621761"/>
                      <a:pt x="507433" y="1528894"/>
                      <a:pt x="122930" y="1463929"/>
                    </a:cubicBezTo>
                    <a:lnTo>
                      <a:pt x="0" y="1439761"/>
                    </a:lnTo>
                    <a:lnTo>
                      <a:pt x="363690" y="1"/>
                    </a:lnTo>
                    <a:lnTo>
                      <a:pt x="378014" y="3484"/>
                    </a:lnTo>
                    <a:lnTo>
                      <a:pt x="378930" y="0"/>
                    </a:lnTo>
                    <a:cubicBezTo>
                      <a:pt x="667538" y="68580"/>
                      <a:pt x="984006" y="111443"/>
                      <a:pt x="1299402" y="128588"/>
                    </a:cubicBezTo>
                    <a:lnTo>
                      <a:pt x="1548619" y="135392"/>
                    </a:lnTo>
                    <a:lnTo>
                      <a:pt x="1797798" y="128589"/>
                    </a:lnTo>
                    <a:cubicBezTo>
                      <a:pt x="2113195" y="111444"/>
                      <a:pt x="2429663" y="68581"/>
                      <a:pt x="2718270" y="1"/>
                    </a:cubicBezTo>
                    <a:lnTo>
                      <a:pt x="2719186" y="3483"/>
                    </a:lnTo>
                    <a:lnTo>
                      <a:pt x="2733510" y="0"/>
                    </a:lnTo>
                    <a:lnTo>
                      <a:pt x="3100243" y="1451810"/>
                    </a:lnTo>
                    <a:lnTo>
                      <a:pt x="3087212" y="1454427"/>
                    </a:lnTo>
                    <a:cubicBezTo>
                      <a:pt x="2699808" y="1525727"/>
                      <a:pt x="2113089" y="1621761"/>
                      <a:pt x="1552248" y="1621761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3" name="Szövegdoboz 32"/>
            <p:cNvSpPr txBox="1"/>
            <p:nvPr/>
          </p:nvSpPr>
          <p:spPr>
            <a:xfrm>
              <a:off x="7237487" y="539262"/>
              <a:ext cx="1793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Ószövetség</a:t>
              </a: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9644586" y="248185"/>
            <a:ext cx="2448000" cy="1696646"/>
            <a:chOff x="9644586" y="248185"/>
            <a:chExt cx="2448000" cy="1696646"/>
          </a:xfrm>
        </p:grpSpPr>
        <p:sp>
          <p:nvSpPr>
            <p:cNvPr id="34" name="Szabadkézi sokszög 33"/>
            <p:cNvSpPr/>
            <p:nvPr/>
          </p:nvSpPr>
          <p:spPr>
            <a:xfrm flipH="1" flipV="1">
              <a:off x="9644586" y="248185"/>
              <a:ext cx="2448000" cy="1696646"/>
            </a:xfrm>
            <a:custGeom>
              <a:avLst/>
              <a:gdLst>
                <a:gd name="connsiteX0" fmla="*/ 1826634 w 3658287"/>
                <a:gd name="connsiteY0" fmla="*/ 2179278 h 2179278"/>
                <a:gd name="connsiteX1" fmla="*/ 3513230 w 3658287"/>
                <a:gd name="connsiteY1" fmla="*/ 1991458 h 2179278"/>
                <a:gd name="connsiteX2" fmla="*/ 3658287 w 3658287"/>
                <a:gd name="connsiteY2" fmla="*/ 1962698 h 2179278"/>
                <a:gd name="connsiteX3" fmla="*/ 3229133 w 3658287"/>
                <a:gd name="connsiteY3" fmla="*/ 249383 h 2179278"/>
                <a:gd name="connsiteX4" fmla="*/ 3212231 w 3658287"/>
                <a:gd name="connsiteY4" fmla="*/ 253528 h 2179278"/>
                <a:gd name="connsiteX5" fmla="*/ 3211150 w 3658287"/>
                <a:gd name="connsiteY5" fmla="*/ 249382 h 2179278"/>
                <a:gd name="connsiteX6" fmla="*/ 2403822 w 3658287"/>
                <a:gd name="connsiteY6" fmla="*/ 381362 h 2179278"/>
                <a:gd name="connsiteX7" fmla="*/ 2235700 w 3658287"/>
                <a:gd name="connsiteY7" fmla="*/ 394048 h 2179278"/>
                <a:gd name="connsiteX8" fmla="*/ 1829143 w 3658287"/>
                <a:gd name="connsiteY8" fmla="*/ 0 h 2179278"/>
                <a:gd name="connsiteX9" fmla="*/ 1422845 w 3658287"/>
                <a:gd name="connsiteY9" fmla="*/ 393798 h 2179278"/>
                <a:gd name="connsiteX10" fmla="*/ 1258056 w 3658287"/>
                <a:gd name="connsiteY10" fmla="*/ 381363 h 2179278"/>
                <a:gd name="connsiteX11" fmla="*/ 450728 w 3658287"/>
                <a:gd name="connsiteY11" fmla="*/ 249383 h 2179278"/>
                <a:gd name="connsiteX12" fmla="*/ 449647 w 3658287"/>
                <a:gd name="connsiteY12" fmla="*/ 253527 h 2179278"/>
                <a:gd name="connsiteX13" fmla="*/ 432745 w 3658287"/>
                <a:gd name="connsiteY13" fmla="*/ 249382 h 2179278"/>
                <a:gd name="connsiteX14" fmla="*/ 0 w 3658287"/>
                <a:gd name="connsiteY14" fmla="*/ 1977036 h 2179278"/>
                <a:gd name="connsiteX15" fmla="*/ 15376 w 3658287"/>
                <a:gd name="connsiteY15" fmla="*/ 1980151 h 2179278"/>
                <a:gd name="connsiteX16" fmla="*/ 1826634 w 3658287"/>
                <a:gd name="connsiteY16" fmla="*/ 2179278 h 2179278"/>
                <a:gd name="connsiteX0" fmla="*/ 1826634 w 3658287"/>
                <a:gd name="connsiteY0" fmla="*/ 2838726 h 2838726"/>
                <a:gd name="connsiteX1" fmla="*/ 3513230 w 3658287"/>
                <a:gd name="connsiteY1" fmla="*/ 2650906 h 2838726"/>
                <a:gd name="connsiteX2" fmla="*/ 3658287 w 3658287"/>
                <a:gd name="connsiteY2" fmla="*/ 2622146 h 2838726"/>
                <a:gd name="connsiteX3" fmla="*/ 3229133 w 3658287"/>
                <a:gd name="connsiteY3" fmla="*/ 908831 h 2838726"/>
                <a:gd name="connsiteX4" fmla="*/ 3212231 w 3658287"/>
                <a:gd name="connsiteY4" fmla="*/ 912976 h 2838726"/>
                <a:gd name="connsiteX5" fmla="*/ 3211150 w 3658287"/>
                <a:gd name="connsiteY5" fmla="*/ 908830 h 2838726"/>
                <a:gd name="connsiteX6" fmla="*/ 2403822 w 3658287"/>
                <a:gd name="connsiteY6" fmla="*/ 1040810 h 2838726"/>
                <a:gd name="connsiteX7" fmla="*/ 2235700 w 3658287"/>
                <a:gd name="connsiteY7" fmla="*/ 1053496 h 2838726"/>
                <a:gd name="connsiteX8" fmla="*/ 2677303 w 3658287"/>
                <a:gd name="connsiteY8" fmla="*/ 0 h 2838726"/>
                <a:gd name="connsiteX9" fmla="*/ 1422845 w 3658287"/>
                <a:gd name="connsiteY9" fmla="*/ 1053246 h 2838726"/>
                <a:gd name="connsiteX10" fmla="*/ 1258056 w 3658287"/>
                <a:gd name="connsiteY10" fmla="*/ 1040811 h 2838726"/>
                <a:gd name="connsiteX11" fmla="*/ 450728 w 3658287"/>
                <a:gd name="connsiteY11" fmla="*/ 908831 h 2838726"/>
                <a:gd name="connsiteX12" fmla="*/ 449647 w 3658287"/>
                <a:gd name="connsiteY12" fmla="*/ 912975 h 2838726"/>
                <a:gd name="connsiteX13" fmla="*/ 432745 w 3658287"/>
                <a:gd name="connsiteY13" fmla="*/ 908830 h 2838726"/>
                <a:gd name="connsiteX14" fmla="*/ 0 w 3658287"/>
                <a:gd name="connsiteY14" fmla="*/ 2636484 h 2838726"/>
                <a:gd name="connsiteX15" fmla="*/ 15376 w 3658287"/>
                <a:gd name="connsiteY15" fmla="*/ 2639599 h 2838726"/>
                <a:gd name="connsiteX16" fmla="*/ 1826634 w 3658287"/>
                <a:gd name="connsiteY16" fmla="*/ 2838726 h 28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8287" h="2838726">
                  <a:moveTo>
                    <a:pt x="1826634" y="2838726"/>
                  </a:moveTo>
                  <a:cubicBezTo>
                    <a:pt x="2458344" y="2838726"/>
                    <a:pt x="3059516" y="2728214"/>
                    <a:pt x="3513230" y="2650906"/>
                  </a:cubicBezTo>
                  <a:lnTo>
                    <a:pt x="3658287" y="2622146"/>
                  </a:lnTo>
                  <a:lnTo>
                    <a:pt x="3229133" y="908831"/>
                  </a:lnTo>
                  <a:lnTo>
                    <a:pt x="3212231" y="912976"/>
                  </a:lnTo>
                  <a:lnTo>
                    <a:pt x="3211150" y="908830"/>
                  </a:lnTo>
                  <a:cubicBezTo>
                    <a:pt x="2955732" y="970038"/>
                    <a:pt x="2681822" y="1014031"/>
                    <a:pt x="2403822" y="1040810"/>
                  </a:cubicBezTo>
                  <a:lnTo>
                    <a:pt x="2235700" y="1053496"/>
                  </a:lnTo>
                  <a:lnTo>
                    <a:pt x="2677303" y="0"/>
                  </a:lnTo>
                  <a:lnTo>
                    <a:pt x="1422845" y="1053246"/>
                  </a:lnTo>
                  <a:lnTo>
                    <a:pt x="1258056" y="1040811"/>
                  </a:lnTo>
                  <a:cubicBezTo>
                    <a:pt x="980055" y="1014033"/>
                    <a:pt x="706145" y="970039"/>
                    <a:pt x="450728" y="908831"/>
                  </a:cubicBezTo>
                  <a:lnTo>
                    <a:pt x="449647" y="912975"/>
                  </a:lnTo>
                  <a:lnTo>
                    <a:pt x="432745" y="908830"/>
                  </a:lnTo>
                  <a:lnTo>
                    <a:pt x="0" y="2636484"/>
                  </a:lnTo>
                  <a:lnTo>
                    <a:pt x="15376" y="2639599"/>
                  </a:lnTo>
                  <a:cubicBezTo>
                    <a:pt x="472513" y="2724446"/>
                    <a:pt x="1164842" y="2838726"/>
                    <a:pt x="1826634" y="28387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50800" algn="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9726851" y="306703"/>
              <a:ext cx="2230061" cy="1001930"/>
              <a:chOff x="6689771" y="1213861"/>
              <a:chExt cx="2495277" cy="1001930"/>
            </a:xfrm>
          </p:grpSpPr>
          <p:sp>
            <p:nvSpPr>
              <p:cNvPr id="40" name="Szabadkézi sokszög 39"/>
              <p:cNvSpPr/>
              <p:nvPr/>
            </p:nvSpPr>
            <p:spPr>
              <a:xfrm flipH="1" flipV="1">
                <a:off x="6703566" y="1213861"/>
                <a:ext cx="2467689" cy="1001930"/>
              </a:xfrm>
              <a:custGeom>
                <a:avLst/>
                <a:gdLst>
                  <a:gd name="connsiteX0" fmla="*/ 1578127 w 3100243"/>
                  <a:gd name="connsiteY0" fmla="*/ 1561376 h 1561376"/>
                  <a:gd name="connsiteX1" fmla="*/ 122930 w 3100243"/>
                  <a:gd name="connsiteY1" fmla="*/ 1463929 h 1561376"/>
                  <a:gd name="connsiteX2" fmla="*/ 0 w 3100243"/>
                  <a:gd name="connsiteY2" fmla="*/ 1439761 h 1561376"/>
                  <a:gd name="connsiteX3" fmla="*/ 363690 w 3100243"/>
                  <a:gd name="connsiteY3" fmla="*/ 1 h 1561376"/>
                  <a:gd name="connsiteX4" fmla="*/ 378014 w 3100243"/>
                  <a:gd name="connsiteY4" fmla="*/ 3484 h 1561376"/>
                  <a:gd name="connsiteX5" fmla="*/ 378930 w 3100243"/>
                  <a:gd name="connsiteY5" fmla="*/ 0 h 1561376"/>
                  <a:gd name="connsiteX6" fmla="*/ 1299402 w 3100243"/>
                  <a:gd name="connsiteY6" fmla="*/ 128588 h 1561376"/>
                  <a:gd name="connsiteX7" fmla="*/ 1548619 w 3100243"/>
                  <a:gd name="connsiteY7" fmla="*/ 135392 h 1561376"/>
                  <a:gd name="connsiteX8" fmla="*/ 1797798 w 3100243"/>
                  <a:gd name="connsiteY8" fmla="*/ 128589 h 1561376"/>
                  <a:gd name="connsiteX9" fmla="*/ 2718270 w 3100243"/>
                  <a:gd name="connsiteY9" fmla="*/ 1 h 1561376"/>
                  <a:gd name="connsiteX10" fmla="*/ 2719186 w 3100243"/>
                  <a:gd name="connsiteY10" fmla="*/ 3483 h 1561376"/>
                  <a:gd name="connsiteX11" fmla="*/ 2733510 w 3100243"/>
                  <a:gd name="connsiteY11" fmla="*/ 0 h 1561376"/>
                  <a:gd name="connsiteX12" fmla="*/ 3100243 w 3100243"/>
                  <a:gd name="connsiteY12" fmla="*/ 1451810 h 1561376"/>
                  <a:gd name="connsiteX13" fmla="*/ 3087212 w 3100243"/>
                  <a:gd name="connsiteY13" fmla="*/ 1454427 h 1561376"/>
                  <a:gd name="connsiteX14" fmla="*/ 1578127 w 3100243"/>
                  <a:gd name="connsiteY14" fmla="*/ 1561376 h 1561376"/>
                  <a:gd name="connsiteX0" fmla="*/ 1552248 w 3100243"/>
                  <a:gd name="connsiteY0" fmla="*/ 1621761 h 1621761"/>
                  <a:gd name="connsiteX1" fmla="*/ 122930 w 3100243"/>
                  <a:gd name="connsiteY1" fmla="*/ 1463929 h 1621761"/>
                  <a:gd name="connsiteX2" fmla="*/ 0 w 3100243"/>
                  <a:gd name="connsiteY2" fmla="*/ 1439761 h 1621761"/>
                  <a:gd name="connsiteX3" fmla="*/ 363690 w 3100243"/>
                  <a:gd name="connsiteY3" fmla="*/ 1 h 1621761"/>
                  <a:gd name="connsiteX4" fmla="*/ 378014 w 3100243"/>
                  <a:gd name="connsiteY4" fmla="*/ 3484 h 1621761"/>
                  <a:gd name="connsiteX5" fmla="*/ 378930 w 3100243"/>
                  <a:gd name="connsiteY5" fmla="*/ 0 h 1621761"/>
                  <a:gd name="connsiteX6" fmla="*/ 1299402 w 3100243"/>
                  <a:gd name="connsiteY6" fmla="*/ 128588 h 1621761"/>
                  <a:gd name="connsiteX7" fmla="*/ 1548619 w 3100243"/>
                  <a:gd name="connsiteY7" fmla="*/ 135392 h 1621761"/>
                  <a:gd name="connsiteX8" fmla="*/ 1797798 w 3100243"/>
                  <a:gd name="connsiteY8" fmla="*/ 128589 h 1621761"/>
                  <a:gd name="connsiteX9" fmla="*/ 2718270 w 3100243"/>
                  <a:gd name="connsiteY9" fmla="*/ 1 h 1621761"/>
                  <a:gd name="connsiteX10" fmla="*/ 2719186 w 3100243"/>
                  <a:gd name="connsiteY10" fmla="*/ 3483 h 1621761"/>
                  <a:gd name="connsiteX11" fmla="*/ 2733510 w 3100243"/>
                  <a:gd name="connsiteY11" fmla="*/ 0 h 1621761"/>
                  <a:gd name="connsiteX12" fmla="*/ 3100243 w 3100243"/>
                  <a:gd name="connsiteY12" fmla="*/ 1451810 h 1621761"/>
                  <a:gd name="connsiteX13" fmla="*/ 3087212 w 3100243"/>
                  <a:gd name="connsiteY13" fmla="*/ 1454427 h 1621761"/>
                  <a:gd name="connsiteX14" fmla="*/ 1552248 w 3100243"/>
                  <a:gd name="connsiteY14" fmla="*/ 1621761 h 162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0243" h="1621761">
                    <a:moveTo>
                      <a:pt x="1552248" y="1621761"/>
                    </a:moveTo>
                    <a:cubicBezTo>
                      <a:pt x="1016901" y="1621761"/>
                      <a:pt x="507433" y="1528894"/>
                      <a:pt x="122930" y="1463929"/>
                    </a:cubicBezTo>
                    <a:lnTo>
                      <a:pt x="0" y="1439761"/>
                    </a:lnTo>
                    <a:lnTo>
                      <a:pt x="363690" y="1"/>
                    </a:lnTo>
                    <a:lnTo>
                      <a:pt x="378014" y="3484"/>
                    </a:lnTo>
                    <a:lnTo>
                      <a:pt x="378930" y="0"/>
                    </a:lnTo>
                    <a:cubicBezTo>
                      <a:pt x="667538" y="68580"/>
                      <a:pt x="984006" y="111443"/>
                      <a:pt x="1299402" y="128588"/>
                    </a:cubicBezTo>
                    <a:lnTo>
                      <a:pt x="1548619" y="135392"/>
                    </a:lnTo>
                    <a:lnTo>
                      <a:pt x="1797798" y="128589"/>
                    </a:lnTo>
                    <a:cubicBezTo>
                      <a:pt x="2113195" y="111444"/>
                      <a:pt x="2429663" y="68581"/>
                      <a:pt x="2718270" y="1"/>
                    </a:cubicBezTo>
                    <a:lnTo>
                      <a:pt x="2719186" y="3483"/>
                    </a:lnTo>
                    <a:lnTo>
                      <a:pt x="2733510" y="0"/>
                    </a:lnTo>
                    <a:lnTo>
                      <a:pt x="3100243" y="1451810"/>
                    </a:lnTo>
                    <a:lnTo>
                      <a:pt x="3087212" y="1454427"/>
                    </a:lnTo>
                    <a:cubicBezTo>
                      <a:pt x="2699808" y="1525727"/>
                      <a:pt x="2113089" y="1621761"/>
                      <a:pt x="1552248" y="162176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D4823"/>
                  </a:gs>
                  <a:gs pos="98000">
                    <a:srgbClr val="E32D91"/>
                  </a:gs>
                </a:gsLst>
                <a:lin ang="5400000" scaled="1"/>
              </a:gradFill>
              <a:ln>
                <a:noFill/>
              </a:ln>
              <a:effectLst>
                <a:outerShdw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" name="Szövegdoboz 40"/>
              <p:cNvSpPr txBox="1"/>
              <p:nvPr/>
            </p:nvSpPr>
            <p:spPr>
              <a:xfrm>
                <a:off x="6689771" y="1436823"/>
                <a:ext cx="24952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dirty="0" smtClean="0">
                    <a:solidFill>
                      <a:schemeClr val="bg1"/>
                    </a:solidFill>
                  </a:rPr>
                  <a:t>Újszövetség</a:t>
                </a:r>
              </a:p>
            </p:txBody>
          </p:sp>
        </p:grpSp>
        <p:sp>
          <p:nvSpPr>
            <p:cNvPr id="42" name="Szabadkézi sokszög 41"/>
            <p:cNvSpPr>
              <a:spLocks noChangeAspect="1"/>
            </p:cNvSpPr>
            <p:nvPr/>
          </p:nvSpPr>
          <p:spPr>
            <a:xfrm flipV="1">
              <a:off x="9805342" y="353223"/>
              <a:ext cx="2073080" cy="941814"/>
            </a:xfrm>
            <a:custGeom>
              <a:avLst/>
              <a:gdLst>
                <a:gd name="connsiteX0" fmla="*/ 1578127 w 3100243"/>
                <a:gd name="connsiteY0" fmla="*/ 1561376 h 1561376"/>
                <a:gd name="connsiteX1" fmla="*/ 122930 w 3100243"/>
                <a:gd name="connsiteY1" fmla="*/ 1463929 h 1561376"/>
                <a:gd name="connsiteX2" fmla="*/ 0 w 3100243"/>
                <a:gd name="connsiteY2" fmla="*/ 1439761 h 1561376"/>
                <a:gd name="connsiteX3" fmla="*/ 363690 w 3100243"/>
                <a:gd name="connsiteY3" fmla="*/ 1 h 1561376"/>
                <a:gd name="connsiteX4" fmla="*/ 378014 w 3100243"/>
                <a:gd name="connsiteY4" fmla="*/ 3484 h 1561376"/>
                <a:gd name="connsiteX5" fmla="*/ 378930 w 3100243"/>
                <a:gd name="connsiteY5" fmla="*/ 0 h 1561376"/>
                <a:gd name="connsiteX6" fmla="*/ 1299402 w 3100243"/>
                <a:gd name="connsiteY6" fmla="*/ 128588 h 1561376"/>
                <a:gd name="connsiteX7" fmla="*/ 1548619 w 3100243"/>
                <a:gd name="connsiteY7" fmla="*/ 135392 h 1561376"/>
                <a:gd name="connsiteX8" fmla="*/ 1797798 w 3100243"/>
                <a:gd name="connsiteY8" fmla="*/ 128589 h 1561376"/>
                <a:gd name="connsiteX9" fmla="*/ 2718270 w 3100243"/>
                <a:gd name="connsiteY9" fmla="*/ 1 h 1561376"/>
                <a:gd name="connsiteX10" fmla="*/ 2719186 w 3100243"/>
                <a:gd name="connsiteY10" fmla="*/ 3483 h 1561376"/>
                <a:gd name="connsiteX11" fmla="*/ 2733510 w 3100243"/>
                <a:gd name="connsiteY11" fmla="*/ 0 h 1561376"/>
                <a:gd name="connsiteX12" fmla="*/ 3100243 w 3100243"/>
                <a:gd name="connsiteY12" fmla="*/ 1451810 h 1561376"/>
                <a:gd name="connsiteX13" fmla="*/ 3087212 w 3100243"/>
                <a:gd name="connsiteY13" fmla="*/ 1454427 h 1561376"/>
                <a:gd name="connsiteX14" fmla="*/ 1578127 w 3100243"/>
                <a:gd name="connsiteY14" fmla="*/ 1561376 h 1561376"/>
                <a:gd name="connsiteX0" fmla="*/ 1552248 w 3100243"/>
                <a:gd name="connsiteY0" fmla="*/ 1621761 h 1621761"/>
                <a:gd name="connsiteX1" fmla="*/ 122930 w 3100243"/>
                <a:gd name="connsiteY1" fmla="*/ 1463929 h 1621761"/>
                <a:gd name="connsiteX2" fmla="*/ 0 w 3100243"/>
                <a:gd name="connsiteY2" fmla="*/ 1439761 h 1621761"/>
                <a:gd name="connsiteX3" fmla="*/ 363690 w 3100243"/>
                <a:gd name="connsiteY3" fmla="*/ 1 h 1621761"/>
                <a:gd name="connsiteX4" fmla="*/ 378014 w 3100243"/>
                <a:gd name="connsiteY4" fmla="*/ 3484 h 1621761"/>
                <a:gd name="connsiteX5" fmla="*/ 378930 w 3100243"/>
                <a:gd name="connsiteY5" fmla="*/ 0 h 1621761"/>
                <a:gd name="connsiteX6" fmla="*/ 1299402 w 3100243"/>
                <a:gd name="connsiteY6" fmla="*/ 128588 h 1621761"/>
                <a:gd name="connsiteX7" fmla="*/ 1548619 w 3100243"/>
                <a:gd name="connsiteY7" fmla="*/ 135392 h 1621761"/>
                <a:gd name="connsiteX8" fmla="*/ 1797798 w 3100243"/>
                <a:gd name="connsiteY8" fmla="*/ 128589 h 1621761"/>
                <a:gd name="connsiteX9" fmla="*/ 2718270 w 3100243"/>
                <a:gd name="connsiteY9" fmla="*/ 1 h 1621761"/>
                <a:gd name="connsiteX10" fmla="*/ 2719186 w 3100243"/>
                <a:gd name="connsiteY10" fmla="*/ 3483 h 1621761"/>
                <a:gd name="connsiteX11" fmla="*/ 2733510 w 3100243"/>
                <a:gd name="connsiteY11" fmla="*/ 0 h 1621761"/>
                <a:gd name="connsiteX12" fmla="*/ 3100243 w 3100243"/>
                <a:gd name="connsiteY12" fmla="*/ 1451810 h 1621761"/>
                <a:gd name="connsiteX13" fmla="*/ 3087212 w 3100243"/>
                <a:gd name="connsiteY13" fmla="*/ 1454427 h 1621761"/>
                <a:gd name="connsiteX14" fmla="*/ 1552248 w 3100243"/>
                <a:gd name="connsiteY14" fmla="*/ 1621761 h 162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0243" h="1621761">
                  <a:moveTo>
                    <a:pt x="1552248" y="1621761"/>
                  </a:moveTo>
                  <a:cubicBezTo>
                    <a:pt x="1016901" y="1621761"/>
                    <a:pt x="507433" y="1528894"/>
                    <a:pt x="122930" y="1463929"/>
                  </a:cubicBezTo>
                  <a:lnTo>
                    <a:pt x="0" y="1439761"/>
                  </a:lnTo>
                  <a:lnTo>
                    <a:pt x="363690" y="1"/>
                  </a:lnTo>
                  <a:lnTo>
                    <a:pt x="378014" y="3484"/>
                  </a:lnTo>
                  <a:lnTo>
                    <a:pt x="378930" y="0"/>
                  </a:lnTo>
                  <a:cubicBezTo>
                    <a:pt x="667538" y="68580"/>
                    <a:pt x="984006" y="111443"/>
                    <a:pt x="1299402" y="128588"/>
                  </a:cubicBezTo>
                  <a:lnTo>
                    <a:pt x="1548619" y="135392"/>
                  </a:lnTo>
                  <a:lnTo>
                    <a:pt x="1797798" y="128589"/>
                  </a:lnTo>
                  <a:cubicBezTo>
                    <a:pt x="2113195" y="111444"/>
                    <a:pt x="2429663" y="68581"/>
                    <a:pt x="2718270" y="1"/>
                  </a:cubicBezTo>
                  <a:lnTo>
                    <a:pt x="2719186" y="3483"/>
                  </a:lnTo>
                  <a:lnTo>
                    <a:pt x="2733510" y="0"/>
                  </a:lnTo>
                  <a:lnTo>
                    <a:pt x="3100243" y="1451810"/>
                  </a:lnTo>
                  <a:lnTo>
                    <a:pt x="3087212" y="1454427"/>
                  </a:lnTo>
                  <a:cubicBezTo>
                    <a:pt x="2699808" y="1525727"/>
                    <a:pt x="2113089" y="1621761"/>
                    <a:pt x="1552248" y="1621761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3" name="Kép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904" y="1952294"/>
            <a:ext cx="2924088" cy="4063163"/>
          </a:xfrm>
          <a:prstGeom prst="rect">
            <a:avLst/>
          </a:prstGeom>
        </p:spPr>
      </p:pic>
      <p:sp>
        <p:nvSpPr>
          <p:cNvPr id="44" name="Lekerekített téglalap 43"/>
          <p:cNvSpPr/>
          <p:nvPr/>
        </p:nvSpPr>
        <p:spPr>
          <a:xfrm>
            <a:off x="1027505" y="248185"/>
            <a:ext cx="4861574" cy="901503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Mit tanulhatsz az alkotásodból?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83757" y="1530353"/>
            <a:ext cx="2808000" cy="828000"/>
          </a:xfrm>
          <a:prstGeom prst="roundRect">
            <a:avLst>
              <a:gd name="adj" fmla="val 10218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rgbClr val="98165E"/>
                </a:solidFill>
              </a:rPr>
              <a:t>1. Egy könyves-szekrény van.</a:t>
            </a:r>
            <a:endParaRPr lang="hu-HU" sz="2400" dirty="0">
              <a:solidFill>
                <a:srgbClr val="98165E"/>
              </a:solidFill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3343218" y="1530353"/>
            <a:ext cx="3420000" cy="828000"/>
          </a:xfrm>
          <a:prstGeom prst="roundRect">
            <a:avLst>
              <a:gd name="adj" fmla="val 10218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rgbClr val="98165E"/>
                </a:solidFill>
              </a:rPr>
              <a:t>1. A Biblia egy egész könyv.</a:t>
            </a:r>
          </a:p>
          <a:p>
            <a:endParaRPr lang="hu-HU" dirty="0" smtClean="0">
              <a:solidFill>
                <a:srgbClr val="98165E"/>
              </a:solidFill>
            </a:endParaRPr>
          </a:p>
          <a:p>
            <a:endParaRPr lang="hu-HU" dirty="0" smtClean="0">
              <a:solidFill>
                <a:srgbClr val="98165E"/>
              </a:solidFill>
            </a:endParaRPr>
          </a:p>
          <a:p>
            <a:pPr marL="457200" indent="-457200">
              <a:buAutoNum type="arabicPeriod"/>
            </a:pPr>
            <a:endParaRPr lang="hu-HU" sz="2400" dirty="0" smtClean="0">
              <a:solidFill>
                <a:srgbClr val="98165E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283757" y="2658786"/>
            <a:ext cx="2808000" cy="828000"/>
          </a:xfrm>
          <a:prstGeom prst="roundRect">
            <a:avLst>
              <a:gd name="adj" fmla="val 10218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rgbClr val="98165E"/>
                </a:solidFill>
              </a:rPr>
              <a:t>2. A szekrénynek két fele van.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3343218" y="2658786"/>
            <a:ext cx="3420000" cy="828000"/>
          </a:xfrm>
          <a:prstGeom prst="roundRect">
            <a:avLst>
              <a:gd name="adj" fmla="val 10218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rgbClr val="98165E"/>
                </a:solidFill>
              </a:rPr>
              <a:t>2. A Bibliának két része van.</a:t>
            </a:r>
          </a:p>
          <a:p>
            <a:endParaRPr lang="hu-HU" dirty="0" smtClean="0">
              <a:solidFill>
                <a:srgbClr val="98165E"/>
              </a:solidFill>
            </a:endParaRPr>
          </a:p>
          <a:p>
            <a:endParaRPr lang="hu-HU" dirty="0" smtClean="0">
              <a:solidFill>
                <a:srgbClr val="98165E"/>
              </a:solidFill>
            </a:endParaRPr>
          </a:p>
          <a:p>
            <a:pPr marL="457200" indent="-457200">
              <a:buAutoNum type="arabicPeriod"/>
            </a:pPr>
            <a:endParaRPr lang="hu-HU" sz="2400" dirty="0" smtClean="0">
              <a:solidFill>
                <a:srgbClr val="98165E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283757" y="4232951"/>
            <a:ext cx="2808000" cy="828000"/>
          </a:xfrm>
          <a:prstGeom prst="roundRect">
            <a:avLst>
              <a:gd name="adj" fmla="val 10218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rgbClr val="98165E"/>
                </a:solidFill>
              </a:rPr>
              <a:t>3. A szekrényben 4 polc van.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3343218" y="3787219"/>
            <a:ext cx="3420000" cy="1719465"/>
          </a:xfrm>
          <a:prstGeom prst="roundRect">
            <a:avLst>
              <a:gd name="adj" fmla="val 10218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rgbClr val="98165E"/>
                </a:solidFill>
              </a:rPr>
              <a:t>3. A Bibliában 4 különböző műfajú könyv található.</a:t>
            </a:r>
          </a:p>
          <a:p>
            <a:r>
              <a:rPr lang="hu-HU" dirty="0" smtClean="0">
                <a:solidFill>
                  <a:srgbClr val="98165E"/>
                </a:solidFill>
              </a:rPr>
              <a:t>(Erről majd később tanulunk.)</a:t>
            </a:r>
          </a:p>
          <a:p>
            <a:endParaRPr lang="hu-HU" dirty="0" smtClean="0">
              <a:solidFill>
                <a:srgbClr val="98165E"/>
              </a:solidFill>
            </a:endParaRPr>
          </a:p>
          <a:p>
            <a:endParaRPr lang="hu-HU" dirty="0" smtClean="0">
              <a:solidFill>
                <a:srgbClr val="98165E"/>
              </a:solidFill>
            </a:endParaRPr>
          </a:p>
          <a:p>
            <a:pPr marL="457200" indent="-457200">
              <a:buAutoNum type="arabicPeriod"/>
            </a:pPr>
            <a:endParaRPr lang="hu-HU" sz="2400" dirty="0" smtClean="0">
              <a:solidFill>
                <a:srgbClr val="98165E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283757" y="5767327"/>
            <a:ext cx="2808000" cy="828000"/>
          </a:xfrm>
          <a:prstGeom prst="roundRect">
            <a:avLst>
              <a:gd name="adj" fmla="val 10218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rgbClr val="98165E"/>
                </a:solidFill>
              </a:rPr>
              <a:t>4. A szekrényben sok könyv van.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3343218" y="5767327"/>
            <a:ext cx="3420000" cy="828000"/>
          </a:xfrm>
          <a:prstGeom prst="roundRect">
            <a:avLst>
              <a:gd name="adj" fmla="val 10218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rgbClr val="98165E"/>
                </a:solidFill>
              </a:rPr>
              <a:t>4. A Bibliában sok különböző könyv van. </a:t>
            </a:r>
          </a:p>
          <a:p>
            <a:endParaRPr lang="hu-HU" dirty="0" smtClean="0">
              <a:solidFill>
                <a:srgbClr val="98165E"/>
              </a:solidFill>
            </a:endParaRPr>
          </a:p>
          <a:p>
            <a:endParaRPr lang="hu-HU" dirty="0" smtClean="0">
              <a:solidFill>
                <a:srgbClr val="98165E"/>
              </a:solidFill>
            </a:endParaRPr>
          </a:p>
          <a:p>
            <a:pPr marL="457200" indent="-457200">
              <a:buAutoNum type="arabicPeriod"/>
            </a:pPr>
            <a:endParaRPr lang="hu-HU" sz="2400" dirty="0" smtClean="0">
              <a:solidFill>
                <a:srgbClr val="9816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7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1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301056" y="1230097"/>
            <a:ext cx="1379910" cy="4397806"/>
            <a:chOff x="107047" y="135101"/>
            <a:chExt cx="1379910" cy="4397806"/>
          </a:xfrm>
        </p:grpSpPr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047" y="135101"/>
              <a:ext cx="1369012" cy="1368000"/>
            </a:xfrm>
            <a:prstGeom prst="rect">
              <a:avLst/>
            </a:prstGeom>
          </p:spPr>
        </p:pic>
        <p:pic>
          <p:nvPicPr>
            <p:cNvPr id="25" name="Kép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47" y="1650004"/>
              <a:ext cx="1379910" cy="1368000"/>
            </a:xfrm>
            <a:prstGeom prst="rect">
              <a:avLst/>
            </a:prstGeom>
          </p:spPr>
        </p:pic>
        <p:pic>
          <p:nvPicPr>
            <p:cNvPr id="26" name="Kép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483" y="3164907"/>
              <a:ext cx="1371037" cy="1368000"/>
            </a:xfrm>
            <a:prstGeom prst="rect">
              <a:avLst/>
            </a:prstGeom>
          </p:spPr>
        </p:pic>
      </p:grpSp>
      <p:sp>
        <p:nvSpPr>
          <p:cNvPr id="3" name="Szövegdoboz 2">
            <a:hlinkClick r:id="rId6"/>
          </p:cNvPr>
          <p:cNvSpPr txBox="1"/>
          <p:nvPr/>
        </p:nvSpPr>
        <p:spPr>
          <a:xfrm>
            <a:off x="1988744" y="1354034"/>
            <a:ext cx="4762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FFC000"/>
                </a:solidFill>
              </a:rPr>
              <a:t>Kattints ide</a:t>
            </a:r>
            <a:r>
              <a:rPr lang="hu-HU" sz="2200" dirty="0" smtClean="0">
                <a:solidFill>
                  <a:srgbClr val="FFC000"/>
                </a:solidFill>
              </a:rPr>
              <a:t>, </a:t>
            </a:r>
            <a:r>
              <a:rPr lang="hu-HU" sz="2200" dirty="0" smtClean="0">
                <a:solidFill>
                  <a:schemeClr val="bg1"/>
                </a:solidFill>
              </a:rPr>
              <a:t>és nézd meg a videót! </a:t>
            </a:r>
          </a:p>
          <a:p>
            <a:r>
              <a:rPr lang="hu-HU" sz="2200" dirty="0" smtClean="0">
                <a:solidFill>
                  <a:schemeClr val="bg1"/>
                </a:solidFill>
              </a:rPr>
              <a:t>Próbáld megjegyezni az éneket és a mozdulatokat!</a:t>
            </a:r>
            <a:endParaRPr lang="hu-HU" sz="2200" dirty="0">
              <a:solidFill>
                <a:schemeClr val="bg1"/>
              </a:solidFill>
            </a:endParaRPr>
          </a:p>
        </p:txBody>
      </p:sp>
      <p:sp>
        <p:nvSpPr>
          <p:cNvPr id="28" name="Szövegdoboz 27">
            <a:hlinkClick r:id="rId6"/>
          </p:cNvPr>
          <p:cNvSpPr txBox="1"/>
          <p:nvPr/>
        </p:nvSpPr>
        <p:spPr>
          <a:xfrm>
            <a:off x="1988744" y="2852806"/>
            <a:ext cx="4656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solidFill>
                  <a:schemeClr val="bg1"/>
                </a:solidFill>
              </a:rPr>
              <a:t>Nézd meg másodjára is a videót, és te is mutogass éneklés közben! </a:t>
            </a:r>
            <a:r>
              <a:rPr lang="hu-HU" sz="2200" b="1" dirty="0" smtClean="0">
                <a:solidFill>
                  <a:srgbClr val="FFC000"/>
                </a:solidFill>
              </a:rPr>
              <a:t>Kattints ide!</a:t>
            </a:r>
            <a:endParaRPr lang="hu-HU" sz="2200" b="1" dirty="0">
              <a:solidFill>
                <a:srgbClr val="FFC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99642" y="4098275"/>
            <a:ext cx="47559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>
                <a:solidFill>
                  <a:schemeClr val="bg1"/>
                </a:solidFill>
              </a:rPr>
              <a:t>Az ének arról szól, </a:t>
            </a:r>
          </a:p>
          <a:p>
            <a:r>
              <a:rPr lang="hu-HU" sz="2200" dirty="0" smtClean="0">
                <a:solidFill>
                  <a:schemeClr val="bg1"/>
                </a:solidFill>
              </a:rPr>
              <a:t>hogy a hited akkor tud nőni, </a:t>
            </a:r>
          </a:p>
          <a:p>
            <a:r>
              <a:rPr lang="hu-HU" sz="2200" dirty="0" smtClean="0">
                <a:solidFill>
                  <a:schemeClr val="bg1"/>
                </a:solidFill>
              </a:rPr>
              <a:t>ha olvasod a Bibliát és imádkozol.</a:t>
            </a:r>
          </a:p>
          <a:p>
            <a:r>
              <a:rPr lang="hu-HU" sz="2200" dirty="0" smtClean="0">
                <a:solidFill>
                  <a:schemeClr val="bg1"/>
                </a:solidFill>
              </a:rPr>
              <a:t>Ha most még nem tudsz olvasni, akkor még csak imádkozz!</a:t>
            </a:r>
          </a:p>
          <a:p>
            <a:r>
              <a:rPr lang="hu-HU" sz="2200" dirty="0" smtClean="0">
                <a:solidFill>
                  <a:schemeClr val="bg1"/>
                </a:solidFill>
              </a:rPr>
              <a:t>Ha megtanultál olvasni, már egyedül is olvashatsz bibliai történeteket. </a:t>
            </a:r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48" name="Kép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861" y="270386"/>
            <a:ext cx="3210918" cy="4383287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7008120" y="2297991"/>
            <a:ext cx="4968399" cy="4219431"/>
            <a:chOff x="6964216" y="376230"/>
            <a:chExt cx="4968399" cy="4953152"/>
          </a:xfrm>
        </p:grpSpPr>
        <p:sp>
          <p:nvSpPr>
            <p:cNvPr id="21" name="Lekerekített téglalap 20"/>
            <p:cNvSpPr/>
            <p:nvPr/>
          </p:nvSpPr>
          <p:spPr>
            <a:xfrm>
              <a:off x="7161060" y="508134"/>
              <a:ext cx="4596157" cy="4658610"/>
            </a:xfrm>
            <a:prstGeom prst="roundRect">
              <a:avLst>
                <a:gd name="adj" fmla="val 7302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/>
            <a:p>
              <a:pPr algn="ctr"/>
              <a:r>
                <a:rPr lang="hu-HU" sz="2400" dirty="0" smtClean="0"/>
                <a:t>Az ének szövege:</a:t>
              </a:r>
            </a:p>
            <a:p>
              <a:pPr algn="ctr"/>
              <a:endParaRPr lang="hu-HU" sz="2400" dirty="0"/>
            </a:p>
            <a:p>
              <a:pPr algn="ctr"/>
              <a:r>
                <a:rPr lang="hu-HU" sz="2400" dirty="0" smtClean="0"/>
                <a:t>Olvasd </a:t>
              </a:r>
              <a:r>
                <a:rPr lang="hu-HU" sz="2400" dirty="0"/>
                <a:t>egyre szent Bibliád,</a:t>
              </a:r>
            </a:p>
            <a:p>
              <a:pPr algn="ctr"/>
              <a:r>
                <a:rPr lang="hu-HU" sz="2400" dirty="0" smtClean="0"/>
                <a:t>szent </a:t>
              </a:r>
              <a:r>
                <a:rPr lang="hu-HU" sz="2400" dirty="0"/>
                <a:t>Bibliád, szent Bibliád!</a:t>
              </a:r>
            </a:p>
            <a:p>
              <a:pPr algn="ctr"/>
              <a:r>
                <a:rPr lang="hu-HU" sz="2400" dirty="0"/>
                <a:t>Minden nap mondj buzgó </a:t>
              </a:r>
              <a:r>
                <a:rPr lang="hu-HU" sz="2400" dirty="0" smtClean="0"/>
                <a:t>imát!</a:t>
              </a:r>
              <a:endParaRPr lang="hu-HU" sz="2400" dirty="0"/>
            </a:p>
            <a:p>
              <a:pPr algn="ctr"/>
              <a:r>
                <a:rPr lang="hu-HU" sz="2400" dirty="0"/>
                <a:t>Nőni így fogsz hát</a:t>
              </a:r>
              <a:r>
                <a:rPr lang="hu-HU" sz="2400" dirty="0" smtClean="0"/>
                <a:t>!</a:t>
              </a:r>
              <a:r>
                <a:rPr lang="hu-HU" sz="2400" dirty="0"/>
                <a:t> </a:t>
              </a:r>
              <a:endParaRPr lang="hu-HU" sz="2400" dirty="0" smtClean="0"/>
            </a:p>
            <a:p>
              <a:pPr algn="ctr"/>
              <a:r>
                <a:rPr lang="hu-HU" sz="2400" dirty="0" smtClean="0"/>
                <a:t>Nőni </a:t>
              </a:r>
              <a:r>
                <a:rPr lang="hu-HU" sz="2400" dirty="0"/>
                <a:t>így fogsz hát</a:t>
              </a:r>
              <a:r>
                <a:rPr lang="hu-HU" sz="2400" dirty="0" smtClean="0"/>
                <a:t>!</a:t>
              </a:r>
            </a:p>
            <a:p>
              <a:pPr algn="ctr"/>
              <a:r>
                <a:rPr lang="hu-HU" sz="2400" dirty="0"/>
                <a:t>Nőni így fogsz hát</a:t>
              </a:r>
              <a:r>
                <a:rPr lang="hu-HU" sz="2400" dirty="0" smtClean="0"/>
                <a:t>!</a:t>
              </a:r>
            </a:p>
            <a:p>
              <a:pPr algn="ctr"/>
              <a:r>
                <a:rPr lang="hu-HU" sz="2400" dirty="0" smtClean="0"/>
                <a:t>Olvasd egyre szent Bibliád,</a:t>
              </a:r>
              <a:endParaRPr lang="hu-HU" sz="2400" dirty="0"/>
            </a:p>
            <a:p>
              <a:pPr algn="ctr"/>
              <a:r>
                <a:rPr lang="hu-HU" sz="2400" dirty="0" smtClean="0"/>
                <a:t>nőni </a:t>
              </a:r>
              <a:r>
                <a:rPr lang="hu-HU" sz="2400" dirty="0"/>
                <a:t>így fogsz hát!</a:t>
              </a:r>
              <a:endParaRPr lang="hu-HU" sz="2400" b="0" dirty="0">
                <a:effectLst/>
              </a:endParaRPr>
            </a:p>
          </p:txBody>
        </p:sp>
        <p:sp>
          <p:nvSpPr>
            <p:cNvPr id="49" name="Lekerekített téglalap 48"/>
            <p:cNvSpPr/>
            <p:nvPr/>
          </p:nvSpPr>
          <p:spPr>
            <a:xfrm>
              <a:off x="6964216" y="376230"/>
              <a:ext cx="4968399" cy="495315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0" name="Lekerekített téglalap 49"/>
          <p:cNvSpPr/>
          <p:nvPr/>
        </p:nvSpPr>
        <p:spPr>
          <a:xfrm>
            <a:off x="1999642" y="326310"/>
            <a:ext cx="4405624" cy="789710"/>
          </a:xfrm>
          <a:prstGeom prst="roundRect">
            <a:avLst>
              <a:gd name="adj" fmla="val 33626"/>
            </a:avLst>
          </a:prstGeom>
          <a:noFill/>
          <a:ln w="34925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Énekeljünk a Bibliáról!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00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1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8119739" y="1884292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439053" y="3202938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hittanórára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1400" y="1364543"/>
            <a:ext cx="5328366" cy="531007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1" y="2474196"/>
            <a:ext cx="2243762" cy="30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800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accent2">
                  <a:lumMod val="40000"/>
                  <a:lumOff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00D5D0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Csoportba foglalás 31"/>
          <p:cNvGrpSpPr/>
          <p:nvPr/>
        </p:nvGrpSpPr>
        <p:grpSpPr>
          <a:xfrm>
            <a:off x="956976" y="1594484"/>
            <a:ext cx="4439916" cy="2283997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Csoportba foglalás 32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35" name="Szabadkézi sokszög 34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6" name="Csoportba foglalás 35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37" name="Szabadkézi sokszög 36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D4823"/>
                    </a:gs>
                    <a:gs pos="98000">
                      <a:srgbClr val="E32D91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" name="Szabadkézi sokszög 37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34" name="Szövegdoboz 33"/>
            <p:cNvSpPr txBox="1"/>
            <p:nvPr/>
          </p:nvSpPr>
          <p:spPr>
            <a:xfrm>
              <a:off x="4998779" y="452895"/>
              <a:ext cx="2887946" cy="1278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A </a:t>
              </a:r>
              <a:r>
                <a:rPr lang="hu-HU" sz="2800" b="1" dirty="0" smtClean="0">
                  <a:solidFill>
                    <a:schemeClr val="bg1"/>
                  </a:solidFill>
                </a:rPr>
                <a:t>BIBLIA</a:t>
              </a:r>
              <a:endParaRPr lang="hu-HU" sz="2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egy egész</a:t>
              </a:r>
            </a:p>
            <a:p>
              <a:pPr algn="ctr"/>
              <a:r>
                <a:rPr lang="hu-HU" sz="2800" dirty="0" err="1" smtClean="0">
                  <a:solidFill>
                    <a:schemeClr val="bg1"/>
                  </a:solidFill>
                </a:rPr>
                <a:t>könyvesszekrény</a:t>
              </a:r>
              <a:endParaRPr lang="hu-HU" sz="2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0" name="Lekerekített téglalap 39"/>
          <p:cNvSpPr/>
          <p:nvPr/>
        </p:nvSpPr>
        <p:spPr>
          <a:xfrm>
            <a:off x="5991470" y="1758245"/>
            <a:ext cx="5174229" cy="4770146"/>
          </a:xfrm>
          <a:prstGeom prst="roundRect">
            <a:avLst>
              <a:gd name="adj" fmla="val 79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Lekerekített téglalap 43"/>
          <p:cNvSpPr/>
          <p:nvPr/>
        </p:nvSpPr>
        <p:spPr>
          <a:xfrm>
            <a:off x="5790491" y="1594484"/>
            <a:ext cx="5576183" cy="5069286"/>
          </a:xfrm>
          <a:prstGeom prst="roundRect">
            <a:avLst>
              <a:gd name="adj" fmla="val 7981"/>
            </a:avLst>
          </a:prstGeom>
          <a:noFill/>
          <a:ln w="34925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790490" y="156597"/>
            <a:ext cx="2448000" cy="1696646"/>
            <a:chOff x="5790490" y="156597"/>
            <a:chExt cx="2448000" cy="1696646"/>
          </a:xfrm>
        </p:grpSpPr>
        <p:sp>
          <p:nvSpPr>
            <p:cNvPr id="27" name="Szabadkézi sokszög 26"/>
            <p:cNvSpPr/>
            <p:nvPr/>
          </p:nvSpPr>
          <p:spPr>
            <a:xfrm flipV="1">
              <a:off x="5790490" y="156597"/>
              <a:ext cx="2448000" cy="1696646"/>
            </a:xfrm>
            <a:custGeom>
              <a:avLst/>
              <a:gdLst>
                <a:gd name="connsiteX0" fmla="*/ 1826634 w 3658287"/>
                <a:gd name="connsiteY0" fmla="*/ 2179278 h 2179278"/>
                <a:gd name="connsiteX1" fmla="*/ 3513230 w 3658287"/>
                <a:gd name="connsiteY1" fmla="*/ 1991458 h 2179278"/>
                <a:gd name="connsiteX2" fmla="*/ 3658287 w 3658287"/>
                <a:gd name="connsiteY2" fmla="*/ 1962698 h 2179278"/>
                <a:gd name="connsiteX3" fmla="*/ 3229133 w 3658287"/>
                <a:gd name="connsiteY3" fmla="*/ 249383 h 2179278"/>
                <a:gd name="connsiteX4" fmla="*/ 3212231 w 3658287"/>
                <a:gd name="connsiteY4" fmla="*/ 253528 h 2179278"/>
                <a:gd name="connsiteX5" fmla="*/ 3211150 w 3658287"/>
                <a:gd name="connsiteY5" fmla="*/ 249382 h 2179278"/>
                <a:gd name="connsiteX6" fmla="*/ 2403822 w 3658287"/>
                <a:gd name="connsiteY6" fmla="*/ 381362 h 2179278"/>
                <a:gd name="connsiteX7" fmla="*/ 2235700 w 3658287"/>
                <a:gd name="connsiteY7" fmla="*/ 394048 h 2179278"/>
                <a:gd name="connsiteX8" fmla="*/ 1829143 w 3658287"/>
                <a:gd name="connsiteY8" fmla="*/ 0 h 2179278"/>
                <a:gd name="connsiteX9" fmla="*/ 1422845 w 3658287"/>
                <a:gd name="connsiteY9" fmla="*/ 393798 h 2179278"/>
                <a:gd name="connsiteX10" fmla="*/ 1258056 w 3658287"/>
                <a:gd name="connsiteY10" fmla="*/ 381363 h 2179278"/>
                <a:gd name="connsiteX11" fmla="*/ 450728 w 3658287"/>
                <a:gd name="connsiteY11" fmla="*/ 249383 h 2179278"/>
                <a:gd name="connsiteX12" fmla="*/ 449647 w 3658287"/>
                <a:gd name="connsiteY12" fmla="*/ 253527 h 2179278"/>
                <a:gd name="connsiteX13" fmla="*/ 432745 w 3658287"/>
                <a:gd name="connsiteY13" fmla="*/ 249382 h 2179278"/>
                <a:gd name="connsiteX14" fmla="*/ 0 w 3658287"/>
                <a:gd name="connsiteY14" fmla="*/ 1977036 h 2179278"/>
                <a:gd name="connsiteX15" fmla="*/ 15376 w 3658287"/>
                <a:gd name="connsiteY15" fmla="*/ 1980151 h 2179278"/>
                <a:gd name="connsiteX16" fmla="*/ 1826634 w 3658287"/>
                <a:gd name="connsiteY16" fmla="*/ 2179278 h 2179278"/>
                <a:gd name="connsiteX0" fmla="*/ 1826634 w 3658287"/>
                <a:gd name="connsiteY0" fmla="*/ 2838726 h 2838726"/>
                <a:gd name="connsiteX1" fmla="*/ 3513230 w 3658287"/>
                <a:gd name="connsiteY1" fmla="*/ 2650906 h 2838726"/>
                <a:gd name="connsiteX2" fmla="*/ 3658287 w 3658287"/>
                <a:gd name="connsiteY2" fmla="*/ 2622146 h 2838726"/>
                <a:gd name="connsiteX3" fmla="*/ 3229133 w 3658287"/>
                <a:gd name="connsiteY3" fmla="*/ 908831 h 2838726"/>
                <a:gd name="connsiteX4" fmla="*/ 3212231 w 3658287"/>
                <a:gd name="connsiteY4" fmla="*/ 912976 h 2838726"/>
                <a:gd name="connsiteX5" fmla="*/ 3211150 w 3658287"/>
                <a:gd name="connsiteY5" fmla="*/ 908830 h 2838726"/>
                <a:gd name="connsiteX6" fmla="*/ 2403822 w 3658287"/>
                <a:gd name="connsiteY6" fmla="*/ 1040810 h 2838726"/>
                <a:gd name="connsiteX7" fmla="*/ 2235700 w 3658287"/>
                <a:gd name="connsiteY7" fmla="*/ 1053496 h 2838726"/>
                <a:gd name="connsiteX8" fmla="*/ 2677303 w 3658287"/>
                <a:gd name="connsiteY8" fmla="*/ 0 h 2838726"/>
                <a:gd name="connsiteX9" fmla="*/ 1422845 w 3658287"/>
                <a:gd name="connsiteY9" fmla="*/ 1053246 h 2838726"/>
                <a:gd name="connsiteX10" fmla="*/ 1258056 w 3658287"/>
                <a:gd name="connsiteY10" fmla="*/ 1040811 h 2838726"/>
                <a:gd name="connsiteX11" fmla="*/ 450728 w 3658287"/>
                <a:gd name="connsiteY11" fmla="*/ 908831 h 2838726"/>
                <a:gd name="connsiteX12" fmla="*/ 449647 w 3658287"/>
                <a:gd name="connsiteY12" fmla="*/ 912975 h 2838726"/>
                <a:gd name="connsiteX13" fmla="*/ 432745 w 3658287"/>
                <a:gd name="connsiteY13" fmla="*/ 908830 h 2838726"/>
                <a:gd name="connsiteX14" fmla="*/ 0 w 3658287"/>
                <a:gd name="connsiteY14" fmla="*/ 2636484 h 2838726"/>
                <a:gd name="connsiteX15" fmla="*/ 15376 w 3658287"/>
                <a:gd name="connsiteY15" fmla="*/ 2639599 h 2838726"/>
                <a:gd name="connsiteX16" fmla="*/ 1826634 w 3658287"/>
                <a:gd name="connsiteY16" fmla="*/ 2838726 h 28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8287" h="2838726">
                  <a:moveTo>
                    <a:pt x="1826634" y="2838726"/>
                  </a:moveTo>
                  <a:cubicBezTo>
                    <a:pt x="2458344" y="2838726"/>
                    <a:pt x="3059516" y="2728214"/>
                    <a:pt x="3513230" y="2650906"/>
                  </a:cubicBezTo>
                  <a:lnTo>
                    <a:pt x="3658287" y="2622146"/>
                  </a:lnTo>
                  <a:lnTo>
                    <a:pt x="3229133" y="908831"/>
                  </a:lnTo>
                  <a:lnTo>
                    <a:pt x="3212231" y="912976"/>
                  </a:lnTo>
                  <a:lnTo>
                    <a:pt x="3211150" y="908830"/>
                  </a:lnTo>
                  <a:cubicBezTo>
                    <a:pt x="2955732" y="970038"/>
                    <a:pt x="2681822" y="1014031"/>
                    <a:pt x="2403822" y="1040810"/>
                  </a:cubicBezTo>
                  <a:lnTo>
                    <a:pt x="2235700" y="1053496"/>
                  </a:lnTo>
                  <a:lnTo>
                    <a:pt x="2677303" y="0"/>
                  </a:lnTo>
                  <a:lnTo>
                    <a:pt x="1422845" y="1053246"/>
                  </a:lnTo>
                  <a:lnTo>
                    <a:pt x="1258056" y="1040811"/>
                  </a:lnTo>
                  <a:cubicBezTo>
                    <a:pt x="980055" y="1014033"/>
                    <a:pt x="706145" y="970039"/>
                    <a:pt x="450728" y="908831"/>
                  </a:cubicBezTo>
                  <a:lnTo>
                    <a:pt x="449647" y="912975"/>
                  </a:lnTo>
                  <a:lnTo>
                    <a:pt x="432745" y="908830"/>
                  </a:lnTo>
                  <a:lnTo>
                    <a:pt x="0" y="2636484"/>
                  </a:lnTo>
                  <a:lnTo>
                    <a:pt x="15376" y="2639599"/>
                  </a:lnTo>
                  <a:cubicBezTo>
                    <a:pt x="472513" y="2724446"/>
                    <a:pt x="1164842" y="2838726"/>
                    <a:pt x="1826634" y="28387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50800" algn="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8" name="Csoportba foglalás 27"/>
            <p:cNvGrpSpPr/>
            <p:nvPr/>
          </p:nvGrpSpPr>
          <p:grpSpPr>
            <a:xfrm>
              <a:off x="5911788" y="222628"/>
              <a:ext cx="2205405" cy="1001929"/>
              <a:chOff x="4856337" y="3646131"/>
              <a:chExt cx="3100243" cy="1621761"/>
            </a:xfrm>
          </p:grpSpPr>
          <p:sp>
            <p:nvSpPr>
              <p:cNvPr id="29" name="Szabadkézi sokszög 28"/>
              <p:cNvSpPr/>
              <p:nvPr/>
            </p:nvSpPr>
            <p:spPr>
              <a:xfrm flipH="1" flipV="1">
                <a:off x="4856337" y="3646131"/>
                <a:ext cx="3100243" cy="1621761"/>
              </a:xfrm>
              <a:custGeom>
                <a:avLst/>
                <a:gdLst>
                  <a:gd name="connsiteX0" fmla="*/ 1578127 w 3100243"/>
                  <a:gd name="connsiteY0" fmla="*/ 1561376 h 1561376"/>
                  <a:gd name="connsiteX1" fmla="*/ 122930 w 3100243"/>
                  <a:gd name="connsiteY1" fmla="*/ 1463929 h 1561376"/>
                  <a:gd name="connsiteX2" fmla="*/ 0 w 3100243"/>
                  <a:gd name="connsiteY2" fmla="*/ 1439761 h 1561376"/>
                  <a:gd name="connsiteX3" fmla="*/ 363690 w 3100243"/>
                  <a:gd name="connsiteY3" fmla="*/ 1 h 1561376"/>
                  <a:gd name="connsiteX4" fmla="*/ 378014 w 3100243"/>
                  <a:gd name="connsiteY4" fmla="*/ 3484 h 1561376"/>
                  <a:gd name="connsiteX5" fmla="*/ 378930 w 3100243"/>
                  <a:gd name="connsiteY5" fmla="*/ 0 h 1561376"/>
                  <a:gd name="connsiteX6" fmla="*/ 1299402 w 3100243"/>
                  <a:gd name="connsiteY6" fmla="*/ 128588 h 1561376"/>
                  <a:gd name="connsiteX7" fmla="*/ 1548619 w 3100243"/>
                  <a:gd name="connsiteY7" fmla="*/ 135392 h 1561376"/>
                  <a:gd name="connsiteX8" fmla="*/ 1797798 w 3100243"/>
                  <a:gd name="connsiteY8" fmla="*/ 128589 h 1561376"/>
                  <a:gd name="connsiteX9" fmla="*/ 2718270 w 3100243"/>
                  <a:gd name="connsiteY9" fmla="*/ 1 h 1561376"/>
                  <a:gd name="connsiteX10" fmla="*/ 2719186 w 3100243"/>
                  <a:gd name="connsiteY10" fmla="*/ 3483 h 1561376"/>
                  <a:gd name="connsiteX11" fmla="*/ 2733510 w 3100243"/>
                  <a:gd name="connsiteY11" fmla="*/ 0 h 1561376"/>
                  <a:gd name="connsiteX12" fmla="*/ 3100243 w 3100243"/>
                  <a:gd name="connsiteY12" fmla="*/ 1451810 h 1561376"/>
                  <a:gd name="connsiteX13" fmla="*/ 3087212 w 3100243"/>
                  <a:gd name="connsiteY13" fmla="*/ 1454427 h 1561376"/>
                  <a:gd name="connsiteX14" fmla="*/ 1578127 w 3100243"/>
                  <a:gd name="connsiteY14" fmla="*/ 1561376 h 1561376"/>
                  <a:gd name="connsiteX0" fmla="*/ 1552248 w 3100243"/>
                  <a:gd name="connsiteY0" fmla="*/ 1621761 h 1621761"/>
                  <a:gd name="connsiteX1" fmla="*/ 122930 w 3100243"/>
                  <a:gd name="connsiteY1" fmla="*/ 1463929 h 1621761"/>
                  <a:gd name="connsiteX2" fmla="*/ 0 w 3100243"/>
                  <a:gd name="connsiteY2" fmla="*/ 1439761 h 1621761"/>
                  <a:gd name="connsiteX3" fmla="*/ 363690 w 3100243"/>
                  <a:gd name="connsiteY3" fmla="*/ 1 h 1621761"/>
                  <a:gd name="connsiteX4" fmla="*/ 378014 w 3100243"/>
                  <a:gd name="connsiteY4" fmla="*/ 3484 h 1621761"/>
                  <a:gd name="connsiteX5" fmla="*/ 378930 w 3100243"/>
                  <a:gd name="connsiteY5" fmla="*/ 0 h 1621761"/>
                  <a:gd name="connsiteX6" fmla="*/ 1299402 w 3100243"/>
                  <a:gd name="connsiteY6" fmla="*/ 128588 h 1621761"/>
                  <a:gd name="connsiteX7" fmla="*/ 1548619 w 3100243"/>
                  <a:gd name="connsiteY7" fmla="*/ 135392 h 1621761"/>
                  <a:gd name="connsiteX8" fmla="*/ 1797798 w 3100243"/>
                  <a:gd name="connsiteY8" fmla="*/ 128589 h 1621761"/>
                  <a:gd name="connsiteX9" fmla="*/ 2718270 w 3100243"/>
                  <a:gd name="connsiteY9" fmla="*/ 1 h 1621761"/>
                  <a:gd name="connsiteX10" fmla="*/ 2719186 w 3100243"/>
                  <a:gd name="connsiteY10" fmla="*/ 3483 h 1621761"/>
                  <a:gd name="connsiteX11" fmla="*/ 2733510 w 3100243"/>
                  <a:gd name="connsiteY11" fmla="*/ 0 h 1621761"/>
                  <a:gd name="connsiteX12" fmla="*/ 3100243 w 3100243"/>
                  <a:gd name="connsiteY12" fmla="*/ 1451810 h 1621761"/>
                  <a:gd name="connsiteX13" fmla="*/ 3087212 w 3100243"/>
                  <a:gd name="connsiteY13" fmla="*/ 1454427 h 1621761"/>
                  <a:gd name="connsiteX14" fmla="*/ 1552248 w 3100243"/>
                  <a:gd name="connsiteY14" fmla="*/ 1621761 h 162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0243" h="1621761">
                    <a:moveTo>
                      <a:pt x="1552248" y="1621761"/>
                    </a:moveTo>
                    <a:cubicBezTo>
                      <a:pt x="1016901" y="1621761"/>
                      <a:pt x="507433" y="1528894"/>
                      <a:pt x="122930" y="1463929"/>
                    </a:cubicBezTo>
                    <a:lnTo>
                      <a:pt x="0" y="1439761"/>
                    </a:lnTo>
                    <a:lnTo>
                      <a:pt x="363690" y="1"/>
                    </a:lnTo>
                    <a:lnTo>
                      <a:pt x="378014" y="3484"/>
                    </a:lnTo>
                    <a:lnTo>
                      <a:pt x="378930" y="0"/>
                    </a:lnTo>
                    <a:cubicBezTo>
                      <a:pt x="667538" y="68580"/>
                      <a:pt x="984006" y="111443"/>
                      <a:pt x="1299402" y="128588"/>
                    </a:cubicBezTo>
                    <a:lnTo>
                      <a:pt x="1548619" y="135392"/>
                    </a:lnTo>
                    <a:lnTo>
                      <a:pt x="1797798" y="128589"/>
                    </a:lnTo>
                    <a:cubicBezTo>
                      <a:pt x="2113195" y="111444"/>
                      <a:pt x="2429663" y="68581"/>
                      <a:pt x="2718270" y="1"/>
                    </a:cubicBezTo>
                    <a:lnTo>
                      <a:pt x="2719186" y="3483"/>
                    </a:lnTo>
                    <a:lnTo>
                      <a:pt x="2733510" y="0"/>
                    </a:lnTo>
                    <a:lnTo>
                      <a:pt x="3100243" y="1451810"/>
                    </a:lnTo>
                    <a:lnTo>
                      <a:pt x="3087212" y="1454427"/>
                    </a:lnTo>
                    <a:cubicBezTo>
                      <a:pt x="2699808" y="1525727"/>
                      <a:pt x="2113089" y="1621761"/>
                      <a:pt x="1552248" y="162176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D4823"/>
                  </a:gs>
                  <a:gs pos="98000">
                    <a:srgbClr val="E32D91"/>
                  </a:gs>
                </a:gsLst>
                <a:lin ang="5400000" scaled="1"/>
              </a:gradFill>
              <a:ln>
                <a:noFill/>
              </a:ln>
              <a:effectLst>
                <a:outerShdw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Szabadkézi sokszög 29"/>
              <p:cNvSpPr>
                <a:spLocks noChangeAspect="1"/>
              </p:cNvSpPr>
              <p:nvPr/>
            </p:nvSpPr>
            <p:spPr>
              <a:xfrm flipH="1" flipV="1">
                <a:off x="4957093" y="3690442"/>
                <a:ext cx="2914228" cy="1524455"/>
              </a:xfrm>
              <a:custGeom>
                <a:avLst/>
                <a:gdLst>
                  <a:gd name="connsiteX0" fmla="*/ 1578127 w 3100243"/>
                  <a:gd name="connsiteY0" fmla="*/ 1561376 h 1561376"/>
                  <a:gd name="connsiteX1" fmla="*/ 122930 w 3100243"/>
                  <a:gd name="connsiteY1" fmla="*/ 1463929 h 1561376"/>
                  <a:gd name="connsiteX2" fmla="*/ 0 w 3100243"/>
                  <a:gd name="connsiteY2" fmla="*/ 1439761 h 1561376"/>
                  <a:gd name="connsiteX3" fmla="*/ 363690 w 3100243"/>
                  <a:gd name="connsiteY3" fmla="*/ 1 h 1561376"/>
                  <a:gd name="connsiteX4" fmla="*/ 378014 w 3100243"/>
                  <a:gd name="connsiteY4" fmla="*/ 3484 h 1561376"/>
                  <a:gd name="connsiteX5" fmla="*/ 378930 w 3100243"/>
                  <a:gd name="connsiteY5" fmla="*/ 0 h 1561376"/>
                  <a:gd name="connsiteX6" fmla="*/ 1299402 w 3100243"/>
                  <a:gd name="connsiteY6" fmla="*/ 128588 h 1561376"/>
                  <a:gd name="connsiteX7" fmla="*/ 1548619 w 3100243"/>
                  <a:gd name="connsiteY7" fmla="*/ 135392 h 1561376"/>
                  <a:gd name="connsiteX8" fmla="*/ 1797798 w 3100243"/>
                  <a:gd name="connsiteY8" fmla="*/ 128589 h 1561376"/>
                  <a:gd name="connsiteX9" fmla="*/ 2718270 w 3100243"/>
                  <a:gd name="connsiteY9" fmla="*/ 1 h 1561376"/>
                  <a:gd name="connsiteX10" fmla="*/ 2719186 w 3100243"/>
                  <a:gd name="connsiteY10" fmla="*/ 3483 h 1561376"/>
                  <a:gd name="connsiteX11" fmla="*/ 2733510 w 3100243"/>
                  <a:gd name="connsiteY11" fmla="*/ 0 h 1561376"/>
                  <a:gd name="connsiteX12" fmla="*/ 3100243 w 3100243"/>
                  <a:gd name="connsiteY12" fmla="*/ 1451810 h 1561376"/>
                  <a:gd name="connsiteX13" fmla="*/ 3087212 w 3100243"/>
                  <a:gd name="connsiteY13" fmla="*/ 1454427 h 1561376"/>
                  <a:gd name="connsiteX14" fmla="*/ 1578127 w 3100243"/>
                  <a:gd name="connsiteY14" fmla="*/ 1561376 h 1561376"/>
                  <a:gd name="connsiteX0" fmla="*/ 1552248 w 3100243"/>
                  <a:gd name="connsiteY0" fmla="*/ 1621761 h 1621761"/>
                  <a:gd name="connsiteX1" fmla="*/ 122930 w 3100243"/>
                  <a:gd name="connsiteY1" fmla="*/ 1463929 h 1621761"/>
                  <a:gd name="connsiteX2" fmla="*/ 0 w 3100243"/>
                  <a:gd name="connsiteY2" fmla="*/ 1439761 h 1621761"/>
                  <a:gd name="connsiteX3" fmla="*/ 363690 w 3100243"/>
                  <a:gd name="connsiteY3" fmla="*/ 1 h 1621761"/>
                  <a:gd name="connsiteX4" fmla="*/ 378014 w 3100243"/>
                  <a:gd name="connsiteY4" fmla="*/ 3484 h 1621761"/>
                  <a:gd name="connsiteX5" fmla="*/ 378930 w 3100243"/>
                  <a:gd name="connsiteY5" fmla="*/ 0 h 1621761"/>
                  <a:gd name="connsiteX6" fmla="*/ 1299402 w 3100243"/>
                  <a:gd name="connsiteY6" fmla="*/ 128588 h 1621761"/>
                  <a:gd name="connsiteX7" fmla="*/ 1548619 w 3100243"/>
                  <a:gd name="connsiteY7" fmla="*/ 135392 h 1621761"/>
                  <a:gd name="connsiteX8" fmla="*/ 1797798 w 3100243"/>
                  <a:gd name="connsiteY8" fmla="*/ 128589 h 1621761"/>
                  <a:gd name="connsiteX9" fmla="*/ 2718270 w 3100243"/>
                  <a:gd name="connsiteY9" fmla="*/ 1 h 1621761"/>
                  <a:gd name="connsiteX10" fmla="*/ 2719186 w 3100243"/>
                  <a:gd name="connsiteY10" fmla="*/ 3483 h 1621761"/>
                  <a:gd name="connsiteX11" fmla="*/ 2733510 w 3100243"/>
                  <a:gd name="connsiteY11" fmla="*/ 0 h 1621761"/>
                  <a:gd name="connsiteX12" fmla="*/ 3100243 w 3100243"/>
                  <a:gd name="connsiteY12" fmla="*/ 1451810 h 1621761"/>
                  <a:gd name="connsiteX13" fmla="*/ 3087212 w 3100243"/>
                  <a:gd name="connsiteY13" fmla="*/ 1454427 h 1621761"/>
                  <a:gd name="connsiteX14" fmla="*/ 1552248 w 3100243"/>
                  <a:gd name="connsiteY14" fmla="*/ 1621761 h 162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0243" h="1621761">
                    <a:moveTo>
                      <a:pt x="1552248" y="1621761"/>
                    </a:moveTo>
                    <a:cubicBezTo>
                      <a:pt x="1016901" y="1621761"/>
                      <a:pt x="507433" y="1528894"/>
                      <a:pt x="122930" y="1463929"/>
                    </a:cubicBezTo>
                    <a:lnTo>
                      <a:pt x="0" y="1439761"/>
                    </a:lnTo>
                    <a:lnTo>
                      <a:pt x="363690" y="1"/>
                    </a:lnTo>
                    <a:lnTo>
                      <a:pt x="378014" y="3484"/>
                    </a:lnTo>
                    <a:lnTo>
                      <a:pt x="378930" y="0"/>
                    </a:lnTo>
                    <a:cubicBezTo>
                      <a:pt x="667538" y="68580"/>
                      <a:pt x="984006" y="111443"/>
                      <a:pt x="1299402" y="128588"/>
                    </a:cubicBezTo>
                    <a:lnTo>
                      <a:pt x="1548619" y="135392"/>
                    </a:lnTo>
                    <a:lnTo>
                      <a:pt x="1797798" y="128589"/>
                    </a:lnTo>
                    <a:cubicBezTo>
                      <a:pt x="2113195" y="111444"/>
                      <a:pt x="2429663" y="68581"/>
                      <a:pt x="2718270" y="1"/>
                    </a:cubicBezTo>
                    <a:lnTo>
                      <a:pt x="2719186" y="3483"/>
                    </a:lnTo>
                    <a:lnTo>
                      <a:pt x="2733510" y="0"/>
                    </a:lnTo>
                    <a:lnTo>
                      <a:pt x="3100243" y="1451810"/>
                    </a:lnTo>
                    <a:lnTo>
                      <a:pt x="3087212" y="1454427"/>
                    </a:lnTo>
                    <a:cubicBezTo>
                      <a:pt x="2699808" y="1525727"/>
                      <a:pt x="2113089" y="1621761"/>
                      <a:pt x="1552248" y="1621761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1" name="Szövegdoboz 30"/>
            <p:cNvSpPr txBox="1"/>
            <p:nvPr/>
          </p:nvSpPr>
          <p:spPr>
            <a:xfrm>
              <a:off x="6117977" y="490076"/>
              <a:ext cx="1793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Ószövetség</a:t>
              </a: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8525076" y="198999"/>
            <a:ext cx="2448000" cy="1696646"/>
            <a:chOff x="8525076" y="198999"/>
            <a:chExt cx="2448000" cy="1696646"/>
          </a:xfrm>
        </p:grpSpPr>
        <p:sp>
          <p:nvSpPr>
            <p:cNvPr id="49" name="Szabadkézi sokszög 48"/>
            <p:cNvSpPr/>
            <p:nvPr/>
          </p:nvSpPr>
          <p:spPr>
            <a:xfrm flipH="1" flipV="1">
              <a:off x="8525076" y="198999"/>
              <a:ext cx="2448000" cy="1696646"/>
            </a:xfrm>
            <a:custGeom>
              <a:avLst/>
              <a:gdLst>
                <a:gd name="connsiteX0" fmla="*/ 1826634 w 3658287"/>
                <a:gd name="connsiteY0" fmla="*/ 2179278 h 2179278"/>
                <a:gd name="connsiteX1" fmla="*/ 3513230 w 3658287"/>
                <a:gd name="connsiteY1" fmla="*/ 1991458 h 2179278"/>
                <a:gd name="connsiteX2" fmla="*/ 3658287 w 3658287"/>
                <a:gd name="connsiteY2" fmla="*/ 1962698 h 2179278"/>
                <a:gd name="connsiteX3" fmla="*/ 3229133 w 3658287"/>
                <a:gd name="connsiteY3" fmla="*/ 249383 h 2179278"/>
                <a:gd name="connsiteX4" fmla="*/ 3212231 w 3658287"/>
                <a:gd name="connsiteY4" fmla="*/ 253528 h 2179278"/>
                <a:gd name="connsiteX5" fmla="*/ 3211150 w 3658287"/>
                <a:gd name="connsiteY5" fmla="*/ 249382 h 2179278"/>
                <a:gd name="connsiteX6" fmla="*/ 2403822 w 3658287"/>
                <a:gd name="connsiteY6" fmla="*/ 381362 h 2179278"/>
                <a:gd name="connsiteX7" fmla="*/ 2235700 w 3658287"/>
                <a:gd name="connsiteY7" fmla="*/ 394048 h 2179278"/>
                <a:gd name="connsiteX8" fmla="*/ 1829143 w 3658287"/>
                <a:gd name="connsiteY8" fmla="*/ 0 h 2179278"/>
                <a:gd name="connsiteX9" fmla="*/ 1422845 w 3658287"/>
                <a:gd name="connsiteY9" fmla="*/ 393798 h 2179278"/>
                <a:gd name="connsiteX10" fmla="*/ 1258056 w 3658287"/>
                <a:gd name="connsiteY10" fmla="*/ 381363 h 2179278"/>
                <a:gd name="connsiteX11" fmla="*/ 450728 w 3658287"/>
                <a:gd name="connsiteY11" fmla="*/ 249383 h 2179278"/>
                <a:gd name="connsiteX12" fmla="*/ 449647 w 3658287"/>
                <a:gd name="connsiteY12" fmla="*/ 253527 h 2179278"/>
                <a:gd name="connsiteX13" fmla="*/ 432745 w 3658287"/>
                <a:gd name="connsiteY13" fmla="*/ 249382 h 2179278"/>
                <a:gd name="connsiteX14" fmla="*/ 0 w 3658287"/>
                <a:gd name="connsiteY14" fmla="*/ 1977036 h 2179278"/>
                <a:gd name="connsiteX15" fmla="*/ 15376 w 3658287"/>
                <a:gd name="connsiteY15" fmla="*/ 1980151 h 2179278"/>
                <a:gd name="connsiteX16" fmla="*/ 1826634 w 3658287"/>
                <a:gd name="connsiteY16" fmla="*/ 2179278 h 2179278"/>
                <a:gd name="connsiteX0" fmla="*/ 1826634 w 3658287"/>
                <a:gd name="connsiteY0" fmla="*/ 2838726 h 2838726"/>
                <a:gd name="connsiteX1" fmla="*/ 3513230 w 3658287"/>
                <a:gd name="connsiteY1" fmla="*/ 2650906 h 2838726"/>
                <a:gd name="connsiteX2" fmla="*/ 3658287 w 3658287"/>
                <a:gd name="connsiteY2" fmla="*/ 2622146 h 2838726"/>
                <a:gd name="connsiteX3" fmla="*/ 3229133 w 3658287"/>
                <a:gd name="connsiteY3" fmla="*/ 908831 h 2838726"/>
                <a:gd name="connsiteX4" fmla="*/ 3212231 w 3658287"/>
                <a:gd name="connsiteY4" fmla="*/ 912976 h 2838726"/>
                <a:gd name="connsiteX5" fmla="*/ 3211150 w 3658287"/>
                <a:gd name="connsiteY5" fmla="*/ 908830 h 2838726"/>
                <a:gd name="connsiteX6" fmla="*/ 2403822 w 3658287"/>
                <a:gd name="connsiteY6" fmla="*/ 1040810 h 2838726"/>
                <a:gd name="connsiteX7" fmla="*/ 2235700 w 3658287"/>
                <a:gd name="connsiteY7" fmla="*/ 1053496 h 2838726"/>
                <a:gd name="connsiteX8" fmla="*/ 2677303 w 3658287"/>
                <a:gd name="connsiteY8" fmla="*/ 0 h 2838726"/>
                <a:gd name="connsiteX9" fmla="*/ 1422845 w 3658287"/>
                <a:gd name="connsiteY9" fmla="*/ 1053246 h 2838726"/>
                <a:gd name="connsiteX10" fmla="*/ 1258056 w 3658287"/>
                <a:gd name="connsiteY10" fmla="*/ 1040811 h 2838726"/>
                <a:gd name="connsiteX11" fmla="*/ 450728 w 3658287"/>
                <a:gd name="connsiteY11" fmla="*/ 908831 h 2838726"/>
                <a:gd name="connsiteX12" fmla="*/ 449647 w 3658287"/>
                <a:gd name="connsiteY12" fmla="*/ 912975 h 2838726"/>
                <a:gd name="connsiteX13" fmla="*/ 432745 w 3658287"/>
                <a:gd name="connsiteY13" fmla="*/ 908830 h 2838726"/>
                <a:gd name="connsiteX14" fmla="*/ 0 w 3658287"/>
                <a:gd name="connsiteY14" fmla="*/ 2636484 h 2838726"/>
                <a:gd name="connsiteX15" fmla="*/ 15376 w 3658287"/>
                <a:gd name="connsiteY15" fmla="*/ 2639599 h 2838726"/>
                <a:gd name="connsiteX16" fmla="*/ 1826634 w 3658287"/>
                <a:gd name="connsiteY16" fmla="*/ 2838726 h 28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58287" h="2838726">
                  <a:moveTo>
                    <a:pt x="1826634" y="2838726"/>
                  </a:moveTo>
                  <a:cubicBezTo>
                    <a:pt x="2458344" y="2838726"/>
                    <a:pt x="3059516" y="2728214"/>
                    <a:pt x="3513230" y="2650906"/>
                  </a:cubicBezTo>
                  <a:lnTo>
                    <a:pt x="3658287" y="2622146"/>
                  </a:lnTo>
                  <a:lnTo>
                    <a:pt x="3229133" y="908831"/>
                  </a:lnTo>
                  <a:lnTo>
                    <a:pt x="3212231" y="912976"/>
                  </a:lnTo>
                  <a:lnTo>
                    <a:pt x="3211150" y="908830"/>
                  </a:lnTo>
                  <a:cubicBezTo>
                    <a:pt x="2955732" y="970038"/>
                    <a:pt x="2681822" y="1014031"/>
                    <a:pt x="2403822" y="1040810"/>
                  </a:cubicBezTo>
                  <a:lnTo>
                    <a:pt x="2235700" y="1053496"/>
                  </a:lnTo>
                  <a:lnTo>
                    <a:pt x="2677303" y="0"/>
                  </a:lnTo>
                  <a:lnTo>
                    <a:pt x="1422845" y="1053246"/>
                  </a:lnTo>
                  <a:lnTo>
                    <a:pt x="1258056" y="1040811"/>
                  </a:lnTo>
                  <a:cubicBezTo>
                    <a:pt x="980055" y="1014033"/>
                    <a:pt x="706145" y="970039"/>
                    <a:pt x="450728" y="908831"/>
                  </a:cubicBezTo>
                  <a:lnTo>
                    <a:pt x="449647" y="912975"/>
                  </a:lnTo>
                  <a:lnTo>
                    <a:pt x="432745" y="908830"/>
                  </a:lnTo>
                  <a:lnTo>
                    <a:pt x="0" y="2636484"/>
                  </a:lnTo>
                  <a:lnTo>
                    <a:pt x="15376" y="2639599"/>
                  </a:lnTo>
                  <a:cubicBezTo>
                    <a:pt x="472513" y="2724446"/>
                    <a:pt x="1164842" y="2838726"/>
                    <a:pt x="1826634" y="28387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50800" algn="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8607342" y="267113"/>
              <a:ext cx="2230061" cy="1001930"/>
              <a:chOff x="6689771" y="1213861"/>
              <a:chExt cx="2495277" cy="1001930"/>
            </a:xfrm>
          </p:grpSpPr>
          <p:sp>
            <p:nvSpPr>
              <p:cNvPr id="46" name="Szabadkézi sokszög 45"/>
              <p:cNvSpPr/>
              <p:nvPr/>
            </p:nvSpPr>
            <p:spPr>
              <a:xfrm flipH="1" flipV="1">
                <a:off x="6703566" y="1213861"/>
                <a:ext cx="2467689" cy="1001930"/>
              </a:xfrm>
              <a:custGeom>
                <a:avLst/>
                <a:gdLst>
                  <a:gd name="connsiteX0" fmla="*/ 1578127 w 3100243"/>
                  <a:gd name="connsiteY0" fmla="*/ 1561376 h 1561376"/>
                  <a:gd name="connsiteX1" fmla="*/ 122930 w 3100243"/>
                  <a:gd name="connsiteY1" fmla="*/ 1463929 h 1561376"/>
                  <a:gd name="connsiteX2" fmla="*/ 0 w 3100243"/>
                  <a:gd name="connsiteY2" fmla="*/ 1439761 h 1561376"/>
                  <a:gd name="connsiteX3" fmla="*/ 363690 w 3100243"/>
                  <a:gd name="connsiteY3" fmla="*/ 1 h 1561376"/>
                  <a:gd name="connsiteX4" fmla="*/ 378014 w 3100243"/>
                  <a:gd name="connsiteY4" fmla="*/ 3484 h 1561376"/>
                  <a:gd name="connsiteX5" fmla="*/ 378930 w 3100243"/>
                  <a:gd name="connsiteY5" fmla="*/ 0 h 1561376"/>
                  <a:gd name="connsiteX6" fmla="*/ 1299402 w 3100243"/>
                  <a:gd name="connsiteY6" fmla="*/ 128588 h 1561376"/>
                  <a:gd name="connsiteX7" fmla="*/ 1548619 w 3100243"/>
                  <a:gd name="connsiteY7" fmla="*/ 135392 h 1561376"/>
                  <a:gd name="connsiteX8" fmla="*/ 1797798 w 3100243"/>
                  <a:gd name="connsiteY8" fmla="*/ 128589 h 1561376"/>
                  <a:gd name="connsiteX9" fmla="*/ 2718270 w 3100243"/>
                  <a:gd name="connsiteY9" fmla="*/ 1 h 1561376"/>
                  <a:gd name="connsiteX10" fmla="*/ 2719186 w 3100243"/>
                  <a:gd name="connsiteY10" fmla="*/ 3483 h 1561376"/>
                  <a:gd name="connsiteX11" fmla="*/ 2733510 w 3100243"/>
                  <a:gd name="connsiteY11" fmla="*/ 0 h 1561376"/>
                  <a:gd name="connsiteX12" fmla="*/ 3100243 w 3100243"/>
                  <a:gd name="connsiteY12" fmla="*/ 1451810 h 1561376"/>
                  <a:gd name="connsiteX13" fmla="*/ 3087212 w 3100243"/>
                  <a:gd name="connsiteY13" fmla="*/ 1454427 h 1561376"/>
                  <a:gd name="connsiteX14" fmla="*/ 1578127 w 3100243"/>
                  <a:gd name="connsiteY14" fmla="*/ 1561376 h 1561376"/>
                  <a:gd name="connsiteX0" fmla="*/ 1552248 w 3100243"/>
                  <a:gd name="connsiteY0" fmla="*/ 1621761 h 1621761"/>
                  <a:gd name="connsiteX1" fmla="*/ 122930 w 3100243"/>
                  <a:gd name="connsiteY1" fmla="*/ 1463929 h 1621761"/>
                  <a:gd name="connsiteX2" fmla="*/ 0 w 3100243"/>
                  <a:gd name="connsiteY2" fmla="*/ 1439761 h 1621761"/>
                  <a:gd name="connsiteX3" fmla="*/ 363690 w 3100243"/>
                  <a:gd name="connsiteY3" fmla="*/ 1 h 1621761"/>
                  <a:gd name="connsiteX4" fmla="*/ 378014 w 3100243"/>
                  <a:gd name="connsiteY4" fmla="*/ 3484 h 1621761"/>
                  <a:gd name="connsiteX5" fmla="*/ 378930 w 3100243"/>
                  <a:gd name="connsiteY5" fmla="*/ 0 h 1621761"/>
                  <a:gd name="connsiteX6" fmla="*/ 1299402 w 3100243"/>
                  <a:gd name="connsiteY6" fmla="*/ 128588 h 1621761"/>
                  <a:gd name="connsiteX7" fmla="*/ 1548619 w 3100243"/>
                  <a:gd name="connsiteY7" fmla="*/ 135392 h 1621761"/>
                  <a:gd name="connsiteX8" fmla="*/ 1797798 w 3100243"/>
                  <a:gd name="connsiteY8" fmla="*/ 128589 h 1621761"/>
                  <a:gd name="connsiteX9" fmla="*/ 2718270 w 3100243"/>
                  <a:gd name="connsiteY9" fmla="*/ 1 h 1621761"/>
                  <a:gd name="connsiteX10" fmla="*/ 2719186 w 3100243"/>
                  <a:gd name="connsiteY10" fmla="*/ 3483 h 1621761"/>
                  <a:gd name="connsiteX11" fmla="*/ 2733510 w 3100243"/>
                  <a:gd name="connsiteY11" fmla="*/ 0 h 1621761"/>
                  <a:gd name="connsiteX12" fmla="*/ 3100243 w 3100243"/>
                  <a:gd name="connsiteY12" fmla="*/ 1451810 h 1621761"/>
                  <a:gd name="connsiteX13" fmla="*/ 3087212 w 3100243"/>
                  <a:gd name="connsiteY13" fmla="*/ 1454427 h 1621761"/>
                  <a:gd name="connsiteX14" fmla="*/ 1552248 w 3100243"/>
                  <a:gd name="connsiteY14" fmla="*/ 1621761 h 162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0243" h="1621761">
                    <a:moveTo>
                      <a:pt x="1552248" y="1621761"/>
                    </a:moveTo>
                    <a:cubicBezTo>
                      <a:pt x="1016901" y="1621761"/>
                      <a:pt x="507433" y="1528894"/>
                      <a:pt x="122930" y="1463929"/>
                    </a:cubicBezTo>
                    <a:lnTo>
                      <a:pt x="0" y="1439761"/>
                    </a:lnTo>
                    <a:lnTo>
                      <a:pt x="363690" y="1"/>
                    </a:lnTo>
                    <a:lnTo>
                      <a:pt x="378014" y="3484"/>
                    </a:lnTo>
                    <a:lnTo>
                      <a:pt x="378930" y="0"/>
                    </a:lnTo>
                    <a:cubicBezTo>
                      <a:pt x="667538" y="68580"/>
                      <a:pt x="984006" y="111443"/>
                      <a:pt x="1299402" y="128588"/>
                    </a:cubicBezTo>
                    <a:lnTo>
                      <a:pt x="1548619" y="135392"/>
                    </a:lnTo>
                    <a:lnTo>
                      <a:pt x="1797798" y="128589"/>
                    </a:lnTo>
                    <a:cubicBezTo>
                      <a:pt x="2113195" y="111444"/>
                      <a:pt x="2429663" y="68581"/>
                      <a:pt x="2718270" y="1"/>
                    </a:cubicBezTo>
                    <a:lnTo>
                      <a:pt x="2719186" y="3483"/>
                    </a:lnTo>
                    <a:lnTo>
                      <a:pt x="2733510" y="0"/>
                    </a:lnTo>
                    <a:lnTo>
                      <a:pt x="3100243" y="1451810"/>
                    </a:lnTo>
                    <a:lnTo>
                      <a:pt x="3087212" y="1454427"/>
                    </a:lnTo>
                    <a:cubicBezTo>
                      <a:pt x="2699808" y="1525727"/>
                      <a:pt x="2113089" y="1621761"/>
                      <a:pt x="1552248" y="162176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D4823"/>
                  </a:gs>
                  <a:gs pos="98000">
                    <a:srgbClr val="E32D91"/>
                  </a:gs>
                </a:gsLst>
                <a:lin ang="5400000" scaled="1"/>
              </a:gradFill>
              <a:ln>
                <a:noFill/>
              </a:ln>
              <a:effectLst>
                <a:outerShdw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Szövegdoboz 41"/>
              <p:cNvSpPr txBox="1"/>
              <p:nvPr/>
            </p:nvSpPr>
            <p:spPr>
              <a:xfrm>
                <a:off x="6689771" y="1436823"/>
                <a:ext cx="24952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dirty="0" smtClean="0">
                    <a:solidFill>
                      <a:schemeClr val="bg1"/>
                    </a:solidFill>
                  </a:rPr>
                  <a:t>Újszövetség</a:t>
                </a:r>
              </a:p>
            </p:txBody>
          </p:sp>
        </p:grpSp>
        <p:sp>
          <p:nvSpPr>
            <p:cNvPr id="51" name="Szabadkézi sokszög 50"/>
            <p:cNvSpPr>
              <a:spLocks noChangeAspect="1"/>
            </p:cNvSpPr>
            <p:nvPr/>
          </p:nvSpPr>
          <p:spPr>
            <a:xfrm flipV="1">
              <a:off x="8685832" y="287575"/>
              <a:ext cx="2073080" cy="941814"/>
            </a:xfrm>
            <a:custGeom>
              <a:avLst/>
              <a:gdLst>
                <a:gd name="connsiteX0" fmla="*/ 1578127 w 3100243"/>
                <a:gd name="connsiteY0" fmla="*/ 1561376 h 1561376"/>
                <a:gd name="connsiteX1" fmla="*/ 122930 w 3100243"/>
                <a:gd name="connsiteY1" fmla="*/ 1463929 h 1561376"/>
                <a:gd name="connsiteX2" fmla="*/ 0 w 3100243"/>
                <a:gd name="connsiteY2" fmla="*/ 1439761 h 1561376"/>
                <a:gd name="connsiteX3" fmla="*/ 363690 w 3100243"/>
                <a:gd name="connsiteY3" fmla="*/ 1 h 1561376"/>
                <a:gd name="connsiteX4" fmla="*/ 378014 w 3100243"/>
                <a:gd name="connsiteY4" fmla="*/ 3484 h 1561376"/>
                <a:gd name="connsiteX5" fmla="*/ 378930 w 3100243"/>
                <a:gd name="connsiteY5" fmla="*/ 0 h 1561376"/>
                <a:gd name="connsiteX6" fmla="*/ 1299402 w 3100243"/>
                <a:gd name="connsiteY6" fmla="*/ 128588 h 1561376"/>
                <a:gd name="connsiteX7" fmla="*/ 1548619 w 3100243"/>
                <a:gd name="connsiteY7" fmla="*/ 135392 h 1561376"/>
                <a:gd name="connsiteX8" fmla="*/ 1797798 w 3100243"/>
                <a:gd name="connsiteY8" fmla="*/ 128589 h 1561376"/>
                <a:gd name="connsiteX9" fmla="*/ 2718270 w 3100243"/>
                <a:gd name="connsiteY9" fmla="*/ 1 h 1561376"/>
                <a:gd name="connsiteX10" fmla="*/ 2719186 w 3100243"/>
                <a:gd name="connsiteY10" fmla="*/ 3483 h 1561376"/>
                <a:gd name="connsiteX11" fmla="*/ 2733510 w 3100243"/>
                <a:gd name="connsiteY11" fmla="*/ 0 h 1561376"/>
                <a:gd name="connsiteX12" fmla="*/ 3100243 w 3100243"/>
                <a:gd name="connsiteY12" fmla="*/ 1451810 h 1561376"/>
                <a:gd name="connsiteX13" fmla="*/ 3087212 w 3100243"/>
                <a:gd name="connsiteY13" fmla="*/ 1454427 h 1561376"/>
                <a:gd name="connsiteX14" fmla="*/ 1578127 w 3100243"/>
                <a:gd name="connsiteY14" fmla="*/ 1561376 h 1561376"/>
                <a:gd name="connsiteX0" fmla="*/ 1552248 w 3100243"/>
                <a:gd name="connsiteY0" fmla="*/ 1621761 h 1621761"/>
                <a:gd name="connsiteX1" fmla="*/ 122930 w 3100243"/>
                <a:gd name="connsiteY1" fmla="*/ 1463929 h 1621761"/>
                <a:gd name="connsiteX2" fmla="*/ 0 w 3100243"/>
                <a:gd name="connsiteY2" fmla="*/ 1439761 h 1621761"/>
                <a:gd name="connsiteX3" fmla="*/ 363690 w 3100243"/>
                <a:gd name="connsiteY3" fmla="*/ 1 h 1621761"/>
                <a:gd name="connsiteX4" fmla="*/ 378014 w 3100243"/>
                <a:gd name="connsiteY4" fmla="*/ 3484 h 1621761"/>
                <a:gd name="connsiteX5" fmla="*/ 378930 w 3100243"/>
                <a:gd name="connsiteY5" fmla="*/ 0 h 1621761"/>
                <a:gd name="connsiteX6" fmla="*/ 1299402 w 3100243"/>
                <a:gd name="connsiteY6" fmla="*/ 128588 h 1621761"/>
                <a:gd name="connsiteX7" fmla="*/ 1548619 w 3100243"/>
                <a:gd name="connsiteY7" fmla="*/ 135392 h 1621761"/>
                <a:gd name="connsiteX8" fmla="*/ 1797798 w 3100243"/>
                <a:gd name="connsiteY8" fmla="*/ 128589 h 1621761"/>
                <a:gd name="connsiteX9" fmla="*/ 2718270 w 3100243"/>
                <a:gd name="connsiteY9" fmla="*/ 1 h 1621761"/>
                <a:gd name="connsiteX10" fmla="*/ 2719186 w 3100243"/>
                <a:gd name="connsiteY10" fmla="*/ 3483 h 1621761"/>
                <a:gd name="connsiteX11" fmla="*/ 2733510 w 3100243"/>
                <a:gd name="connsiteY11" fmla="*/ 0 h 1621761"/>
                <a:gd name="connsiteX12" fmla="*/ 3100243 w 3100243"/>
                <a:gd name="connsiteY12" fmla="*/ 1451810 h 1621761"/>
                <a:gd name="connsiteX13" fmla="*/ 3087212 w 3100243"/>
                <a:gd name="connsiteY13" fmla="*/ 1454427 h 1621761"/>
                <a:gd name="connsiteX14" fmla="*/ 1552248 w 3100243"/>
                <a:gd name="connsiteY14" fmla="*/ 1621761 h 162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0243" h="1621761">
                  <a:moveTo>
                    <a:pt x="1552248" y="1621761"/>
                  </a:moveTo>
                  <a:cubicBezTo>
                    <a:pt x="1016901" y="1621761"/>
                    <a:pt x="507433" y="1528894"/>
                    <a:pt x="122930" y="1463929"/>
                  </a:cubicBezTo>
                  <a:lnTo>
                    <a:pt x="0" y="1439761"/>
                  </a:lnTo>
                  <a:lnTo>
                    <a:pt x="363690" y="1"/>
                  </a:lnTo>
                  <a:lnTo>
                    <a:pt x="378014" y="3484"/>
                  </a:lnTo>
                  <a:lnTo>
                    <a:pt x="378930" y="0"/>
                  </a:lnTo>
                  <a:cubicBezTo>
                    <a:pt x="667538" y="68580"/>
                    <a:pt x="984006" y="111443"/>
                    <a:pt x="1299402" y="128588"/>
                  </a:cubicBezTo>
                  <a:lnTo>
                    <a:pt x="1548619" y="135392"/>
                  </a:lnTo>
                  <a:lnTo>
                    <a:pt x="1797798" y="128589"/>
                  </a:lnTo>
                  <a:cubicBezTo>
                    <a:pt x="2113195" y="111444"/>
                    <a:pt x="2429663" y="68581"/>
                    <a:pt x="2718270" y="1"/>
                  </a:cubicBezTo>
                  <a:lnTo>
                    <a:pt x="2719186" y="3483"/>
                  </a:lnTo>
                  <a:lnTo>
                    <a:pt x="2733510" y="0"/>
                  </a:lnTo>
                  <a:lnTo>
                    <a:pt x="3100243" y="1451810"/>
                  </a:lnTo>
                  <a:lnTo>
                    <a:pt x="3087212" y="1454427"/>
                  </a:lnTo>
                  <a:cubicBezTo>
                    <a:pt x="2699808" y="1525727"/>
                    <a:pt x="2113089" y="1621761"/>
                    <a:pt x="1552248" y="1621761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3" name="Csoportba foglalás 52"/>
          <p:cNvGrpSpPr/>
          <p:nvPr/>
        </p:nvGrpSpPr>
        <p:grpSpPr>
          <a:xfrm>
            <a:off x="810890" y="4349807"/>
            <a:ext cx="4439916" cy="2283997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4" name="Csoportba foglalás 53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56" name="Szabadkézi sokszög 55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7" name="Csoportba foglalás 56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58" name="Szabadkézi sokszög 57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D4823"/>
                    </a:gs>
                    <a:gs pos="98000">
                      <a:srgbClr val="E32D91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" name="Szabadkézi sokszög 58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55" name="Szövegdoboz 54"/>
            <p:cNvSpPr txBox="1"/>
            <p:nvPr/>
          </p:nvSpPr>
          <p:spPr>
            <a:xfrm>
              <a:off x="4998769" y="559782"/>
              <a:ext cx="2887946" cy="88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Alkossunk egy bibliai</a:t>
              </a:r>
            </a:p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könyvesszekrényt!</a:t>
              </a:r>
              <a:endParaRPr lang="hu-HU" sz="28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032" y="2221086"/>
            <a:ext cx="2924088" cy="4063163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872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Csoportba foglalás 31"/>
          <p:cNvGrpSpPr/>
          <p:nvPr/>
        </p:nvGrpSpPr>
        <p:grpSpPr>
          <a:xfrm>
            <a:off x="1003080" y="301548"/>
            <a:ext cx="3441270" cy="2283997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Csoportba foglalás 32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35" name="Szabadkézi sokszög 34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6" name="Csoportba foglalás 35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37" name="Szabadkézi sokszög 36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D4823"/>
                    </a:gs>
                    <a:gs pos="98000">
                      <a:srgbClr val="E32D91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" name="Szabadkézi sokszög 37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34" name="Szövegdoboz 33"/>
            <p:cNvSpPr txBox="1"/>
            <p:nvPr/>
          </p:nvSpPr>
          <p:spPr>
            <a:xfrm>
              <a:off x="5285147" y="651765"/>
              <a:ext cx="2341472" cy="88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dirty="0" smtClean="0">
                  <a:solidFill>
                    <a:schemeClr val="bg1"/>
                  </a:solidFill>
                </a:rPr>
                <a:t>Szükséges hozzávalók:</a:t>
              </a:r>
              <a:endParaRPr lang="hu-HU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Lekerekített téglalap 39"/>
          <p:cNvSpPr/>
          <p:nvPr/>
        </p:nvSpPr>
        <p:spPr>
          <a:xfrm>
            <a:off x="5454329" y="795170"/>
            <a:ext cx="6346864" cy="5263679"/>
          </a:xfrm>
          <a:prstGeom prst="roundRect">
            <a:avLst>
              <a:gd name="adj" fmla="val 79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Lekerekített téglalap 42"/>
          <p:cNvSpPr/>
          <p:nvPr/>
        </p:nvSpPr>
        <p:spPr>
          <a:xfrm>
            <a:off x="371974" y="2833241"/>
            <a:ext cx="4526573" cy="3667016"/>
          </a:xfrm>
          <a:prstGeom prst="roundRect">
            <a:avLst>
              <a:gd name="adj" fmla="val 10218"/>
            </a:avLst>
          </a:prstGeom>
          <a:solidFill>
            <a:schemeClr val="bg1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darab gyufásdoboz belseje</a:t>
            </a:r>
          </a:p>
          <a:p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színes papír (bevonáshoz)</a:t>
            </a:r>
          </a:p>
          <a:p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fehér lap (rögzítéshez és könyvekhez)</a:t>
            </a:r>
          </a:p>
          <a:p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ragasztó</a:t>
            </a:r>
          </a:p>
          <a:p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olló</a:t>
            </a:r>
          </a:p>
          <a:p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filcek</a:t>
            </a:r>
          </a:p>
          <a:p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5260130" y="642207"/>
            <a:ext cx="6739884" cy="5569603"/>
          </a:xfrm>
          <a:prstGeom prst="roundRect">
            <a:avLst>
              <a:gd name="adj" fmla="val 7981"/>
            </a:avLst>
          </a:prstGeom>
          <a:noFill/>
          <a:ln w="34925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Lekerekített téglalap 44"/>
          <p:cNvSpPr/>
          <p:nvPr/>
        </p:nvSpPr>
        <p:spPr>
          <a:xfrm>
            <a:off x="185150" y="2627898"/>
            <a:ext cx="4900222" cy="4077702"/>
          </a:xfrm>
          <a:prstGeom prst="roundRect">
            <a:avLst>
              <a:gd name="adj" fmla="val 10218"/>
            </a:avLst>
          </a:prstGeom>
          <a:noFill/>
          <a:ln w="34925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566" y="1494848"/>
            <a:ext cx="2730071" cy="39915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836" y="2497182"/>
            <a:ext cx="2109531" cy="19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1756485" y="349819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Csoportba foglalás 8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11" name="Szabadkézi sokszög 10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2" name="Csoportba foglalás 11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13" name="Szabadkézi sokszög 12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" name="Szabadkézi sokszög 13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10" name="Szövegdoboz 9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1.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317102" y="1869534"/>
            <a:ext cx="11557796" cy="4714272"/>
            <a:chOff x="304800" y="1869534"/>
            <a:chExt cx="11557796" cy="4714272"/>
          </a:xfrm>
        </p:grpSpPr>
        <p:grpSp>
          <p:nvGrpSpPr>
            <p:cNvPr id="15" name="Csoportba foglalás 14"/>
            <p:cNvGrpSpPr/>
            <p:nvPr/>
          </p:nvGrpSpPr>
          <p:grpSpPr>
            <a:xfrm>
              <a:off x="304800" y="1869534"/>
              <a:ext cx="5410694" cy="4710230"/>
              <a:chOff x="815272" y="2502062"/>
              <a:chExt cx="4900222" cy="4077702"/>
            </a:xfrm>
          </p:grpSpPr>
          <p:sp>
            <p:nvSpPr>
              <p:cNvPr id="18" name="Lekerekített téglalap 17"/>
              <p:cNvSpPr/>
              <p:nvPr/>
            </p:nvSpPr>
            <p:spPr>
              <a:xfrm>
                <a:off x="1002097" y="2707405"/>
                <a:ext cx="4526573" cy="3667016"/>
              </a:xfrm>
              <a:prstGeom prst="roundRect">
                <a:avLst>
                  <a:gd name="adj" fmla="val 1021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u-HU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7" name="Lekerekített téglalap 16"/>
              <p:cNvSpPr/>
              <p:nvPr/>
            </p:nvSpPr>
            <p:spPr>
              <a:xfrm>
                <a:off x="815272" y="2502062"/>
                <a:ext cx="4900222" cy="4077702"/>
              </a:xfrm>
              <a:prstGeom prst="roundRect">
                <a:avLst>
                  <a:gd name="adj" fmla="val 10218"/>
                </a:avLst>
              </a:prstGeom>
              <a:noFill/>
              <a:ln w="34925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u-HU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hu-HU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20" name="Csoportba foglalás 19"/>
            <p:cNvGrpSpPr/>
            <p:nvPr/>
          </p:nvGrpSpPr>
          <p:grpSpPr>
            <a:xfrm>
              <a:off x="6210070" y="1869534"/>
              <a:ext cx="5652526" cy="4714272"/>
              <a:chOff x="6654623" y="2557333"/>
              <a:chExt cx="4900222" cy="4077702"/>
            </a:xfrm>
          </p:grpSpPr>
          <p:sp>
            <p:nvSpPr>
              <p:cNvPr id="23" name="Lekerekített téglalap 22"/>
              <p:cNvSpPr/>
              <p:nvPr/>
            </p:nvSpPr>
            <p:spPr>
              <a:xfrm>
                <a:off x="6841449" y="2762677"/>
                <a:ext cx="4526573" cy="3667016"/>
              </a:xfrm>
              <a:prstGeom prst="roundRect">
                <a:avLst>
                  <a:gd name="adj" fmla="val 1021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u-HU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2" name="Lekerekített téglalap 21"/>
              <p:cNvSpPr/>
              <p:nvPr/>
            </p:nvSpPr>
            <p:spPr>
              <a:xfrm>
                <a:off x="6654623" y="2557333"/>
                <a:ext cx="4900222" cy="4077702"/>
              </a:xfrm>
              <a:prstGeom prst="roundRect">
                <a:avLst>
                  <a:gd name="adj" fmla="val 10218"/>
                </a:avLst>
              </a:prstGeom>
              <a:noFill/>
              <a:ln w="34925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hu-HU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hu-HU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25" name="Csoportba foglalás 24"/>
          <p:cNvGrpSpPr/>
          <p:nvPr/>
        </p:nvGrpSpPr>
        <p:grpSpPr>
          <a:xfrm>
            <a:off x="7736491" y="349819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6" name="Csoportba foglalás 25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28" name="Szabadkézi sokszög 27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9" name="Csoportba foglalás 28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30" name="Szabadkézi sokszög 29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" name="Szabadkézi sokszög 30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27" name="Szövegdoboz 26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2</a:t>
              </a:r>
              <a:r>
                <a:rPr lang="hu-HU" sz="3600" dirty="0" smtClean="0">
                  <a:solidFill>
                    <a:schemeClr val="bg1"/>
                  </a:solidFill>
                </a:rPr>
                <a:t>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4255293" y="153175"/>
            <a:ext cx="3441270" cy="2283997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Csoportba foglalás 32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35" name="Szabadkézi sokszög 34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6" name="Csoportba foglalás 35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37" name="Szabadkézi sokszög 36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D4823"/>
                    </a:gs>
                    <a:gs pos="98000">
                      <a:srgbClr val="E32D91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" name="Szabadkézi sokszög 37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34" name="Szövegdoboz 33"/>
            <p:cNvSpPr txBox="1"/>
            <p:nvPr/>
          </p:nvSpPr>
          <p:spPr>
            <a:xfrm>
              <a:off x="5353368" y="634349"/>
              <a:ext cx="2152650" cy="767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Elkészítés menete:</a:t>
              </a:r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2" y="2555769"/>
            <a:ext cx="3484765" cy="32382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78" y="2769811"/>
            <a:ext cx="4948215" cy="3116668"/>
          </a:xfrm>
          <a:prstGeom prst="rect">
            <a:avLst/>
          </a:prstGeom>
        </p:spPr>
      </p:pic>
      <p:sp>
        <p:nvSpPr>
          <p:cNvPr id="39" name="Lekerekített téglalap 38"/>
          <p:cNvSpPr/>
          <p:nvPr/>
        </p:nvSpPr>
        <p:spPr>
          <a:xfrm>
            <a:off x="860177" y="5670276"/>
            <a:ext cx="4299936" cy="1028085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Kend be ragasztóval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az első dobozbelső hosszabb oldalát!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0" name="Lekerekített téglalap 39"/>
          <p:cNvSpPr/>
          <p:nvPr/>
        </p:nvSpPr>
        <p:spPr>
          <a:xfrm>
            <a:off x="6934720" y="5654148"/>
            <a:ext cx="3961398" cy="1028085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Így </a:t>
            </a:r>
            <a:r>
              <a:rPr lang="hu-HU" sz="2400" dirty="0" err="1" smtClean="0">
                <a:solidFill>
                  <a:schemeClr val="bg1"/>
                </a:solidFill>
              </a:rPr>
              <a:t>ragassz</a:t>
            </a:r>
            <a:r>
              <a:rPr lang="hu-HU" sz="2400" dirty="0" smtClean="0">
                <a:solidFill>
                  <a:schemeClr val="bg1"/>
                </a:solidFill>
              </a:rPr>
              <a:t> össze két dobozbelsőt! 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/>
          <p:cNvGrpSpPr/>
          <p:nvPr/>
        </p:nvGrpSpPr>
        <p:grpSpPr>
          <a:xfrm>
            <a:off x="1706726" y="399134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Csoportba foglalás 16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19" name="Szabadkézi sokszög 18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0" name="Csoportba foglalás 19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21" name="Szabadkézi sokszög 20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" name="Szabadkézi sokszög 21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18" name="Szövegdoboz 17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3</a:t>
              </a:r>
              <a:r>
                <a:rPr lang="hu-HU" sz="3600" dirty="0" smtClean="0">
                  <a:solidFill>
                    <a:schemeClr val="bg1"/>
                  </a:solidFill>
                </a:rPr>
                <a:t>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304800" y="1869534"/>
            <a:ext cx="5410694" cy="4710230"/>
            <a:chOff x="815272" y="2502062"/>
            <a:chExt cx="4900222" cy="4077702"/>
          </a:xfrm>
        </p:grpSpPr>
        <p:sp>
          <p:nvSpPr>
            <p:cNvPr id="24" name="Lekerekített téglalap 23"/>
            <p:cNvSpPr/>
            <p:nvPr/>
          </p:nvSpPr>
          <p:spPr>
            <a:xfrm>
              <a:off x="1002097" y="2707405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Lekerekített téglalap 24"/>
            <p:cNvSpPr/>
            <p:nvPr/>
          </p:nvSpPr>
          <p:spPr>
            <a:xfrm>
              <a:off x="815272" y="2502062"/>
              <a:ext cx="4900222" cy="407770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6210070" y="1869534"/>
            <a:ext cx="5652526" cy="4714272"/>
            <a:chOff x="6654623" y="2557333"/>
            <a:chExt cx="4900222" cy="4077702"/>
          </a:xfrm>
        </p:grpSpPr>
        <p:sp>
          <p:nvSpPr>
            <p:cNvPr id="27" name="Lekerekített téglalap 26"/>
            <p:cNvSpPr/>
            <p:nvPr/>
          </p:nvSpPr>
          <p:spPr>
            <a:xfrm>
              <a:off x="6841449" y="2762677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Lekerekített téglalap 27"/>
            <p:cNvSpPr/>
            <p:nvPr/>
          </p:nvSpPr>
          <p:spPr>
            <a:xfrm>
              <a:off x="6654623" y="2557333"/>
              <a:ext cx="4900222" cy="407770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7782671" y="399134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0" name="Csoportba foglalás 29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46" name="Szabadkézi sokszög 45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7" name="Csoportba foglalás 46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48" name="Szabadkézi sokszög 47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9" name="Szabadkézi sokszög 48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31" name="Szövegdoboz 30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4</a:t>
              </a:r>
              <a:r>
                <a:rPr lang="hu-HU" sz="3600" dirty="0" smtClean="0">
                  <a:solidFill>
                    <a:schemeClr val="bg1"/>
                  </a:solidFill>
                </a:rPr>
                <a:t>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87" y="2759370"/>
            <a:ext cx="4898603" cy="29195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03" y="2134315"/>
            <a:ext cx="4144911" cy="3263015"/>
          </a:xfrm>
          <a:prstGeom prst="rect">
            <a:avLst/>
          </a:prstGeom>
        </p:spPr>
      </p:pic>
      <p:sp>
        <p:nvSpPr>
          <p:cNvPr id="32" name="Lekerekített téglalap 31"/>
          <p:cNvSpPr/>
          <p:nvPr/>
        </p:nvSpPr>
        <p:spPr>
          <a:xfrm>
            <a:off x="791498" y="5815152"/>
            <a:ext cx="4337775" cy="859249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Három dobozbelső összeragasztva!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6342484" y="5512093"/>
            <a:ext cx="5520112" cy="1099094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bg1"/>
                </a:solidFill>
              </a:rPr>
              <a:t>Készíts négy összeragasztott dobozbelsőt! Ismételd meg! Így lesz két polcod. 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A két polcot </a:t>
            </a:r>
            <a:r>
              <a:rPr lang="hu-HU" sz="2000" b="1" dirty="0" smtClean="0">
                <a:solidFill>
                  <a:schemeClr val="bg1"/>
                </a:solidFill>
              </a:rPr>
              <a:t>ne</a:t>
            </a:r>
            <a:r>
              <a:rPr lang="hu-HU" sz="2000" dirty="0" smtClean="0">
                <a:solidFill>
                  <a:schemeClr val="bg1"/>
                </a:solidFill>
              </a:rPr>
              <a:t> ragaszd még egymáshoz!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756485" y="349819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Csoportba foglalás 2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5" name="Szabadkézi sokszög 4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" name="Csoportba foglalás 5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7" name="Szabadkézi sokszög 6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Szabadkézi sokszög 7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" name="Szövegdoboz 3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5</a:t>
              </a:r>
              <a:r>
                <a:rPr lang="hu-HU" sz="3600" dirty="0" smtClean="0">
                  <a:solidFill>
                    <a:schemeClr val="bg1"/>
                  </a:solidFill>
                </a:rPr>
                <a:t>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304800" y="1869534"/>
            <a:ext cx="5410694" cy="4710230"/>
            <a:chOff x="815272" y="2502062"/>
            <a:chExt cx="4900222" cy="4077702"/>
          </a:xfrm>
        </p:grpSpPr>
        <p:sp>
          <p:nvSpPr>
            <p:cNvPr id="10" name="Lekerekített téglalap 9"/>
            <p:cNvSpPr/>
            <p:nvPr/>
          </p:nvSpPr>
          <p:spPr>
            <a:xfrm>
              <a:off x="1002097" y="2707405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Lekerekített téglalap 10"/>
            <p:cNvSpPr/>
            <p:nvPr/>
          </p:nvSpPr>
          <p:spPr>
            <a:xfrm>
              <a:off x="815272" y="2502062"/>
              <a:ext cx="4900222" cy="407770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bg1"/>
                </a:solidFill>
              </a:endParaRPr>
            </a:p>
            <a:p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Kép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84" y="4095790"/>
            <a:ext cx="4953924" cy="1920758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7773657" y="349819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" name="Csoportba foglalás 12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15" name="Szabadkézi sokszög 14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" name="Csoportba foglalás 15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17" name="Szabadkézi sokszög 16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Szabadkézi sokszög 17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4" name="Szövegdoboz 13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6.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6321972" y="1869534"/>
            <a:ext cx="5410694" cy="4710230"/>
            <a:chOff x="815272" y="2502062"/>
            <a:chExt cx="4900222" cy="4077702"/>
          </a:xfrm>
        </p:grpSpPr>
        <p:sp>
          <p:nvSpPr>
            <p:cNvPr id="20" name="Lekerekített téglalap 19"/>
            <p:cNvSpPr/>
            <p:nvPr/>
          </p:nvSpPr>
          <p:spPr>
            <a:xfrm>
              <a:off x="1002097" y="2707405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Lekerekített téglalap 20"/>
            <p:cNvSpPr/>
            <p:nvPr/>
          </p:nvSpPr>
          <p:spPr>
            <a:xfrm>
              <a:off x="815272" y="2502062"/>
              <a:ext cx="4900222" cy="407770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bg1"/>
                </a:solidFill>
              </a:endParaRPr>
            </a:p>
            <a:p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34" name="Lekerekített téglalap 33"/>
            <p:cNvSpPr/>
            <p:nvPr/>
          </p:nvSpPr>
          <p:spPr>
            <a:xfrm>
              <a:off x="1140119" y="2839340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 rot="21420000">
            <a:off x="1086844" y="4787437"/>
            <a:ext cx="3865073" cy="913188"/>
          </a:xfrm>
          <a:prstGeom prst="rect">
            <a:avLst/>
          </a:prstGeom>
          <a:solidFill>
            <a:srgbClr val="EDECD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Right">
              <a:rot lat="1080000" lon="21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823507" y="1894762"/>
            <a:ext cx="4386171" cy="2329888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bg1"/>
                </a:solidFill>
              </a:rPr>
              <a:t>Tedd egymásra a polcokat! Mintha szembe néznének egymással. </a:t>
            </a:r>
            <a:r>
              <a:rPr lang="hu-HU" sz="2200" dirty="0" err="1" smtClean="0">
                <a:solidFill>
                  <a:schemeClr val="bg1"/>
                </a:solidFill>
              </a:rPr>
              <a:t>Ragassz</a:t>
            </a:r>
            <a:r>
              <a:rPr lang="hu-HU" sz="2200" dirty="0" smtClean="0">
                <a:solidFill>
                  <a:schemeClr val="bg1"/>
                </a:solidFill>
              </a:rPr>
              <a:t> egy fehér papírcsíkot az egymásra helyezett összeragasztott dobozokra</a:t>
            </a:r>
            <a:r>
              <a:rPr lang="hu-HU" sz="2200" dirty="0">
                <a:solidFill>
                  <a:schemeClr val="bg1"/>
                </a:solidFill>
              </a:rPr>
              <a:t>!</a:t>
            </a:r>
            <a:r>
              <a:rPr lang="hu-HU" sz="2200" dirty="0" smtClean="0">
                <a:solidFill>
                  <a:schemeClr val="bg1"/>
                </a:solidFill>
              </a:rPr>
              <a:t> Kattints! </a:t>
            </a:r>
            <a:endParaRPr lang="hu-HU" sz="2200" dirty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7292326" y="2222956"/>
            <a:ext cx="3469982" cy="754465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Nyisd ki a szekrényt!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351" y="3020915"/>
            <a:ext cx="2468735" cy="329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7800858" y="168803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Csoportba foglalás 5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8" name="Szabadkézi sokszög 7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" name="Csoportba foglalás 8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10" name="Szabadkézi sokszög 9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" name="Szabadkézi sokszög 10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7" name="Szövegdoboz 6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8</a:t>
              </a:r>
              <a:r>
                <a:rPr lang="hu-HU" sz="3600" dirty="0" smtClean="0">
                  <a:solidFill>
                    <a:schemeClr val="bg1"/>
                  </a:solidFill>
                </a:rPr>
                <a:t>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563458" y="98371"/>
            <a:ext cx="2507323" cy="1494433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" name="Csoportba foglalás 12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15" name="Szabadkézi sokszög 14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6" name="Csoportba foglalás 15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17" name="Szabadkézi sokszög 16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" name="Szabadkézi sokszög 17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14" name="Szövegdoboz 13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>
                  <a:solidFill>
                    <a:schemeClr val="bg1"/>
                  </a:solidFill>
                </a:rPr>
                <a:t>7</a:t>
              </a:r>
              <a:r>
                <a:rPr lang="hu-HU" sz="3600" dirty="0" smtClean="0">
                  <a:solidFill>
                    <a:schemeClr val="bg1"/>
                  </a:solidFill>
                </a:rPr>
                <a:t>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6228257" y="1705435"/>
            <a:ext cx="5652526" cy="4714272"/>
            <a:chOff x="6654623" y="2557333"/>
            <a:chExt cx="4900222" cy="4077702"/>
          </a:xfrm>
        </p:grpSpPr>
        <p:sp>
          <p:nvSpPr>
            <p:cNvPr id="3" name="Lekerekített téglalap 2"/>
            <p:cNvSpPr/>
            <p:nvPr/>
          </p:nvSpPr>
          <p:spPr>
            <a:xfrm>
              <a:off x="6841449" y="2762677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6654623" y="2557333"/>
              <a:ext cx="4900222" cy="407770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311217" y="1709477"/>
            <a:ext cx="5410694" cy="4710230"/>
            <a:chOff x="815272" y="2502062"/>
            <a:chExt cx="4900222" cy="4077702"/>
          </a:xfrm>
        </p:grpSpPr>
        <p:sp>
          <p:nvSpPr>
            <p:cNvPr id="20" name="Lekerekített téglalap 19"/>
            <p:cNvSpPr/>
            <p:nvPr/>
          </p:nvSpPr>
          <p:spPr>
            <a:xfrm>
              <a:off x="1002097" y="2707405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Lekerekített téglalap 20"/>
            <p:cNvSpPr/>
            <p:nvPr/>
          </p:nvSpPr>
          <p:spPr>
            <a:xfrm>
              <a:off x="815272" y="2502062"/>
              <a:ext cx="4900222" cy="407770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4" y="2447601"/>
            <a:ext cx="4387764" cy="3062863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83" y="1917488"/>
            <a:ext cx="3133718" cy="3884413"/>
          </a:xfrm>
          <a:prstGeom prst="rect">
            <a:avLst/>
          </a:prstGeom>
        </p:spPr>
      </p:pic>
      <p:sp>
        <p:nvSpPr>
          <p:cNvPr id="28" name="Lekerekített téglalap 27"/>
          <p:cNvSpPr/>
          <p:nvPr/>
        </p:nvSpPr>
        <p:spPr>
          <a:xfrm>
            <a:off x="2566074" y="4322490"/>
            <a:ext cx="3469982" cy="754465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Ragassz színes lapot a szekrény hátoldalára!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9" name="Szabadkézi sokszög 38"/>
          <p:cNvSpPr/>
          <p:nvPr/>
        </p:nvSpPr>
        <p:spPr>
          <a:xfrm rot="13787664">
            <a:off x="3107303" y="4424"/>
            <a:ext cx="2693629" cy="3305881"/>
          </a:xfrm>
          <a:custGeom>
            <a:avLst/>
            <a:gdLst>
              <a:gd name="connsiteX0" fmla="*/ 1668909 w 1697659"/>
              <a:gd name="connsiteY0" fmla="*/ 797584 h 2231021"/>
              <a:gd name="connsiteX1" fmla="*/ 605474 w 1697659"/>
              <a:gd name="connsiteY1" fmla="*/ 2177186 h 2231021"/>
              <a:gd name="connsiteX2" fmla="*/ 411646 w 1697659"/>
              <a:gd name="connsiteY2" fmla="*/ 2202271 h 2231021"/>
              <a:gd name="connsiteX3" fmla="*/ 53834 w 1697659"/>
              <a:gd name="connsiteY3" fmla="*/ 1926460 h 2231021"/>
              <a:gd name="connsiteX4" fmla="*/ 28750 w 1697659"/>
              <a:gd name="connsiteY4" fmla="*/ 1732632 h 2231021"/>
              <a:gd name="connsiteX5" fmla="*/ 1092185 w 1697659"/>
              <a:gd name="connsiteY5" fmla="*/ 353030 h 2231021"/>
              <a:gd name="connsiteX6" fmla="*/ 1132857 w 1697659"/>
              <a:gd name="connsiteY6" fmla="*/ 317724 h 2231021"/>
              <a:gd name="connsiteX7" fmla="*/ 1292704 w 1697659"/>
              <a:gd name="connsiteY7" fmla="*/ 0 h 2231021"/>
              <a:gd name="connsiteX8" fmla="*/ 1559404 w 1697659"/>
              <a:gd name="connsiteY8" fmla="*/ 530113 h 2231021"/>
              <a:gd name="connsiteX9" fmla="*/ 1548286 w 1697659"/>
              <a:gd name="connsiteY9" fmla="*/ 530113 h 2231021"/>
              <a:gd name="connsiteX10" fmla="*/ 1643824 w 1697659"/>
              <a:gd name="connsiteY10" fmla="*/ 603756 h 2231021"/>
              <a:gd name="connsiteX11" fmla="*/ 1668909 w 1697659"/>
              <a:gd name="connsiteY11" fmla="*/ 797584 h 2231021"/>
              <a:gd name="connsiteX0" fmla="*/ 1668909 w 1697659"/>
              <a:gd name="connsiteY0" fmla="*/ 797584 h 2231021"/>
              <a:gd name="connsiteX1" fmla="*/ 605474 w 1697659"/>
              <a:gd name="connsiteY1" fmla="*/ 2177186 h 2231021"/>
              <a:gd name="connsiteX2" fmla="*/ 411646 w 1697659"/>
              <a:gd name="connsiteY2" fmla="*/ 2202271 h 2231021"/>
              <a:gd name="connsiteX3" fmla="*/ 53834 w 1697659"/>
              <a:gd name="connsiteY3" fmla="*/ 1926460 h 2231021"/>
              <a:gd name="connsiteX4" fmla="*/ 28750 w 1697659"/>
              <a:gd name="connsiteY4" fmla="*/ 1732632 h 2231021"/>
              <a:gd name="connsiteX5" fmla="*/ 1092185 w 1697659"/>
              <a:gd name="connsiteY5" fmla="*/ 353030 h 2231021"/>
              <a:gd name="connsiteX6" fmla="*/ 1132857 w 1697659"/>
              <a:gd name="connsiteY6" fmla="*/ 317724 h 2231021"/>
              <a:gd name="connsiteX7" fmla="*/ 1292704 w 1697659"/>
              <a:gd name="connsiteY7" fmla="*/ 0 h 2231021"/>
              <a:gd name="connsiteX8" fmla="*/ 1559404 w 1697659"/>
              <a:gd name="connsiteY8" fmla="*/ 530113 h 2231021"/>
              <a:gd name="connsiteX9" fmla="*/ 1548286 w 1697659"/>
              <a:gd name="connsiteY9" fmla="*/ 530113 h 2231021"/>
              <a:gd name="connsiteX10" fmla="*/ 1643824 w 1697659"/>
              <a:gd name="connsiteY10" fmla="*/ 603756 h 2231021"/>
              <a:gd name="connsiteX11" fmla="*/ 1668909 w 1697659"/>
              <a:gd name="connsiteY11" fmla="*/ 797584 h 2231021"/>
              <a:gd name="connsiteX0" fmla="*/ 1668909 w 1697659"/>
              <a:gd name="connsiteY0" fmla="*/ 797584 h 2252311"/>
              <a:gd name="connsiteX1" fmla="*/ 605474 w 1697659"/>
              <a:gd name="connsiteY1" fmla="*/ 2177186 h 2252311"/>
              <a:gd name="connsiteX2" fmla="*/ 389265 w 1697659"/>
              <a:gd name="connsiteY2" fmla="*/ 2232226 h 2252311"/>
              <a:gd name="connsiteX3" fmla="*/ 53834 w 1697659"/>
              <a:gd name="connsiteY3" fmla="*/ 1926460 h 2252311"/>
              <a:gd name="connsiteX4" fmla="*/ 28750 w 1697659"/>
              <a:gd name="connsiteY4" fmla="*/ 1732632 h 2252311"/>
              <a:gd name="connsiteX5" fmla="*/ 1092185 w 1697659"/>
              <a:gd name="connsiteY5" fmla="*/ 353030 h 2252311"/>
              <a:gd name="connsiteX6" fmla="*/ 1132857 w 1697659"/>
              <a:gd name="connsiteY6" fmla="*/ 317724 h 2252311"/>
              <a:gd name="connsiteX7" fmla="*/ 1292704 w 1697659"/>
              <a:gd name="connsiteY7" fmla="*/ 0 h 2252311"/>
              <a:gd name="connsiteX8" fmla="*/ 1559404 w 1697659"/>
              <a:gd name="connsiteY8" fmla="*/ 530113 h 2252311"/>
              <a:gd name="connsiteX9" fmla="*/ 1548286 w 1697659"/>
              <a:gd name="connsiteY9" fmla="*/ 530113 h 2252311"/>
              <a:gd name="connsiteX10" fmla="*/ 1643824 w 1697659"/>
              <a:gd name="connsiteY10" fmla="*/ 603756 h 2252311"/>
              <a:gd name="connsiteX11" fmla="*/ 1668909 w 1697659"/>
              <a:gd name="connsiteY11" fmla="*/ 797584 h 2252311"/>
              <a:gd name="connsiteX0" fmla="*/ 1668909 w 1697659"/>
              <a:gd name="connsiteY0" fmla="*/ 844655 h 2299382"/>
              <a:gd name="connsiteX1" fmla="*/ 605474 w 1697659"/>
              <a:gd name="connsiteY1" fmla="*/ 2224257 h 2299382"/>
              <a:gd name="connsiteX2" fmla="*/ 389265 w 1697659"/>
              <a:gd name="connsiteY2" fmla="*/ 2279297 h 2299382"/>
              <a:gd name="connsiteX3" fmla="*/ 53834 w 1697659"/>
              <a:gd name="connsiteY3" fmla="*/ 1973531 h 2299382"/>
              <a:gd name="connsiteX4" fmla="*/ 28750 w 1697659"/>
              <a:gd name="connsiteY4" fmla="*/ 1779703 h 2299382"/>
              <a:gd name="connsiteX5" fmla="*/ 1092185 w 1697659"/>
              <a:gd name="connsiteY5" fmla="*/ 400101 h 2299382"/>
              <a:gd name="connsiteX6" fmla="*/ 1132857 w 1697659"/>
              <a:gd name="connsiteY6" fmla="*/ 364795 h 2299382"/>
              <a:gd name="connsiteX7" fmla="*/ 1055489 w 1697659"/>
              <a:gd name="connsiteY7" fmla="*/ 0 h 2299382"/>
              <a:gd name="connsiteX8" fmla="*/ 1559404 w 1697659"/>
              <a:gd name="connsiteY8" fmla="*/ 577184 h 2299382"/>
              <a:gd name="connsiteX9" fmla="*/ 1548286 w 1697659"/>
              <a:gd name="connsiteY9" fmla="*/ 577184 h 2299382"/>
              <a:gd name="connsiteX10" fmla="*/ 1643824 w 1697659"/>
              <a:gd name="connsiteY10" fmla="*/ 650827 h 2299382"/>
              <a:gd name="connsiteX11" fmla="*/ 1668909 w 1697659"/>
              <a:gd name="connsiteY11" fmla="*/ 844655 h 2299382"/>
              <a:gd name="connsiteX0" fmla="*/ 1668909 w 1697659"/>
              <a:gd name="connsiteY0" fmla="*/ 844655 h 2326621"/>
              <a:gd name="connsiteX1" fmla="*/ 605474 w 1697659"/>
              <a:gd name="connsiteY1" fmla="*/ 2224257 h 2326621"/>
              <a:gd name="connsiteX2" fmla="*/ 387584 w 1697659"/>
              <a:gd name="connsiteY2" fmla="*/ 2311927 h 2326621"/>
              <a:gd name="connsiteX3" fmla="*/ 53834 w 1697659"/>
              <a:gd name="connsiteY3" fmla="*/ 1973531 h 2326621"/>
              <a:gd name="connsiteX4" fmla="*/ 28750 w 1697659"/>
              <a:gd name="connsiteY4" fmla="*/ 1779703 h 2326621"/>
              <a:gd name="connsiteX5" fmla="*/ 1092185 w 1697659"/>
              <a:gd name="connsiteY5" fmla="*/ 400101 h 2326621"/>
              <a:gd name="connsiteX6" fmla="*/ 1132857 w 1697659"/>
              <a:gd name="connsiteY6" fmla="*/ 364795 h 2326621"/>
              <a:gd name="connsiteX7" fmla="*/ 1055489 w 1697659"/>
              <a:gd name="connsiteY7" fmla="*/ 0 h 2326621"/>
              <a:gd name="connsiteX8" fmla="*/ 1559404 w 1697659"/>
              <a:gd name="connsiteY8" fmla="*/ 577184 h 2326621"/>
              <a:gd name="connsiteX9" fmla="*/ 1548286 w 1697659"/>
              <a:gd name="connsiteY9" fmla="*/ 577184 h 2326621"/>
              <a:gd name="connsiteX10" fmla="*/ 1643824 w 1697659"/>
              <a:gd name="connsiteY10" fmla="*/ 650827 h 2326621"/>
              <a:gd name="connsiteX11" fmla="*/ 1668909 w 1697659"/>
              <a:gd name="connsiteY11" fmla="*/ 844655 h 2326621"/>
              <a:gd name="connsiteX0" fmla="*/ 1668909 w 1697659"/>
              <a:gd name="connsiteY0" fmla="*/ 844655 h 2339697"/>
              <a:gd name="connsiteX1" fmla="*/ 560711 w 1697659"/>
              <a:gd name="connsiteY1" fmla="*/ 2284166 h 2339697"/>
              <a:gd name="connsiteX2" fmla="*/ 387584 w 1697659"/>
              <a:gd name="connsiteY2" fmla="*/ 2311927 h 2339697"/>
              <a:gd name="connsiteX3" fmla="*/ 53834 w 1697659"/>
              <a:gd name="connsiteY3" fmla="*/ 1973531 h 2339697"/>
              <a:gd name="connsiteX4" fmla="*/ 28750 w 1697659"/>
              <a:gd name="connsiteY4" fmla="*/ 1779703 h 2339697"/>
              <a:gd name="connsiteX5" fmla="*/ 1092185 w 1697659"/>
              <a:gd name="connsiteY5" fmla="*/ 400101 h 2339697"/>
              <a:gd name="connsiteX6" fmla="*/ 1132857 w 1697659"/>
              <a:gd name="connsiteY6" fmla="*/ 364795 h 2339697"/>
              <a:gd name="connsiteX7" fmla="*/ 1055489 w 1697659"/>
              <a:gd name="connsiteY7" fmla="*/ 0 h 2339697"/>
              <a:gd name="connsiteX8" fmla="*/ 1559404 w 1697659"/>
              <a:gd name="connsiteY8" fmla="*/ 577184 h 2339697"/>
              <a:gd name="connsiteX9" fmla="*/ 1548286 w 1697659"/>
              <a:gd name="connsiteY9" fmla="*/ 577184 h 2339697"/>
              <a:gd name="connsiteX10" fmla="*/ 1643824 w 1697659"/>
              <a:gd name="connsiteY10" fmla="*/ 650827 h 2339697"/>
              <a:gd name="connsiteX11" fmla="*/ 1668909 w 1697659"/>
              <a:gd name="connsiteY11" fmla="*/ 844655 h 2339697"/>
              <a:gd name="connsiteX0" fmla="*/ 1665408 w 1694158"/>
              <a:gd name="connsiteY0" fmla="*/ 844655 h 2339697"/>
              <a:gd name="connsiteX1" fmla="*/ 557210 w 1694158"/>
              <a:gd name="connsiteY1" fmla="*/ 2284166 h 2339697"/>
              <a:gd name="connsiteX2" fmla="*/ 384083 w 1694158"/>
              <a:gd name="connsiteY2" fmla="*/ 2311927 h 2339697"/>
              <a:gd name="connsiteX3" fmla="*/ 50333 w 1694158"/>
              <a:gd name="connsiteY3" fmla="*/ 1973531 h 2339697"/>
              <a:gd name="connsiteX4" fmla="*/ 31028 w 1694158"/>
              <a:gd name="connsiteY4" fmla="*/ 1802348 h 2339697"/>
              <a:gd name="connsiteX5" fmla="*/ 1088684 w 1694158"/>
              <a:gd name="connsiteY5" fmla="*/ 400101 h 2339697"/>
              <a:gd name="connsiteX6" fmla="*/ 1129356 w 1694158"/>
              <a:gd name="connsiteY6" fmla="*/ 364795 h 2339697"/>
              <a:gd name="connsiteX7" fmla="*/ 1051988 w 1694158"/>
              <a:gd name="connsiteY7" fmla="*/ 0 h 2339697"/>
              <a:gd name="connsiteX8" fmla="*/ 1555903 w 1694158"/>
              <a:gd name="connsiteY8" fmla="*/ 577184 h 2339697"/>
              <a:gd name="connsiteX9" fmla="*/ 1544785 w 1694158"/>
              <a:gd name="connsiteY9" fmla="*/ 577184 h 2339697"/>
              <a:gd name="connsiteX10" fmla="*/ 1640323 w 1694158"/>
              <a:gd name="connsiteY10" fmla="*/ 650827 h 2339697"/>
              <a:gd name="connsiteX11" fmla="*/ 1665408 w 1694158"/>
              <a:gd name="connsiteY11" fmla="*/ 844655 h 2339697"/>
              <a:gd name="connsiteX0" fmla="*/ 1656480 w 1685230"/>
              <a:gd name="connsiteY0" fmla="*/ 844655 h 2339697"/>
              <a:gd name="connsiteX1" fmla="*/ 548282 w 1685230"/>
              <a:gd name="connsiteY1" fmla="*/ 2284166 h 2339697"/>
              <a:gd name="connsiteX2" fmla="*/ 375155 w 1685230"/>
              <a:gd name="connsiteY2" fmla="*/ 2311927 h 2339697"/>
              <a:gd name="connsiteX3" fmla="*/ 68568 w 1685230"/>
              <a:gd name="connsiteY3" fmla="*/ 2008063 h 2339697"/>
              <a:gd name="connsiteX4" fmla="*/ 22100 w 1685230"/>
              <a:gd name="connsiteY4" fmla="*/ 1802348 h 2339697"/>
              <a:gd name="connsiteX5" fmla="*/ 1079756 w 1685230"/>
              <a:gd name="connsiteY5" fmla="*/ 400101 h 2339697"/>
              <a:gd name="connsiteX6" fmla="*/ 1120428 w 1685230"/>
              <a:gd name="connsiteY6" fmla="*/ 364795 h 2339697"/>
              <a:gd name="connsiteX7" fmla="*/ 1043060 w 1685230"/>
              <a:gd name="connsiteY7" fmla="*/ 0 h 2339697"/>
              <a:gd name="connsiteX8" fmla="*/ 1546975 w 1685230"/>
              <a:gd name="connsiteY8" fmla="*/ 577184 h 2339697"/>
              <a:gd name="connsiteX9" fmla="*/ 1535857 w 1685230"/>
              <a:gd name="connsiteY9" fmla="*/ 577184 h 2339697"/>
              <a:gd name="connsiteX10" fmla="*/ 1631395 w 1685230"/>
              <a:gd name="connsiteY10" fmla="*/ 650827 h 2339697"/>
              <a:gd name="connsiteX11" fmla="*/ 1656480 w 1685230"/>
              <a:gd name="connsiteY11" fmla="*/ 844655 h 23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5230" h="2339697">
                <a:moveTo>
                  <a:pt x="1656480" y="844655"/>
                </a:moveTo>
                <a:lnTo>
                  <a:pt x="548282" y="2284166"/>
                </a:lnTo>
                <a:cubicBezTo>
                  <a:pt x="501684" y="2344617"/>
                  <a:pt x="435606" y="2358524"/>
                  <a:pt x="375155" y="2311927"/>
                </a:cubicBezTo>
                <a:lnTo>
                  <a:pt x="68568" y="2008063"/>
                </a:lnTo>
                <a:cubicBezTo>
                  <a:pt x="8117" y="1961465"/>
                  <a:pt x="-24497" y="1862799"/>
                  <a:pt x="22100" y="1802348"/>
                </a:cubicBezTo>
                <a:lnTo>
                  <a:pt x="1079756" y="400101"/>
                </a:lnTo>
                <a:lnTo>
                  <a:pt x="1120428" y="364795"/>
                </a:lnTo>
                <a:lnTo>
                  <a:pt x="1043060" y="0"/>
                </a:lnTo>
                <a:lnTo>
                  <a:pt x="1546975" y="577184"/>
                </a:lnTo>
                <a:lnTo>
                  <a:pt x="1535857" y="577184"/>
                </a:lnTo>
                <a:lnTo>
                  <a:pt x="1631395" y="650827"/>
                </a:lnTo>
                <a:cubicBezTo>
                  <a:pt x="1691846" y="697425"/>
                  <a:pt x="1703077" y="784204"/>
                  <a:pt x="1656480" y="844655"/>
                </a:cubicBezTo>
                <a:close/>
              </a:path>
            </a:pathLst>
          </a:custGeom>
          <a:solidFill>
            <a:srgbClr val="26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ekerekített téglalap 30"/>
          <p:cNvSpPr/>
          <p:nvPr/>
        </p:nvSpPr>
        <p:spPr>
          <a:xfrm>
            <a:off x="7523324" y="5813609"/>
            <a:ext cx="3062392" cy="728175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Nyisd ki a szekrényt!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5" name="Szabadkézi sokszög 34"/>
          <p:cNvSpPr/>
          <p:nvPr/>
        </p:nvSpPr>
        <p:spPr>
          <a:xfrm rot="19877654">
            <a:off x="809548" y="4701445"/>
            <a:ext cx="2953328" cy="2586462"/>
          </a:xfrm>
          <a:custGeom>
            <a:avLst/>
            <a:gdLst>
              <a:gd name="connsiteX0" fmla="*/ 472835 w 2066834"/>
              <a:gd name="connsiteY0" fmla="*/ 0 h 1886028"/>
              <a:gd name="connsiteX1" fmla="*/ 739535 w 2066834"/>
              <a:gd name="connsiteY1" fmla="*/ 530113 h 1886028"/>
              <a:gd name="connsiteX2" fmla="*/ 735134 w 2066834"/>
              <a:gd name="connsiteY2" fmla="*/ 530113 h 1886028"/>
              <a:gd name="connsiteX3" fmla="*/ 2028153 w 2066834"/>
              <a:gd name="connsiteY3" fmla="*/ 1238190 h 1886028"/>
              <a:gd name="connsiteX4" fmla="*/ 2057676 w 2066834"/>
              <a:gd name="connsiteY4" fmla="*/ 1339188 h 1886028"/>
              <a:gd name="connsiteX5" fmla="*/ 1779400 w 2066834"/>
              <a:gd name="connsiteY5" fmla="*/ 1847347 h 1886028"/>
              <a:gd name="connsiteX6" fmla="*/ 1678402 w 2066834"/>
              <a:gd name="connsiteY6" fmla="*/ 1876870 h 1886028"/>
              <a:gd name="connsiteX7" fmla="*/ 38681 w 2066834"/>
              <a:gd name="connsiteY7" fmla="*/ 978935 h 1886028"/>
              <a:gd name="connsiteX8" fmla="*/ 9158 w 2066834"/>
              <a:gd name="connsiteY8" fmla="*/ 877937 h 1886028"/>
              <a:gd name="connsiteX9" fmla="*/ 279631 w 2066834"/>
              <a:gd name="connsiteY9" fmla="*/ 384026 h 1886028"/>
              <a:gd name="connsiteX0" fmla="*/ 472835 w 2066834"/>
              <a:gd name="connsiteY0" fmla="*/ 0 h 1886028"/>
              <a:gd name="connsiteX1" fmla="*/ 739535 w 2066834"/>
              <a:gd name="connsiteY1" fmla="*/ 530113 h 1886028"/>
              <a:gd name="connsiteX2" fmla="*/ 2028153 w 2066834"/>
              <a:gd name="connsiteY2" fmla="*/ 1238190 h 1886028"/>
              <a:gd name="connsiteX3" fmla="*/ 2057676 w 2066834"/>
              <a:gd name="connsiteY3" fmla="*/ 1339188 h 1886028"/>
              <a:gd name="connsiteX4" fmla="*/ 1779400 w 2066834"/>
              <a:gd name="connsiteY4" fmla="*/ 1847347 h 1886028"/>
              <a:gd name="connsiteX5" fmla="*/ 1678402 w 2066834"/>
              <a:gd name="connsiteY5" fmla="*/ 1876870 h 1886028"/>
              <a:gd name="connsiteX6" fmla="*/ 38681 w 2066834"/>
              <a:gd name="connsiteY6" fmla="*/ 978935 h 1886028"/>
              <a:gd name="connsiteX7" fmla="*/ 9158 w 2066834"/>
              <a:gd name="connsiteY7" fmla="*/ 877937 h 1886028"/>
              <a:gd name="connsiteX8" fmla="*/ 279631 w 2066834"/>
              <a:gd name="connsiteY8" fmla="*/ 384026 h 1886028"/>
              <a:gd name="connsiteX9" fmla="*/ 472835 w 2066834"/>
              <a:gd name="connsiteY9" fmla="*/ 0 h 1886028"/>
              <a:gd name="connsiteX0" fmla="*/ 472835 w 2066834"/>
              <a:gd name="connsiteY0" fmla="*/ 0 h 1886028"/>
              <a:gd name="connsiteX1" fmla="*/ 739536 w 2066834"/>
              <a:gd name="connsiteY1" fmla="*/ 530113 h 1886028"/>
              <a:gd name="connsiteX2" fmla="*/ 2028153 w 2066834"/>
              <a:gd name="connsiteY2" fmla="*/ 1238190 h 1886028"/>
              <a:gd name="connsiteX3" fmla="*/ 2057676 w 2066834"/>
              <a:gd name="connsiteY3" fmla="*/ 1339188 h 1886028"/>
              <a:gd name="connsiteX4" fmla="*/ 1779400 w 2066834"/>
              <a:gd name="connsiteY4" fmla="*/ 1847347 h 1886028"/>
              <a:gd name="connsiteX5" fmla="*/ 1678402 w 2066834"/>
              <a:gd name="connsiteY5" fmla="*/ 1876870 h 1886028"/>
              <a:gd name="connsiteX6" fmla="*/ 38681 w 2066834"/>
              <a:gd name="connsiteY6" fmla="*/ 978935 h 1886028"/>
              <a:gd name="connsiteX7" fmla="*/ 9158 w 2066834"/>
              <a:gd name="connsiteY7" fmla="*/ 877937 h 1886028"/>
              <a:gd name="connsiteX8" fmla="*/ 279631 w 2066834"/>
              <a:gd name="connsiteY8" fmla="*/ 384026 h 1886028"/>
              <a:gd name="connsiteX9" fmla="*/ 472835 w 2066834"/>
              <a:gd name="connsiteY9" fmla="*/ 0 h 188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6834" h="1886028">
                <a:moveTo>
                  <a:pt x="472835" y="0"/>
                </a:moveTo>
                <a:lnTo>
                  <a:pt x="739536" y="530113"/>
                </a:lnTo>
                <a:lnTo>
                  <a:pt x="2028153" y="1238190"/>
                </a:lnTo>
                <a:cubicBezTo>
                  <a:pt x="2064195" y="1257927"/>
                  <a:pt x="2077413" y="1303145"/>
                  <a:pt x="2057676" y="1339188"/>
                </a:cubicBezTo>
                <a:lnTo>
                  <a:pt x="1779400" y="1847347"/>
                </a:lnTo>
                <a:cubicBezTo>
                  <a:pt x="1759662" y="1883390"/>
                  <a:pt x="1714444" y="1896608"/>
                  <a:pt x="1678402" y="1876870"/>
                </a:cubicBezTo>
                <a:lnTo>
                  <a:pt x="38681" y="978935"/>
                </a:lnTo>
                <a:cubicBezTo>
                  <a:pt x="2639" y="959198"/>
                  <a:pt x="-10579" y="913980"/>
                  <a:pt x="9158" y="877937"/>
                </a:cubicBezTo>
                <a:lnTo>
                  <a:pt x="279631" y="384026"/>
                </a:lnTo>
                <a:lnTo>
                  <a:pt x="472835" y="0"/>
                </a:lnTo>
                <a:close/>
              </a:path>
            </a:pathLst>
          </a:custGeom>
          <a:solidFill>
            <a:srgbClr val="26A0DC"/>
          </a:solidFill>
          <a:ln>
            <a:noFill/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>
            <a:off x="1247504" y="5753734"/>
            <a:ext cx="2373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Lógjon ki itt egy kicsit a lap. Ez lesz a szekrény lába.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3159635" y="1062032"/>
            <a:ext cx="2876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Lógjon ki </a:t>
            </a:r>
            <a:r>
              <a:rPr lang="hu-HU" dirty="0" smtClean="0">
                <a:solidFill>
                  <a:schemeClr val="bg1"/>
                </a:solidFill>
              </a:rPr>
              <a:t>itt az egyik felén egy kicsit a színes lap. Ez lesz az ajtó a szekrényen.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31" grpId="0" animBg="1"/>
      <p:bldP spid="35" grpId="0" animBg="1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7830747" y="281931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Csoportba foglalás 5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8" name="Szabadkézi sokszög 7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" name="Csoportba foglalás 8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10" name="Szabadkézi sokszög 9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" name="Szabadkézi sokszög 10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7" name="Szövegdoboz 6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12.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452415" y="366642"/>
            <a:ext cx="2507323" cy="1470400"/>
            <a:chOff x="4727499" y="178701"/>
            <a:chExt cx="3441270" cy="21082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" name="Csoportba foglalás 12"/>
            <p:cNvGrpSpPr/>
            <p:nvPr/>
          </p:nvGrpSpPr>
          <p:grpSpPr>
            <a:xfrm>
              <a:off x="4727499" y="178701"/>
              <a:ext cx="3441270" cy="2108289"/>
              <a:chOff x="4672451" y="3669881"/>
              <a:chExt cx="3441270" cy="2108289"/>
            </a:xfrm>
          </p:grpSpPr>
          <p:sp>
            <p:nvSpPr>
              <p:cNvPr id="15" name="Szabadkézi sokszög 14"/>
              <p:cNvSpPr/>
              <p:nvPr/>
            </p:nvSpPr>
            <p:spPr>
              <a:xfrm flipV="1">
                <a:off x="4672451" y="3669881"/>
                <a:ext cx="3441270" cy="2108289"/>
              </a:xfrm>
              <a:custGeom>
                <a:avLst/>
                <a:gdLst>
                  <a:gd name="connsiteX0" fmla="*/ 1826634 w 3658287"/>
                  <a:gd name="connsiteY0" fmla="*/ 2179278 h 2179278"/>
                  <a:gd name="connsiteX1" fmla="*/ 3513230 w 3658287"/>
                  <a:gd name="connsiteY1" fmla="*/ 1991458 h 2179278"/>
                  <a:gd name="connsiteX2" fmla="*/ 3658287 w 3658287"/>
                  <a:gd name="connsiteY2" fmla="*/ 1962698 h 2179278"/>
                  <a:gd name="connsiteX3" fmla="*/ 3229133 w 3658287"/>
                  <a:gd name="connsiteY3" fmla="*/ 249383 h 2179278"/>
                  <a:gd name="connsiteX4" fmla="*/ 3212231 w 3658287"/>
                  <a:gd name="connsiteY4" fmla="*/ 253528 h 2179278"/>
                  <a:gd name="connsiteX5" fmla="*/ 3211150 w 3658287"/>
                  <a:gd name="connsiteY5" fmla="*/ 249382 h 2179278"/>
                  <a:gd name="connsiteX6" fmla="*/ 2403822 w 3658287"/>
                  <a:gd name="connsiteY6" fmla="*/ 381362 h 2179278"/>
                  <a:gd name="connsiteX7" fmla="*/ 2235700 w 3658287"/>
                  <a:gd name="connsiteY7" fmla="*/ 394048 h 2179278"/>
                  <a:gd name="connsiteX8" fmla="*/ 1829143 w 3658287"/>
                  <a:gd name="connsiteY8" fmla="*/ 0 h 2179278"/>
                  <a:gd name="connsiteX9" fmla="*/ 1422845 w 3658287"/>
                  <a:gd name="connsiteY9" fmla="*/ 393798 h 2179278"/>
                  <a:gd name="connsiteX10" fmla="*/ 1258056 w 3658287"/>
                  <a:gd name="connsiteY10" fmla="*/ 381363 h 2179278"/>
                  <a:gd name="connsiteX11" fmla="*/ 450728 w 3658287"/>
                  <a:gd name="connsiteY11" fmla="*/ 249383 h 2179278"/>
                  <a:gd name="connsiteX12" fmla="*/ 449647 w 3658287"/>
                  <a:gd name="connsiteY12" fmla="*/ 253527 h 2179278"/>
                  <a:gd name="connsiteX13" fmla="*/ 432745 w 3658287"/>
                  <a:gd name="connsiteY13" fmla="*/ 249382 h 2179278"/>
                  <a:gd name="connsiteX14" fmla="*/ 0 w 3658287"/>
                  <a:gd name="connsiteY14" fmla="*/ 1977036 h 2179278"/>
                  <a:gd name="connsiteX15" fmla="*/ 15376 w 3658287"/>
                  <a:gd name="connsiteY15" fmla="*/ 1980151 h 2179278"/>
                  <a:gd name="connsiteX16" fmla="*/ 1826634 w 3658287"/>
                  <a:gd name="connsiteY16" fmla="*/ 2179278 h 217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58287" h="2179278">
                    <a:moveTo>
                      <a:pt x="1826634" y="2179278"/>
                    </a:moveTo>
                    <a:cubicBezTo>
                      <a:pt x="2458344" y="2179278"/>
                      <a:pt x="3059516" y="2068766"/>
                      <a:pt x="3513230" y="1991458"/>
                    </a:cubicBezTo>
                    <a:lnTo>
                      <a:pt x="3658287" y="1962698"/>
                    </a:lnTo>
                    <a:lnTo>
                      <a:pt x="3229133" y="249383"/>
                    </a:lnTo>
                    <a:lnTo>
                      <a:pt x="3212231" y="253528"/>
                    </a:lnTo>
                    <a:lnTo>
                      <a:pt x="3211150" y="249382"/>
                    </a:lnTo>
                    <a:cubicBezTo>
                      <a:pt x="2955732" y="310590"/>
                      <a:pt x="2681822" y="354583"/>
                      <a:pt x="2403822" y="381362"/>
                    </a:cubicBezTo>
                    <a:lnTo>
                      <a:pt x="2235700" y="394048"/>
                    </a:lnTo>
                    <a:lnTo>
                      <a:pt x="1829143" y="0"/>
                    </a:lnTo>
                    <a:lnTo>
                      <a:pt x="1422845" y="393798"/>
                    </a:lnTo>
                    <a:lnTo>
                      <a:pt x="1258056" y="381363"/>
                    </a:lnTo>
                    <a:cubicBezTo>
                      <a:pt x="980055" y="354585"/>
                      <a:pt x="706145" y="310591"/>
                      <a:pt x="450728" y="249383"/>
                    </a:cubicBezTo>
                    <a:lnTo>
                      <a:pt x="449647" y="253527"/>
                    </a:lnTo>
                    <a:lnTo>
                      <a:pt x="432745" y="249382"/>
                    </a:lnTo>
                    <a:lnTo>
                      <a:pt x="0" y="1977036"/>
                    </a:lnTo>
                    <a:lnTo>
                      <a:pt x="15376" y="1980151"/>
                    </a:lnTo>
                    <a:cubicBezTo>
                      <a:pt x="472513" y="2064998"/>
                      <a:pt x="1164842" y="2179278"/>
                      <a:pt x="1826634" y="2179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50800" algn="l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6" name="Csoportba foglalás 15"/>
              <p:cNvGrpSpPr/>
              <p:nvPr/>
            </p:nvGrpSpPr>
            <p:grpSpPr>
              <a:xfrm>
                <a:off x="4842965" y="3776761"/>
                <a:ext cx="3100243" cy="1621761"/>
                <a:chOff x="4856337" y="3646131"/>
                <a:chExt cx="3100243" cy="1621761"/>
              </a:xfrm>
            </p:grpSpPr>
            <p:sp>
              <p:nvSpPr>
                <p:cNvPr id="17" name="Szabadkézi sokszög 16"/>
                <p:cNvSpPr/>
                <p:nvPr/>
              </p:nvSpPr>
              <p:spPr>
                <a:xfrm flipH="1" flipV="1">
                  <a:off x="4856337" y="3646131"/>
                  <a:ext cx="3100243" cy="1621761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D5D0"/>
                    </a:gs>
                    <a:gs pos="98000">
                      <a:srgbClr val="9900FF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" name="Szabadkézi sokszög 17"/>
                <p:cNvSpPr>
                  <a:spLocks noChangeAspect="1"/>
                </p:cNvSpPr>
                <p:nvPr/>
              </p:nvSpPr>
              <p:spPr>
                <a:xfrm flipH="1" flipV="1">
                  <a:off x="4957093" y="3690442"/>
                  <a:ext cx="2914228" cy="1524455"/>
                </a:xfrm>
                <a:custGeom>
                  <a:avLst/>
                  <a:gdLst>
                    <a:gd name="connsiteX0" fmla="*/ 1578127 w 3100243"/>
                    <a:gd name="connsiteY0" fmla="*/ 1561376 h 1561376"/>
                    <a:gd name="connsiteX1" fmla="*/ 122930 w 3100243"/>
                    <a:gd name="connsiteY1" fmla="*/ 1463929 h 1561376"/>
                    <a:gd name="connsiteX2" fmla="*/ 0 w 3100243"/>
                    <a:gd name="connsiteY2" fmla="*/ 1439761 h 1561376"/>
                    <a:gd name="connsiteX3" fmla="*/ 363690 w 3100243"/>
                    <a:gd name="connsiteY3" fmla="*/ 1 h 1561376"/>
                    <a:gd name="connsiteX4" fmla="*/ 378014 w 3100243"/>
                    <a:gd name="connsiteY4" fmla="*/ 3484 h 1561376"/>
                    <a:gd name="connsiteX5" fmla="*/ 378930 w 3100243"/>
                    <a:gd name="connsiteY5" fmla="*/ 0 h 1561376"/>
                    <a:gd name="connsiteX6" fmla="*/ 1299402 w 3100243"/>
                    <a:gd name="connsiteY6" fmla="*/ 128588 h 1561376"/>
                    <a:gd name="connsiteX7" fmla="*/ 1548619 w 3100243"/>
                    <a:gd name="connsiteY7" fmla="*/ 135392 h 1561376"/>
                    <a:gd name="connsiteX8" fmla="*/ 1797798 w 3100243"/>
                    <a:gd name="connsiteY8" fmla="*/ 128589 h 1561376"/>
                    <a:gd name="connsiteX9" fmla="*/ 2718270 w 3100243"/>
                    <a:gd name="connsiteY9" fmla="*/ 1 h 1561376"/>
                    <a:gd name="connsiteX10" fmla="*/ 2719186 w 3100243"/>
                    <a:gd name="connsiteY10" fmla="*/ 3483 h 1561376"/>
                    <a:gd name="connsiteX11" fmla="*/ 2733510 w 3100243"/>
                    <a:gd name="connsiteY11" fmla="*/ 0 h 1561376"/>
                    <a:gd name="connsiteX12" fmla="*/ 3100243 w 3100243"/>
                    <a:gd name="connsiteY12" fmla="*/ 1451810 h 1561376"/>
                    <a:gd name="connsiteX13" fmla="*/ 3087212 w 3100243"/>
                    <a:gd name="connsiteY13" fmla="*/ 1454427 h 1561376"/>
                    <a:gd name="connsiteX14" fmla="*/ 1578127 w 3100243"/>
                    <a:gd name="connsiteY14" fmla="*/ 1561376 h 1561376"/>
                    <a:gd name="connsiteX0" fmla="*/ 1552248 w 3100243"/>
                    <a:gd name="connsiteY0" fmla="*/ 1621761 h 1621761"/>
                    <a:gd name="connsiteX1" fmla="*/ 122930 w 3100243"/>
                    <a:gd name="connsiteY1" fmla="*/ 1463929 h 1621761"/>
                    <a:gd name="connsiteX2" fmla="*/ 0 w 3100243"/>
                    <a:gd name="connsiteY2" fmla="*/ 1439761 h 1621761"/>
                    <a:gd name="connsiteX3" fmla="*/ 363690 w 3100243"/>
                    <a:gd name="connsiteY3" fmla="*/ 1 h 1621761"/>
                    <a:gd name="connsiteX4" fmla="*/ 378014 w 3100243"/>
                    <a:gd name="connsiteY4" fmla="*/ 3484 h 1621761"/>
                    <a:gd name="connsiteX5" fmla="*/ 378930 w 3100243"/>
                    <a:gd name="connsiteY5" fmla="*/ 0 h 1621761"/>
                    <a:gd name="connsiteX6" fmla="*/ 1299402 w 3100243"/>
                    <a:gd name="connsiteY6" fmla="*/ 128588 h 1621761"/>
                    <a:gd name="connsiteX7" fmla="*/ 1548619 w 3100243"/>
                    <a:gd name="connsiteY7" fmla="*/ 135392 h 1621761"/>
                    <a:gd name="connsiteX8" fmla="*/ 1797798 w 3100243"/>
                    <a:gd name="connsiteY8" fmla="*/ 128589 h 1621761"/>
                    <a:gd name="connsiteX9" fmla="*/ 2718270 w 3100243"/>
                    <a:gd name="connsiteY9" fmla="*/ 1 h 1621761"/>
                    <a:gd name="connsiteX10" fmla="*/ 2719186 w 3100243"/>
                    <a:gd name="connsiteY10" fmla="*/ 3483 h 1621761"/>
                    <a:gd name="connsiteX11" fmla="*/ 2733510 w 3100243"/>
                    <a:gd name="connsiteY11" fmla="*/ 0 h 1621761"/>
                    <a:gd name="connsiteX12" fmla="*/ 3100243 w 3100243"/>
                    <a:gd name="connsiteY12" fmla="*/ 1451810 h 1621761"/>
                    <a:gd name="connsiteX13" fmla="*/ 3087212 w 3100243"/>
                    <a:gd name="connsiteY13" fmla="*/ 1454427 h 1621761"/>
                    <a:gd name="connsiteX14" fmla="*/ 1552248 w 3100243"/>
                    <a:gd name="connsiteY14" fmla="*/ 1621761 h 16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100243" h="1621761">
                      <a:moveTo>
                        <a:pt x="1552248" y="1621761"/>
                      </a:moveTo>
                      <a:cubicBezTo>
                        <a:pt x="1016901" y="1621761"/>
                        <a:pt x="507433" y="1528894"/>
                        <a:pt x="122930" y="1463929"/>
                      </a:cubicBezTo>
                      <a:lnTo>
                        <a:pt x="0" y="1439761"/>
                      </a:lnTo>
                      <a:lnTo>
                        <a:pt x="363690" y="1"/>
                      </a:lnTo>
                      <a:lnTo>
                        <a:pt x="378014" y="3484"/>
                      </a:lnTo>
                      <a:lnTo>
                        <a:pt x="378930" y="0"/>
                      </a:lnTo>
                      <a:cubicBezTo>
                        <a:pt x="667538" y="68580"/>
                        <a:pt x="984006" y="111443"/>
                        <a:pt x="1299402" y="128588"/>
                      </a:cubicBezTo>
                      <a:lnTo>
                        <a:pt x="1548619" y="135392"/>
                      </a:lnTo>
                      <a:lnTo>
                        <a:pt x="1797798" y="128589"/>
                      </a:lnTo>
                      <a:cubicBezTo>
                        <a:pt x="2113195" y="111444"/>
                        <a:pt x="2429663" y="68581"/>
                        <a:pt x="2718270" y="1"/>
                      </a:cubicBezTo>
                      <a:lnTo>
                        <a:pt x="2719186" y="3483"/>
                      </a:lnTo>
                      <a:lnTo>
                        <a:pt x="2733510" y="0"/>
                      </a:lnTo>
                      <a:lnTo>
                        <a:pt x="3100243" y="1451810"/>
                      </a:lnTo>
                      <a:lnTo>
                        <a:pt x="3087212" y="1454427"/>
                      </a:lnTo>
                      <a:cubicBezTo>
                        <a:pt x="2699808" y="1525727"/>
                        <a:pt x="2113089" y="1621761"/>
                        <a:pt x="1552248" y="1621761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bg1"/>
                  </a:solidFill>
                  <a:prstDash val="sys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14" name="Szövegdoboz 13"/>
            <p:cNvSpPr txBox="1"/>
            <p:nvPr/>
          </p:nvSpPr>
          <p:spPr>
            <a:xfrm>
              <a:off x="5371808" y="611475"/>
              <a:ext cx="2152650" cy="9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11.</a:t>
              </a:r>
              <a:endParaRPr lang="hu-HU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402244" y="1872705"/>
            <a:ext cx="5410694" cy="4710230"/>
            <a:chOff x="815272" y="2502062"/>
            <a:chExt cx="4900222" cy="4077702"/>
          </a:xfrm>
        </p:grpSpPr>
        <p:sp>
          <p:nvSpPr>
            <p:cNvPr id="3" name="Lekerekített téglalap 2"/>
            <p:cNvSpPr/>
            <p:nvPr/>
          </p:nvSpPr>
          <p:spPr>
            <a:xfrm>
              <a:off x="1002097" y="2707405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815272" y="2502062"/>
              <a:ext cx="4900222" cy="407770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6379062" y="1872705"/>
            <a:ext cx="5410694" cy="4710230"/>
            <a:chOff x="815272" y="2502062"/>
            <a:chExt cx="4900222" cy="4077702"/>
          </a:xfrm>
        </p:grpSpPr>
        <p:sp>
          <p:nvSpPr>
            <p:cNvPr id="20" name="Lekerekített téglalap 19"/>
            <p:cNvSpPr/>
            <p:nvPr/>
          </p:nvSpPr>
          <p:spPr>
            <a:xfrm>
              <a:off x="1002097" y="2707405"/>
              <a:ext cx="4526573" cy="3667016"/>
            </a:xfrm>
            <a:prstGeom prst="roundRect">
              <a:avLst>
                <a:gd name="adj" fmla="val 1021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Lekerekített téglalap 20"/>
            <p:cNvSpPr/>
            <p:nvPr/>
          </p:nvSpPr>
          <p:spPr>
            <a:xfrm>
              <a:off x="815272" y="2502062"/>
              <a:ext cx="4900222" cy="4077702"/>
            </a:xfrm>
            <a:prstGeom prst="roundRect">
              <a:avLst>
                <a:gd name="adj" fmla="val 10218"/>
              </a:avLst>
            </a:prstGeom>
            <a:noFill/>
            <a:ln w="3492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hu-H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3" name="Téglalap 32"/>
          <p:cNvSpPr/>
          <p:nvPr/>
        </p:nvSpPr>
        <p:spPr>
          <a:xfrm>
            <a:off x="2610553" y="2546732"/>
            <a:ext cx="847838" cy="1148313"/>
          </a:xfrm>
          <a:prstGeom prst="rect">
            <a:avLst/>
          </a:prstGeom>
          <a:solidFill>
            <a:srgbClr val="BD7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332" y="2572369"/>
            <a:ext cx="4408495" cy="33861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47" y="3368292"/>
            <a:ext cx="3956901" cy="2770678"/>
          </a:xfrm>
          <a:prstGeom prst="rect">
            <a:avLst/>
          </a:prstGeom>
        </p:spPr>
      </p:pic>
      <p:sp>
        <p:nvSpPr>
          <p:cNvPr id="29" name="Lekerekített téglalap 28"/>
          <p:cNvSpPr/>
          <p:nvPr/>
        </p:nvSpPr>
        <p:spPr>
          <a:xfrm>
            <a:off x="3846792" y="1341853"/>
            <a:ext cx="2664998" cy="1298901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bg1"/>
                </a:solidFill>
              </a:rPr>
              <a:t>Ragassz a kilógó részre egy kis darab színes lapot! Ez lesz a zár az ajtón. 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7756271" y="1772770"/>
            <a:ext cx="2656277" cy="600298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Így néz ki készen: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4861976" y="2964873"/>
            <a:ext cx="2036356" cy="2993596"/>
          </a:xfrm>
          <a:prstGeom prst="roundRect">
            <a:avLst>
              <a:gd name="adj" fmla="val 10218"/>
            </a:avLst>
          </a:prstGeom>
          <a:solidFill>
            <a:srgbClr val="26A0D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bg1"/>
                </a:solidFill>
              </a:rPr>
              <a:t>Rajzolj könyveket a polcokra!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Rajzolhatod kis fehér lapokra is, ha az könnyebb. Ebben az esetben ragaszd a rajzolt lapokat a polcokra!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49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 animBg="1"/>
      <p:bldP spid="30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örös–lila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Vörös–lila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Vörös–lila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Vörös–lila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17351</TotalTime>
  <Words>624</Words>
  <Application>Microsoft Office PowerPoint</Application>
  <PresentationFormat>Szélesvásznú</PresentationFormat>
  <Paragraphs>114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1482</cp:revision>
  <dcterms:created xsi:type="dcterms:W3CDTF">2020-04-05T07:55:46Z</dcterms:created>
  <dcterms:modified xsi:type="dcterms:W3CDTF">2021-04-08T05:58:29Z</dcterms:modified>
</cp:coreProperties>
</file>