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70" r:id="rId2"/>
    <p:sldId id="371" r:id="rId3"/>
    <p:sldId id="464" r:id="rId4"/>
    <p:sldId id="467" r:id="rId5"/>
    <p:sldId id="468" r:id="rId6"/>
    <p:sldId id="465" r:id="rId7"/>
    <p:sldId id="470" r:id="rId8"/>
    <p:sldId id="471" r:id="rId9"/>
    <p:sldId id="472" r:id="rId10"/>
    <p:sldId id="473" r:id="rId11"/>
    <p:sldId id="453" r:id="rId12"/>
    <p:sldId id="454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795" userDrawn="1">
          <p15:clr>
            <a:srgbClr val="A4A3A4"/>
          </p15:clr>
        </p15:guide>
        <p15:guide id="3" orient="horz" pos="26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D4823"/>
    <a:srgbClr val="F6E894"/>
    <a:srgbClr val="FFFFA7"/>
    <a:srgbClr val="F99D15"/>
    <a:srgbClr val="917352"/>
    <a:srgbClr val="58AC59"/>
    <a:srgbClr val="B2B6B6"/>
    <a:srgbClr val="BCDB89"/>
    <a:srgbClr val="FFFF2D"/>
    <a:srgbClr val="F2F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81" autoAdjust="0"/>
    <p:restoredTop sz="94434" autoAdjust="0"/>
  </p:normalViewPr>
  <p:slideViewPr>
    <p:cSldViewPr snapToGrid="0">
      <p:cViewPr varScale="1">
        <p:scale>
          <a:sx n="115" d="100"/>
          <a:sy n="115" d="100"/>
        </p:scale>
        <p:origin x="456" y="84"/>
      </p:cViewPr>
      <p:guideLst>
        <p:guide pos="3795"/>
        <p:guide orient="horz" pos="2614"/>
      </p:guideLst>
    </p:cSldViewPr>
  </p:slideViewPr>
  <p:outlineViewPr>
    <p:cViewPr>
      <p:scale>
        <a:sx n="33" d="100"/>
        <a:sy n="33" d="100"/>
      </p:scale>
      <p:origin x="0" y="-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9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s.com/downloa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4.wdp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4.wdp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11" Type="http://schemas.openxmlformats.org/officeDocument/2006/relationships/image" Target="../media/image12.png"/><Relationship Id="rId5" Type="http://schemas.openxmlformats.org/officeDocument/2006/relationships/image" Target="../media/image15.png"/><Relationship Id="rId10" Type="http://schemas.microsoft.com/office/2007/relationships/hdphoto" Target="../media/hdphoto10.wdp"/><Relationship Id="rId4" Type="http://schemas.microsoft.com/office/2007/relationships/hdphoto" Target="../media/hdphoto7.wdp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11" Type="http://schemas.openxmlformats.org/officeDocument/2006/relationships/image" Target="../media/image12.png"/><Relationship Id="rId5" Type="http://schemas.openxmlformats.org/officeDocument/2006/relationships/image" Target="../media/image15.png"/><Relationship Id="rId10" Type="http://schemas.microsoft.com/office/2007/relationships/hdphoto" Target="../media/hdphoto10.wdp"/><Relationship Id="rId4" Type="http://schemas.microsoft.com/office/2007/relationships/hdphoto" Target="../media/hdphoto11.wdp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12.png"/><Relationship Id="rId5" Type="http://schemas.openxmlformats.org/officeDocument/2006/relationships/image" Target="../media/image16.png"/><Relationship Id="rId10" Type="http://schemas.microsoft.com/office/2007/relationships/hdphoto" Target="../media/hdphoto12.wdp"/><Relationship Id="rId4" Type="http://schemas.microsoft.com/office/2007/relationships/hdphoto" Target="../media/hdphoto8.wdp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18.wdp"/><Relationship Id="rId18" Type="http://schemas.openxmlformats.org/officeDocument/2006/relationships/image" Target="../media/image28.png"/><Relationship Id="rId26" Type="http://schemas.microsoft.com/office/2007/relationships/hdphoto" Target="../media/hdphoto24.wdp"/><Relationship Id="rId3" Type="http://schemas.microsoft.com/office/2007/relationships/hdphoto" Target="../media/hdphoto13.wdp"/><Relationship Id="rId21" Type="http://schemas.microsoft.com/office/2007/relationships/hdphoto" Target="../media/hdphoto22.wdp"/><Relationship Id="rId7" Type="http://schemas.microsoft.com/office/2007/relationships/hdphoto" Target="../media/hdphoto15.wdp"/><Relationship Id="rId12" Type="http://schemas.openxmlformats.org/officeDocument/2006/relationships/image" Target="../media/image25.png"/><Relationship Id="rId17" Type="http://schemas.microsoft.com/office/2007/relationships/hdphoto" Target="../media/hdphoto20.wdp"/><Relationship Id="rId25" Type="http://schemas.openxmlformats.org/officeDocument/2006/relationships/image" Target="../media/image31.png"/><Relationship Id="rId2" Type="http://schemas.openxmlformats.org/officeDocument/2006/relationships/image" Target="../media/image20.png"/><Relationship Id="rId16" Type="http://schemas.openxmlformats.org/officeDocument/2006/relationships/image" Target="../media/image27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microsoft.com/office/2007/relationships/hdphoto" Target="../media/hdphoto17.wdp"/><Relationship Id="rId24" Type="http://schemas.microsoft.com/office/2007/relationships/hdphoto" Target="../media/hdphoto23.wdp"/><Relationship Id="rId5" Type="http://schemas.microsoft.com/office/2007/relationships/hdphoto" Target="../media/hdphoto14.wdp"/><Relationship Id="rId15" Type="http://schemas.microsoft.com/office/2007/relationships/hdphoto" Target="../media/hdphoto19.wdp"/><Relationship Id="rId23" Type="http://schemas.openxmlformats.org/officeDocument/2006/relationships/image" Target="../media/image30.png"/><Relationship Id="rId28" Type="http://schemas.microsoft.com/office/2007/relationships/hdphoto" Target="../media/hdphoto25.wdp"/><Relationship Id="rId10" Type="http://schemas.openxmlformats.org/officeDocument/2006/relationships/image" Target="../media/image24.png"/><Relationship Id="rId19" Type="http://schemas.microsoft.com/office/2007/relationships/hdphoto" Target="../media/hdphoto21.wdp"/><Relationship Id="rId4" Type="http://schemas.openxmlformats.org/officeDocument/2006/relationships/image" Target="../media/image21.png"/><Relationship Id="rId9" Type="http://schemas.microsoft.com/office/2007/relationships/hdphoto" Target="../media/hdphoto16.wdp"/><Relationship Id="rId14" Type="http://schemas.openxmlformats.org/officeDocument/2006/relationships/image" Target="../media/image26.png"/><Relationship Id="rId22" Type="http://schemas.openxmlformats.org/officeDocument/2006/relationships/image" Target="../media/image11.png"/><Relationship Id="rId27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DD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701268" y="1384523"/>
            <a:ext cx="8490731" cy="5450781"/>
          </a:xfrm>
          <a:prstGeom prst="rect">
            <a:avLst/>
          </a:prstGeom>
          <a:solidFill>
            <a:srgbClr val="ABD26B"/>
          </a:solidFill>
          <a:ln w="73025">
            <a:solidFill>
              <a:schemeClr val="bg1">
                <a:alpha val="3000"/>
              </a:schemeClr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endParaRPr lang="hu-HU" sz="24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Kedves </a:t>
            </a: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Szülők!</a:t>
            </a:r>
          </a:p>
          <a:p>
            <a:pPr algn="ctr"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Kérjük, hogy segítsenek a gyermeküknek a hittanóra tananyagának az elsajátításában</a:t>
            </a: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  <a:endParaRPr lang="hu-HU" sz="28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hittanórán szükség</a:t>
            </a:r>
          </a:p>
          <a:p>
            <a:pPr algn="ctr"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lesz az </a:t>
            </a:r>
            <a:r>
              <a:rPr lang="hu-HU" sz="2800">
                <a:solidFill>
                  <a:prstClr val="white"/>
                </a:solidFill>
                <a:cs typeface="Arial" panose="020B0604020202020204" pitchFamily="34" charset="0"/>
              </a:rPr>
              <a:t>alábbiakra</a:t>
            </a:r>
            <a:r>
              <a:rPr lang="hu-HU" sz="2800" smtClean="0">
                <a:solidFill>
                  <a:prstClr val="white"/>
                </a:solidFill>
                <a:cs typeface="Arial" panose="020B0604020202020204" pitchFamily="34" charset="0"/>
              </a:rPr>
              <a:t>:</a:t>
            </a:r>
            <a:endParaRPr lang="hu-HU" sz="28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valaki, aki felolvassa a szövegeket.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endParaRPr lang="hu-HU" sz="24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Kérem</a:t>
            </a: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, hogy indítsák el a diavetítést! </a:t>
            </a:r>
            <a:endParaRPr lang="hu-HU" sz="28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Az animációkat csak így tudják látni!</a:t>
            </a: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492550" y="1627590"/>
            <a:ext cx="2428510" cy="23455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b="1" dirty="0" smtClean="0">
              <a:solidFill>
                <a:srgbClr val="9D9017"/>
              </a:solidFill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4149725"/>
            <a:ext cx="3415553" cy="2641822"/>
          </a:xfrm>
          <a:prstGeom prst="rect">
            <a:avLst/>
          </a:prstGeom>
          <a:solidFill>
            <a:srgbClr val="60C08B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Javaslat: A PPT fájlok megjelenítéséhez használják a WPS Office ingyenes verzióját (Letölthető innen: 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  <a:hlinkClick r:id="rId3"/>
              </a:rPr>
              <a:t>WPS Office letöltések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 ). Az alkalmazás elérhető Windows-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és 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Android-os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platformokra is!</a:t>
            </a:r>
          </a:p>
        </p:txBody>
      </p:sp>
      <p:sp>
        <p:nvSpPr>
          <p:cNvPr id="2" name="Téglalap 1"/>
          <p:cNvSpPr/>
          <p:nvPr/>
        </p:nvSpPr>
        <p:spPr>
          <a:xfrm>
            <a:off x="825742" y="3137430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9D9017"/>
                </a:solidFill>
                <a:cs typeface="Arial" panose="020B0604020202020204" pitchFamily="34" charset="0"/>
              </a:rPr>
              <a:t>DIGITÁLIS</a:t>
            </a:r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63158" y="3090748"/>
            <a:ext cx="1762125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825741" y="3293793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b="1" dirty="0">
                <a:solidFill>
                  <a:srgbClr val="9D9017"/>
                </a:solidFill>
                <a:cs typeface="Arial" panose="020B0604020202020204" pitchFamily="34" charset="0"/>
              </a:rPr>
              <a:t>HITTANÓRA</a:t>
            </a:r>
          </a:p>
        </p:txBody>
      </p:sp>
      <p:sp>
        <p:nvSpPr>
          <p:cNvPr id="9" name="Téglalap 8"/>
          <p:cNvSpPr/>
          <p:nvPr/>
        </p:nvSpPr>
        <p:spPr>
          <a:xfrm>
            <a:off x="930126" y="3304117"/>
            <a:ext cx="1495157" cy="37147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0" y="1"/>
            <a:ext cx="12191999" cy="1140338"/>
          </a:xfrm>
          <a:prstGeom prst="rect">
            <a:avLst/>
          </a:prstGeom>
          <a:solidFill>
            <a:srgbClr val="60C08B"/>
          </a:solidFill>
          <a:ln w="73025">
            <a:noFill/>
          </a:ln>
          <a:effectLst/>
        </p:spPr>
        <p:txBody>
          <a:bodyPr tIns="216000">
            <a:noAutofit/>
          </a:bodyPr>
          <a:lstStyle/>
          <a:p>
            <a:pPr algn="ctr">
              <a:defRPr/>
            </a:pPr>
            <a:r>
              <a:rPr lang="hu-HU" sz="5400" dirty="0" smtClean="0">
                <a:solidFill>
                  <a:prstClr val="white"/>
                </a:solidFill>
                <a:cs typeface="Arial" panose="020B0604020202020204" pitchFamily="34" charset="0"/>
              </a:rPr>
              <a:t>ISTEN GONDOT VISEL RÓLUNK!</a:t>
            </a:r>
          </a:p>
        </p:txBody>
      </p:sp>
    </p:spTree>
    <p:extLst>
      <p:ext uri="{BB962C8B-B14F-4D97-AF65-F5344CB8AC3E}">
        <p14:creationId xmlns:p14="http://schemas.microsoft.com/office/powerpoint/2010/main" val="129898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00092 -0.1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1.48148E-6 L -3.95833E-6 -0.0738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3">
                <a:lumMod val="40000"/>
                <a:lumOff val="60000"/>
              </a:schemeClr>
            </a:gs>
            <a:gs pos="0">
              <a:srgbClr val="FFFFA7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DF3"/>
              </a:clrFrom>
              <a:clrTo>
                <a:srgbClr val="FDFDF3">
                  <a:alpha val="0"/>
                </a:srgbClr>
              </a:clrTo>
            </a:clrChange>
          </a:blip>
          <a:srcRect l="9230" t="4085" r="7346" b="6877"/>
          <a:stretch/>
        </p:blipFill>
        <p:spPr>
          <a:xfrm>
            <a:off x="6858001" y="429297"/>
            <a:ext cx="4872250" cy="6192220"/>
          </a:xfrm>
          <a:prstGeom prst="rect">
            <a:avLst/>
          </a:prstGeom>
        </p:spPr>
      </p:pic>
      <p:sp>
        <p:nvSpPr>
          <p:cNvPr id="6" name="Szabadkézi sokszög 5"/>
          <p:cNvSpPr/>
          <p:nvPr/>
        </p:nvSpPr>
        <p:spPr>
          <a:xfrm flipH="1">
            <a:off x="110359" y="298716"/>
            <a:ext cx="6627944" cy="962658"/>
          </a:xfrm>
          <a:custGeom>
            <a:avLst/>
            <a:gdLst>
              <a:gd name="connsiteX0" fmla="*/ 7272090 w 8033171"/>
              <a:gd name="connsiteY0" fmla="*/ 1525115 h 1525115"/>
              <a:gd name="connsiteX1" fmla="*/ 7257107 w 8033171"/>
              <a:gd name="connsiteY1" fmla="*/ 1521532 h 1525115"/>
              <a:gd name="connsiteX2" fmla="*/ 4031384 w 8033171"/>
              <a:gd name="connsiteY2" fmla="*/ 1521532 h 1525115"/>
              <a:gd name="connsiteX3" fmla="*/ 4031384 w 8033171"/>
              <a:gd name="connsiteY3" fmla="*/ 1522252 h 1525115"/>
              <a:gd name="connsiteX4" fmla="*/ 732073 w 8033171"/>
              <a:gd name="connsiteY4" fmla="*/ 1522252 h 1525115"/>
              <a:gd name="connsiteX5" fmla="*/ 558186 w 8033171"/>
              <a:gd name="connsiteY5" fmla="*/ 1447212 h 1525115"/>
              <a:gd name="connsiteX6" fmla="*/ 50149 w 8033171"/>
              <a:gd name="connsiteY6" fmla="*/ 881035 h 1525115"/>
              <a:gd name="connsiteX7" fmla="*/ 58909 w 8033171"/>
              <a:gd name="connsiteY7" fmla="*/ 607070 h 1525115"/>
              <a:gd name="connsiteX8" fmla="*/ 627873 w 8033171"/>
              <a:gd name="connsiteY8" fmla="*/ 52174 h 1525115"/>
              <a:gd name="connsiteX9" fmla="*/ 690703 w 8033171"/>
              <a:gd name="connsiteY9" fmla="*/ 11754 h 1525115"/>
              <a:gd name="connsiteX10" fmla="*/ 732073 w 8033171"/>
              <a:gd name="connsiteY10" fmla="*/ 4844 h 1525115"/>
              <a:gd name="connsiteX11" fmla="*/ 732073 w 8033171"/>
              <a:gd name="connsiteY11" fmla="*/ 3583 h 1525115"/>
              <a:gd name="connsiteX12" fmla="*/ 739627 w 8033171"/>
              <a:gd name="connsiteY12" fmla="*/ 3583 h 1525115"/>
              <a:gd name="connsiteX13" fmla="*/ 761081 w 8033171"/>
              <a:gd name="connsiteY13" fmla="*/ 0 h 1525115"/>
              <a:gd name="connsiteX14" fmla="*/ 776063 w 8033171"/>
              <a:gd name="connsiteY14" fmla="*/ 3583 h 1525115"/>
              <a:gd name="connsiteX15" fmla="*/ 4001787 w 8033171"/>
              <a:gd name="connsiteY15" fmla="*/ 3583 h 1525115"/>
              <a:gd name="connsiteX16" fmla="*/ 4001787 w 8033171"/>
              <a:gd name="connsiteY16" fmla="*/ 2863 h 1525115"/>
              <a:gd name="connsiteX17" fmla="*/ 7301097 w 8033171"/>
              <a:gd name="connsiteY17" fmla="*/ 2863 h 1525115"/>
              <a:gd name="connsiteX18" fmla="*/ 7474985 w 8033171"/>
              <a:gd name="connsiteY18" fmla="*/ 77904 h 1525115"/>
              <a:gd name="connsiteX19" fmla="*/ 7983021 w 8033171"/>
              <a:gd name="connsiteY19" fmla="*/ 644080 h 1525115"/>
              <a:gd name="connsiteX20" fmla="*/ 7974263 w 8033171"/>
              <a:gd name="connsiteY20" fmla="*/ 918046 h 1525115"/>
              <a:gd name="connsiteX21" fmla="*/ 7405298 w 8033171"/>
              <a:gd name="connsiteY21" fmla="*/ 1472942 h 1525115"/>
              <a:gd name="connsiteX22" fmla="*/ 7342468 w 8033171"/>
              <a:gd name="connsiteY22" fmla="*/ 1513361 h 1525115"/>
              <a:gd name="connsiteX23" fmla="*/ 7301097 w 8033171"/>
              <a:gd name="connsiteY23" fmla="*/ 1520271 h 1525115"/>
              <a:gd name="connsiteX24" fmla="*/ 7301097 w 8033171"/>
              <a:gd name="connsiteY24" fmla="*/ 1521532 h 1525115"/>
              <a:gd name="connsiteX25" fmla="*/ 7293544 w 8033171"/>
              <a:gd name="connsiteY25" fmla="*/ 1521532 h 1525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33171" h="1525115">
                <a:moveTo>
                  <a:pt x="7272090" y="1525115"/>
                </a:moveTo>
                <a:lnTo>
                  <a:pt x="7257107" y="1521532"/>
                </a:lnTo>
                <a:lnTo>
                  <a:pt x="4031384" y="1521532"/>
                </a:lnTo>
                <a:lnTo>
                  <a:pt x="4031384" y="1522252"/>
                </a:lnTo>
                <a:lnTo>
                  <a:pt x="732073" y="1522252"/>
                </a:lnTo>
                <a:cubicBezTo>
                  <a:pt x="618261" y="1539769"/>
                  <a:pt x="616148" y="1472225"/>
                  <a:pt x="558186" y="1447212"/>
                </a:cubicBezTo>
                <a:lnTo>
                  <a:pt x="50149" y="881035"/>
                </a:lnTo>
                <a:cubicBezTo>
                  <a:pt x="-19999" y="802860"/>
                  <a:pt x="-16077" y="680202"/>
                  <a:pt x="58909" y="607070"/>
                </a:cubicBezTo>
                <a:lnTo>
                  <a:pt x="627873" y="52174"/>
                </a:lnTo>
                <a:cubicBezTo>
                  <a:pt x="646620" y="33890"/>
                  <a:pt x="668033" y="20433"/>
                  <a:pt x="690703" y="11754"/>
                </a:cubicBezTo>
                <a:lnTo>
                  <a:pt x="732073" y="4844"/>
                </a:lnTo>
                <a:lnTo>
                  <a:pt x="732073" y="3583"/>
                </a:lnTo>
                <a:lnTo>
                  <a:pt x="739627" y="3583"/>
                </a:lnTo>
                <a:lnTo>
                  <a:pt x="761081" y="0"/>
                </a:lnTo>
                <a:lnTo>
                  <a:pt x="776063" y="3583"/>
                </a:lnTo>
                <a:lnTo>
                  <a:pt x="4001787" y="3583"/>
                </a:lnTo>
                <a:lnTo>
                  <a:pt x="4001787" y="2863"/>
                </a:lnTo>
                <a:lnTo>
                  <a:pt x="7301097" y="2863"/>
                </a:lnTo>
                <a:cubicBezTo>
                  <a:pt x="7414911" y="-14654"/>
                  <a:pt x="7417023" y="52891"/>
                  <a:pt x="7474985" y="77904"/>
                </a:cubicBezTo>
                <a:lnTo>
                  <a:pt x="7983021" y="644080"/>
                </a:lnTo>
                <a:cubicBezTo>
                  <a:pt x="8053170" y="722255"/>
                  <a:pt x="8049248" y="844913"/>
                  <a:pt x="7974263" y="918046"/>
                </a:cubicBezTo>
                <a:lnTo>
                  <a:pt x="7405298" y="1472942"/>
                </a:lnTo>
                <a:cubicBezTo>
                  <a:pt x="7386551" y="1491225"/>
                  <a:pt x="7365139" y="1504682"/>
                  <a:pt x="7342468" y="1513361"/>
                </a:cubicBezTo>
                <a:lnTo>
                  <a:pt x="7301097" y="1520271"/>
                </a:lnTo>
                <a:lnTo>
                  <a:pt x="7301097" y="1521532"/>
                </a:lnTo>
                <a:lnTo>
                  <a:pt x="7293544" y="1521532"/>
                </a:lnTo>
                <a:close/>
              </a:path>
            </a:pathLst>
          </a:custGeom>
          <a:gradFill flip="none" rotWithShape="1">
            <a:gsLst>
              <a:gs pos="93000">
                <a:schemeClr val="accent2">
                  <a:lumMod val="75000"/>
                </a:schemeClr>
              </a:gs>
              <a:gs pos="0">
                <a:srgbClr val="ED4823"/>
              </a:gs>
            </a:gsLst>
            <a:lin ang="10800000" scaled="1"/>
            <a:tileRect/>
          </a:gradFill>
          <a:ln>
            <a:noFill/>
          </a:ln>
          <a:effectLst>
            <a:outerShdw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/>
              <a:t>Isten gondoskodik rólunk!</a:t>
            </a:r>
          </a:p>
        </p:txBody>
      </p:sp>
      <p:grpSp>
        <p:nvGrpSpPr>
          <p:cNvPr id="7" name="Csoportba foglalás 6"/>
          <p:cNvGrpSpPr/>
          <p:nvPr/>
        </p:nvGrpSpPr>
        <p:grpSpPr>
          <a:xfrm>
            <a:off x="999755" y="1468308"/>
            <a:ext cx="5063235" cy="1525115"/>
            <a:chOff x="1229319" y="1467289"/>
            <a:chExt cx="4315127" cy="1525115"/>
          </a:xfrm>
        </p:grpSpPr>
        <p:sp>
          <p:nvSpPr>
            <p:cNvPr id="8" name="Szabadkézi sokszög 7"/>
            <p:cNvSpPr/>
            <p:nvPr/>
          </p:nvSpPr>
          <p:spPr>
            <a:xfrm>
              <a:off x="1229319" y="1467289"/>
              <a:ext cx="4315127" cy="1525115"/>
            </a:xfrm>
            <a:custGeom>
              <a:avLst/>
              <a:gdLst>
                <a:gd name="connsiteX0" fmla="*/ 0 w 2988864"/>
                <a:gd name="connsiteY0" fmla="*/ 0 h 1082548"/>
                <a:gd name="connsiteX1" fmla="*/ 2446106 w 2988864"/>
                <a:gd name="connsiteY1" fmla="*/ 0 h 1082548"/>
                <a:gd name="connsiteX2" fmla="*/ 2446106 w 2988864"/>
                <a:gd name="connsiteY2" fmla="*/ 15031 h 1082548"/>
                <a:gd name="connsiteX3" fmla="*/ 2478956 w 2988864"/>
                <a:gd name="connsiteY3" fmla="*/ 9768 h 1082548"/>
                <a:gd name="connsiteX4" fmla="*/ 2575026 w 2988864"/>
                <a:gd name="connsiteY4" fmla="*/ 53365 h 1082548"/>
                <a:gd name="connsiteX5" fmla="*/ 2951684 w 2988864"/>
                <a:gd name="connsiteY5" fmla="*/ 456001 h 1082548"/>
                <a:gd name="connsiteX6" fmla="*/ 2945190 w 2988864"/>
                <a:gd name="connsiteY6" fmla="*/ 650831 h 1082548"/>
                <a:gd name="connsiteX7" fmla="*/ 2523360 w 2988864"/>
                <a:gd name="connsiteY7" fmla="*/ 1045445 h 1082548"/>
                <a:gd name="connsiteX8" fmla="*/ 2476778 w 2988864"/>
                <a:gd name="connsiteY8" fmla="*/ 1074189 h 1082548"/>
                <a:gd name="connsiteX9" fmla="*/ 2446106 w 2988864"/>
                <a:gd name="connsiteY9" fmla="*/ 1079103 h 1082548"/>
                <a:gd name="connsiteX10" fmla="*/ 2446106 w 2988864"/>
                <a:gd name="connsiteY10" fmla="*/ 1080000 h 1082548"/>
                <a:gd name="connsiteX11" fmla="*/ 2440506 w 2988864"/>
                <a:gd name="connsiteY11" fmla="*/ 1080000 h 1082548"/>
                <a:gd name="connsiteX12" fmla="*/ 2424600 w 2988864"/>
                <a:gd name="connsiteY12" fmla="*/ 1082548 h 1082548"/>
                <a:gd name="connsiteX13" fmla="*/ 2413492 w 2988864"/>
                <a:gd name="connsiteY13" fmla="*/ 1080000 h 1082548"/>
                <a:gd name="connsiteX14" fmla="*/ 0 w 2988864"/>
                <a:gd name="connsiteY14" fmla="*/ 1080000 h 1082548"/>
                <a:gd name="connsiteX0" fmla="*/ 0 w 2988864"/>
                <a:gd name="connsiteY0" fmla="*/ 0 h 1082548"/>
                <a:gd name="connsiteX1" fmla="*/ 2446106 w 2988864"/>
                <a:gd name="connsiteY1" fmla="*/ 0 h 1082548"/>
                <a:gd name="connsiteX2" fmla="*/ 2446106 w 2988864"/>
                <a:gd name="connsiteY2" fmla="*/ 15031 h 1082548"/>
                <a:gd name="connsiteX3" fmla="*/ 2575026 w 2988864"/>
                <a:gd name="connsiteY3" fmla="*/ 53365 h 1082548"/>
                <a:gd name="connsiteX4" fmla="*/ 2951684 w 2988864"/>
                <a:gd name="connsiteY4" fmla="*/ 456001 h 1082548"/>
                <a:gd name="connsiteX5" fmla="*/ 2945190 w 2988864"/>
                <a:gd name="connsiteY5" fmla="*/ 650831 h 1082548"/>
                <a:gd name="connsiteX6" fmla="*/ 2523360 w 2988864"/>
                <a:gd name="connsiteY6" fmla="*/ 1045445 h 1082548"/>
                <a:gd name="connsiteX7" fmla="*/ 2476778 w 2988864"/>
                <a:gd name="connsiteY7" fmla="*/ 1074189 h 1082548"/>
                <a:gd name="connsiteX8" fmla="*/ 2446106 w 2988864"/>
                <a:gd name="connsiteY8" fmla="*/ 1079103 h 1082548"/>
                <a:gd name="connsiteX9" fmla="*/ 2446106 w 2988864"/>
                <a:gd name="connsiteY9" fmla="*/ 1080000 h 1082548"/>
                <a:gd name="connsiteX10" fmla="*/ 2440506 w 2988864"/>
                <a:gd name="connsiteY10" fmla="*/ 1080000 h 1082548"/>
                <a:gd name="connsiteX11" fmla="*/ 2424600 w 2988864"/>
                <a:gd name="connsiteY11" fmla="*/ 1082548 h 1082548"/>
                <a:gd name="connsiteX12" fmla="*/ 2413492 w 2988864"/>
                <a:gd name="connsiteY12" fmla="*/ 1080000 h 1082548"/>
                <a:gd name="connsiteX13" fmla="*/ 0 w 2988864"/>
                <a:gd name="connsiteY13" fmla="*/ 1080000 h 1082548"/>
                <a:gd name="connsiteX14" fmla="*/ 0 w 2988864"/>
                <a:gd name="connsiteY14" fmla="*/ 0 h 1082548"/>
                <a:gd name="connsiteX0" fmla="*/ 0 w 2988864"/>
                <a:gd name="connsiteY0" fmla="*/ 0 h 1082548"/>
                <a:gd name="connsiteX1" fmla="*/ 2446106 w 2988864"/>
                <a:gd name="connsiteY1" fmla="*/ 0 h 1082548"/>
                <a:gd name="connsiteX2" fmla="*/ 2575026 w 2988864"/>
                <a:gd name="connsiteY2" fmla="*/ 53365 h 1082548"/>
                <a:gd name="connsiteX3" fmla="*/ 2951684 w 2988864"/>
                <a:gd name="connsiteY3" fmla="*/ 456001 h 1082548"/>
                <a:gd name="connsiteX4" fmla="*/ 2945190 w 2988864"/>
                <a:gd name="connsiteY4" fmla="*/ 650831 h 1082548"/>
                <a:gd name="connsiteX5" fmla="*/ 2523360 w 2988864"/>
                <a:gd name="connsiteY5" fmla="*/ 1045445 h 1082548"/>
                <a:gd name="connsiteX6" fmla="*/ 2476778 w 2988864"/>
                <a:gd name="connsiteY6" fmla="*/ 1074189 h 1082548"/>
                <a:gd name="connsiteX7" fmla="*/ 2446106 w 2988864"/>
                <a:gd name="connsiteY7" fmla="*/ 1079103 h 1082548"/>
                <a:gd name="connsiteX8" fmla="*/ 2446106 w 2988864"/>
                <a:gd name="connsiteY8" fmla="*/ 1080000 h 1082548"/>
                <a:gd name="connsiteX9" fmla="*/ 2440506 w 2988864"/>
                <a:gd name="connsiteY9" fmla="*/ 1080000 h 1082548"/>
                <a:gd name="connsiteX10" fmla="*/ 2424600 w 2988864"/>
                <a:gd name="connsiteY10" fmla="*/ 1082548 h 1082548"/>
                <a:gd name="connsiteX11" fmla="*/ 2413492 w 2988864"/>
                <a:gd name="connsiteY11" fmla="*/ 1080000 h 1082548"/>
                <a:gd name="connsiteX12" fmla="*/ 0 w 2988864"/>
                <a:gd name="connsiteY12" fmla="*/ 1080000 h 1082548"/>
                <a:gd name="connsiteX13" fmla="*/ 0 w 2988864"/>
                <a:gd name="connsiteY13" fmla="*/ 0 h 1082548"/>
                <a:gd name="connsiteX0" fmla="*/ 0 w 2988864"/>
                <a:gd name="connsiteY0" fmla="*/ 2036 h 1084584"/>
                <a:gd name="connsiteX1" fmla="*/ 2446106 w 2988864"/>
                <a:gd name="connsiteY1" fmla="*/ 2036 h 1084584"/>
                <a:gd name="connsiteX2" fmla="*/ 2575026 w 2988864"/>
                <a:gd name="connsiteY2" fmla="*/ 55401 h 1084584"/>
                <a:gd name="connsiteX3" fmla="*/ 2951684 w 2988864"/>
                <a:gd name="connsiteY3" fmla="*/ 458037 h 1084584"/>
                <a:gd name="connsiteX4" fmla="*/ 2945190 w 2988864"/>
                <a:gd name="connsiteY4" fmla="*/ 652867 h 1084584"/>
                <a:gd name="connsiteX5" fmla="*/ 2523360 w 2988864"/>
                <a:gd name="connsiteY5" fmla="*/ 1047481 h 1084584"/>
                <a:gd name="connsiteX6" fmla="*/ 2476778 w 2988864"/>
                <a:gd name="connsiteY6" fmla="*/ 1076225 h 1084584"/>
                <a:gd name="connsiteX7" fmla="*/ 2446106 w 2988864"/>
                <a:gd name="connsiteY7" fmla="*/ 1081139 h 1084584"/>
                <a:gd name="connsiteX8" fmla="*/ 2446106 w 2988864"/>
                <a:gd name="connsiteY8" fmla="*/ 1082036 h 1084584"/>
                <a:gd name="connsiteX9" fmla="*/ 2440506 w 2988864"/>
                <a:gd name="connsiteY9" fmla="*/ 1082036 h 1084584"/>
                <a:gd name="connsiteX10" fmla="*/ 2424600 w 2988864"/>
                <a:gd name="connsiteY10" fmla="*/ 1084584 h 1084584"/>
                <a:gd name="connsiteX11" fmla="*/ 2413492 w 2988864"/>
                <a:gd name="connsiteY11" fmla="*/ 1082036 h 1084584"/>
                <a:gd name="connsiteX12" fmla="*/ 0 w 2988864"/>
                <a:gd name="connsiteY12" fmla="*/ 1082036 h 1084584"/>
                <a:gd name="connsiteX13" fmla="*/ 0 w 2988864"/>
                <a:gd name="connsiteY13" fmla="*/ 2036 h 1084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88864" h="1084584">
                  <a:moveTo>
                    <a:pt x="0" y="2036"/>
                  </a:moveTo>
                  <a:lnTo>
                    <a:pt x="2446106" y="2036"/>
                  </a:lnTo>
                  <a:cubicBezTo>
                    <a:pt x="2530487" y="-10421"/>
                    <a:pt x="2532053" y="37613"/>
                    <a:pt x="2575026" y="55401"/>
                  </a:cubicBezTo>
                  <a:lnTo>
                    <a:pt x="2951684" y="458037"/>
                  </a:lnTo>
                  <a:cubicBezTo>
                    <a:pt x="3003692" y="513631"/>
                    <a:pt x="3000784" y="600859"/>
                    <a:pt x="2945190" y="652867"/>
                  </a:cubicBezTo>
                  <a:lnTo>
                    <a:pt x="2523360" y="1047481"/>
                  </a:lnTo>
                  <a:cubicBezTo>
                    <a:pt x="2509461" y="1060483"/>
                    <a:pt x="2493586" y="1070053"/>
                    <a:pt x="2476778" y="1076225"/>
                  </a:cubicBezTo>
                  <a:lnTo>
                    <a:pt x="2446106" y="1081139"/>
                  </a:lnTo>
                  <a:lnTo>
                    <a:pt x="2446106" y="1082036"/>
                  </a:lnTo>
                  <a:lnTo>
                    <a:pt x="2440506" y="1082036"/>
                  </a:lnTo>
                  <a:lnTo>
                    <a:pt x="2424600" y="1084584"/>
                  </a:lnTo>
                  <a:lnTo>
                    <a:pt x="2413492" y="1082036"/>
                  </a:lnTo>
                  <a:lnTo>
                    <a:pt x="0" y="1082036"/>
                  </a:lnTo>
                  <a:lnTo>
                    <a:pt x="0" y="203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99D15"/>
                </a:gs>
                <a:gs pos="100000">
                  <a:srgbClr val="ED4823"/>
                </a:gs>
              </a:gsLst>
              <a:lin ang="10800000" scaled="1"/>
              <a:tileRect/>
            </a:gradFill>
            <a:ln>
              <a:noFill/>
            </a:ln>
            <a:effectLst>
              <a:outerShdw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/>
            </a:p>
          </p:txBody>
        </p:sp>
        <p:sp>
          <p:nvSpPr>
            <p:cNvPr id="9" name="Szövegdoboz 8"/>
            <p:cNvSpPr txBox="1"/>
            <p:nvPr/>
          </p:nvSpPr>
          <p:spPr>
            <a:xfrm>
              <a:off x="1570076" y="1768181"/>
              <a:ext cx="363361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dirty="0" smtClean="0">
                  <a:solidFill>
                    <a:schemeClr val="bg1"/>
                  </a:solidFill>
                </a:rPr>
                <a:t>Ételekkel,</a:t>
              </a:r>
            </a:p>
            <a:p>
              <a:r>
                <a:rPr lang="hu-HU" sz="2800" dirty="0" smtClean="0">
                  <a:solidFill>
                    <a:schemeClr val="bg1"/>
                  </a:solidFill>
                </a:rPr>
                <a:t>innivalókkal</a:t>
              </a:r>
              <a:endParaRPr lang="hu-HU" sz="20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Csoportba foglalás 9"/>
          <p:cNvGrpSpPr/>
          <p:nvPr/>
        </p:nvGrpSpPr>
        <p:grpSpPr>
          <a:xfrm>
            <a:off x="977462" y="3200357"/>
            <a:ext cx="5063235" cy="1525115"/>
            <a:chOff x="1262665" y="3538608"/>
            <a:chExt cx="4604811" cy="1525115"/>
          </a:xfrm>
        </p:grpSpPr>
        <p:sp>
          <p:nvSpPr>
            <p:cNvPr id="11" name="Szabadkézi sokszög 10"/>
            <p:cNvSpPr/>
            <p:nvPr/>
          </p:nvSpPr>
          <p:spPr>
            <a:xfrm>
              <a:off x="1262665" y="3538608"/>
              <a:ext cx="4604811" cy="1525115"/>
            </a:xfrm>
            <a:custGeom>
              <a:avLst/>
              <a:gdLst>
                <a:gd name="connsiteX0" fmla="*/ 0 w 2988864"/>
                <a:gd name="connsiteY0" fmla="*/ 0 h 1082548"/>
                <a:gd name="connsiteX1" fmla="*/ 2446106 w 2988864"/>
                <a:gd name="connsiteY1" fmla="*/ 0 h 1082548"/>
                <a:gd name="connsiteX2" fmla="*/ 2446106 w 2988864"/>
                <a:gd name="connsiteY2" fmla="*/ 15031 h 1082548"/>
                <a:gd name="connsiteX3" fmla="*/ 2478956 w 2988864"/>
                <a:gd name="connsiteY3" fmla="*/ 9768 h 1082548"/>
                <a:gd name="connsiteX4" fmla="*/ 2575026 w 2988864"/>
                <a:gd name="connsiteY4" fmla="*/ 53365 h 1082548"/>
                <a:gd name="connsiteX5" fmla="*/ 2951684 w 2988864"/>
                <a:gd name="connsiteY5" fmla="*/ 456001 h 1082548"/>
                <a:gd name="connsiteX6" fmla="*/ 2945190 w 2988864"/>
                <a:gd name="connsiteY6" fmla="*/ 650831 h 1082548"/>
                <a:gd name="connsiteX7" fmla="*/ 2523360 w 2988864"/>
                <a:gd name="connsiteY7" fmla="*/ 1045445 h 1082548"/>
                <a:gd name="connsiteX8" fmla="*/ 2476778 w 2988864"/>
                <a:gd name="connsiteY8" fmla="*/ 1074189 h 1082548"/>
                <a:gd name="connsiteX9" fmla="*/ 2446106 w 2988864"/>
                <a:gd name="connsiteY9" fmla="*/ 1079103 h 1082548"/>
                <a:gd name="connsiteX10" fmla="*/ 2446106 w 2988864"/>
                <a:gd name="connsiteY10" fmla="*/ 1080000 h 1082548"/>
                <a:gd name="connsiteX11" fmla="*/ 2440506 w 2988864"/>
                <a:gd name="connsiteY11" fmla="*/ 1080000 h 1082548"/>
                <a:gd name="connsiteX12" fmla="*/ 2424600 w 2988864"/>
                <a:gd name="connsiteY12" fmla="*/ 1082548 h 1082548"/>
                <a:gd name="connsiteX13" fmla="*/ 2413492 w 2988864"/>
                <a:gd name="connsiteY13" fmla="*/ 1080000 h 1082548"/>
                <a:gd name="connsiteX14" fmla="*/ 0 w 2988864"/>
                <a:gd name="connsiteY14" fmla="*/ 1080000 h 1082548"/>
                <a:gd name="connsiteX0" fmla="*/ 0 w 2988864"/>
                <a:gd name="connsiteY0" fmla="*/ 0 h 1082548"/>
                <a:gd name="connsiteX1" fmla="*/ 2446106 w 2988864"/>
                <a:gd name="connsiteY1" fmla="*/ 0 h 1082548"/>
                <a:gd name="connsiteX2" fmla="*/ 2446106 w 2988864"/>
                <a:gd name="connsiteY2" fmla="*/ 15031 h 1082548"/>
                <a:gd name="connsiteX3" fmla="*/ 2575026 w 2988864"/>
                <a:gd name="connsiteY3" fmla="*/ 53365 h 1082548"/>
                <a:gd name="connsiteX4" fmla="*/ 2951684 w 2988864"/>
                <a:gd name="connsiteY4" fmla="*/ 456001 h 1082548"/>
                <a:gd name="connsiteX5" fmla="*/ 2945190 w 2988864"/>
                <a:gd name="connsiteY5" fmla="*/ 650831 h 1082548"/>
                <a:gd name="connsiteX6" fmla="*/ 2523360 w 2988864"/>
                <a:gd name="connsiteY6" fmla="*/ 1045445 h 1082548"/>
                <a:gd name="connsiteX7" fmla="*/ 2476778 w 2988864"/>
                <a:gd name="connsiteY7" fmla="*/ 1074189 h 1082548"/>
                <a:gd name="connsiteX8" fmla="*/ 2446106 w 2988864"/>
                <a:gd name="connsiteY8" fmla="*/ 1079103 h 1082548"/>
                <a:gd name="connsiteX9" fmla="*/ 2446106 w 2988864"/>
                <a:gd name="connsiteY9" fmla="*/ 1080000 h 1082548"/>
                <a:gd name="connsiteX10" fmla="*/ 2440506 w 2988864"/>
                <a:gd name="connsiteY10" fmla="*/ 1080000 h 1082548"/>
                <a:gd name="connsiteX11" fmla="*/ 2424600 w 2988864"/>
                <a:gd name="connsiteY11" fmla="*/ 1082548 h 1082548"/>
                <a:gd name="connsiteX12" fmla="*/ 2413492 w 2988864"/>
                <a:gd name="connsiteY12" fmla="*/ 1080000 h 1082548"/>
                <a:gd name="connsiteX13" fmla="*/ 0 w 2988864"/>
                <a:gd name="connsiteY13" fmla="*/ 1080000 h 1082548"/>
                <a:gd name="connsiteX14" fmla="*/ 0 w 2988864"/>
                <a:gd name="connsiteY14" fmla="*/ 0 h 1082548"/>
                <a:gd name="connsiteX0" fmla="*/ 0 w 2988864"/>
                <a:gd name="connsiteY0" fmla="*/ 0 h 1082548"/>
                <a:gd name="connsiteX1" fmla="*/ 2446106 w 2988864"/>
                <a:gd name="connsiteY1" fmla="*/ 0 h 1082548"/>
                <a:gd name="connsiteX2" fmla="*/ 2575026 w 2988864"/>
                <a:gd name="connsiteY2" fmla="*/ 53365 h 1082548"/>
                <a:gd name="connsiteX3" fmla="*/ 2951684 w 2988864"/>
                <a:gd name="connsiteY3" fmla="*/ 456001 h 1082548"/>
                <a:gd name="connsiteX4" fmla="*/ 2945190 w 2988864"/>
                <a:gd name="connsiteY4" fmla="*/ 650831 h 1082548"/>
                <a:gd name="connsiteX5" fmla="*/ 2523360 w 2988864"/>
                <a:gd name="connsiteY5" fmla="*/ 1045445 h 1082548"/>
                <a:gd name="connsiteX6" fmla="*/ 2476778 w 2988864"/>
                <a:gd name="connsiteY6" fmla="*/ 1074189 h 1082548"/>
                <a:gd name="connsiteX7" fmla="*/ 2446106 w 2988864"/>
                <a:gd name="connsiteY7" fmla="*/ 1079103 h 1082548"/>
                <a:gd name="connsiteX8" fmla="*/ 2446106 w 2988864"/>
                <a:gd name="connsiteY8" fmla="*/ 1080000 h 1082548"/>
                <a:gd name="connsiteX9" fmla="*/ 2440506 w 2988864"/>
                <a:gd name="connsiteY9" fmla="*/ 1080000 h 1082548"/>
                <a:gd name="connsiteX10" fmla="*/ 2424600 w 2988864"/>
                <a:gd name="connsiteY10" fmla="*/ 1082548 h 1082548"/>
                <a:gd name="connsiteX11" fmla="*/ 2413492 w 2988864"/>
                <a:gd name="connsiteY11" fmla="*/ 1080000 h 1082548"/>
                <a:gd name="connsiteX12" fmla="*/ 0 w 2988864"/>
                <a:gd name="connsiteY12" fmla="*/ 1080000 h 1082548"/>
                <a:gd name="connsiteX13" fmla="*/ 0 w 2988864"/>
                <a:gd name="connsiteY13" fmla="*/ 0 h 1082548"/>
                <a:gd name="connsiteX0" fmla="*/ 0 w 2988864"/>
                <a:gd name="connsiteY0" fmla="*/ 2036 h 1084584"/>
                <a:gd name="connsiteX1" fmla="*/ 2446106 w 2988864"/>
                <a:gd name="connsiteY1" fmla="*/ 2036 h 1084584"/>
                <a:gd name="connsiteX2" fmla="*/ 2575026 w 2988864"/>
                <a:gd name="connsiteY2" fmla="*/ 55401 h 1084584"/>
                <a:gd name="connsiteX3" fmla="*/ 2951684 w 2988864"/>
                <a:gd name="connsiteY3" fmla="*/ 458037 h 1084584"/>
                <a:gd name="connsiteX4" fmla="*/ 2945190 w 2988864"/>
                <a:gd name="connsiteY4" fmla="*/ 652867 h 1084584"/>
                <a:gd name="connsiteX5" fmla="*/ 2523360 w 2988864"/>
                <a:gd name="connsiteY5" fmla="*/ 1047481 h 1084584"/>
                <a:gd name="connsiteX6" fmla="*/ 2476778 w 2988864"/>
                <a:gd name="connsiteY6" fmla="*/ 1076225 h 1084584"/>
                <a:gd name="connsiteX7" fmla="*/ 2446106 w 2988864"/>
                <a:gd name="connsiteY7" fmla="*/ 1081139 h 1084584"/>
                <a:gd name="connsiteX8" fmla="*/ 2446106 w 2988864"/>
                <a:gd name="connsiteY8" fmla="*/ 1082036 h 1084584"/>
                <a:gd name="connsiteX9" fmla="*/ 2440506 w 2988864"/>
                <a:gd name="connsiteY9" fmla="*/ 1082036 h 1084584"/>
                <a:gd name="connsiteX10" fmla="*/ 2424600 w 2988864"/>
                <a:gd name="connsiteY10" fmla="*/ 1084584 h 1084584"/>
                <a:gd name="connsiteX11" fmla="*/ 2413492 w 2988864"/>
                <a:gd name="connsiteY11" fmla="*/ 1082036 h 1084584"/>
                <a:gd name="connsiteX12" fmla="*/ 0 w 2988864"/>
                <a:gd name="connsiteY12" fmla="*/ 1082036 h 1084584"/>
                <a:gd name="connsiteX13" fmla="*/ 0 w 2988864"/>
                <a:gd name="connsiteY13" fmla="*/ 2036 h 1084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88864" h="1084584">
                  <a:moveTo>
                    <a:pt x="0" y="2036"/>
                  </a:moveTo>
                  <a:lnTo>
                    <a:pt x="2446106" y="2036"/>
                  </a:lnTo>
                  <a:cubicBezTo>
                    <a:pt x="2530487" y="-10421"/>
                    <a:pt x="2532053" y="37613"/>
                    <a:pt x="2575026" y="55401"/>
                  </a:cubicBezTo>
                  <a:lnTo>
                    <a:pt x="2951684" y="458037"/>
                  </a:lnTo>
                  <a:cubicBezTo>
                    <a:pt x="3003692" y="513631"/>
                    <a:pt x="3000784" y="600859"/>
                    <a:pt x="2945190" y="652867"/>
                  </a:cubicBezTo>
                  <a:lnTo>
                    <a:pt x="2523360" y="1047481"/>
                  </a:lnTo>
                  <a:cubicBezTo>
                    <a:pt x="2509461" y="1060483"/>
                    <a:pt x="2493586" y="1070053"/>
                    <a:pt x="2476778" y="1076225"/>
                  </a:cubicBezTo>
                  <a:lnTo>
                    <a:pt x="2446106" y="1081139"/>
                  </a:lnTo>
                  <a:lnTo>
                    <a:pt x="2446106" y="1082036"/>
                  </a:lnTo>
                  <a:lnTo>
                    <a:pt x="2440506" y="1082036"/>
                  </a:lnTo>
                  <a:lnTo>
                    <a:pt x="2424600" y="1084584"/>
                  </a:lnTo>
                  <a:lnTo>
                    <a:pt x="2413492" y="1082036"/>
                  </a:lnTo>
                  <a:lnTo>
                    <a:pt x="0" y="1082036"/>
                  </a:lnTo>
                  <a:lnTo>
                    <a:pt x="0" y="2036"/>
                  </a:lnTo>
                  <a:close/>
                </a:path>
              </a:pathLst>
            </a:custGeom>
            <a:gradFill flip="none" rotWithShape="1">
              <a:gsLst>
                <a:gs pos="93000">
                  <a:schemeClr val="accent4">
                    <a:lumMod val="75000"/>
                  </a:schemeClr>
                </a:gs>
                <a:gs pos="0">
                  <a:schemeClr val="accent3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/>
            </a:p>
          </p:txBody>
        </p:sp>
        <p:sp>
          <p:nvSpPr>
            <p:cNvPr id="12" name="Szövegdoboz 11"/>
            <p:cNvSpPr txBox="1"/>
            <p:nvPr/>
          </p:nvSpPr>
          <p:spPr>
            <a:xfrm>
              <a:off x="1785954" y="4070332"/>
              <a:ext cx="35582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dirty="0" smtClean="0">
                  <a:solidFill>
                    <a:schemeClr val="bg1"/>
                  </a:solidFill>
                </a:rPr>
                <a:t>Ruhákkal</a:t>
              </a:r>
            </a:p>
          </p:txBody>
        </p:sp>
      </p:grpSp>
      <p:grpSp>
        <p:nvGrpSpPr>
          <p:cNvPr id="22" name="Csoportba foglalás 21"/>
          <p:cNvGrpSpPr/>
          <p:nvPr/>
        </p:nvGrpSpPr>
        <p:grpSpPr>
          <a:xfrm>
            <a:off x="955681" y="4937309"/>
            <a:ext cx="5105462" cy="1525115"/>
            <a:chOff x="2864034" y="4385515"/>
            <a:chExt cx="2471894" cy="1525115"/>
          </a:xfrm>
        </p:grpSpPr>
        <p:sp>
          <p:nvSpPr>
            <p:cNvPr id="13" name="Szabadkézi sokszög 12"/>
            <p:cNvSpPr/>
            <p:nvPr/>
          </p:nvSpPr>
          <p:spPr>
            <a:xfrm rot="10800000" flipH="1" flipV="1">
              <a:off x="2864034" y="4385515"/>
              <a:ext cx="2471894" cy="1525115"/>
            </a:xfrm>
            <a:custGeom>
              <a:avLst/>
              <a:gdLst>
                <a:gd name="connsiteX0" fmla="*/ 0 w 2988864"/>
                <a:gd name="connsiteY0" fmla="*/ 0 h 1082548"/>
                <a:gd name="connsiteX1" fmla="*/ 2446106 w 2988864"/>
                <a:gd name="connsiteY1" fmla="*/ 0 h 1082548"/>
                <a:gd name="connsiteX2" fmla="*/ 2446106 w 2988864"/>
                <a:gd name="connsiteY2" fmla="*/ 15031 h 1082548"/>
                <a:gd name="connsiteX3" fmla="*/ 2478956 w 2988864"/>
                <a:gd name="connsiteY3" fmla="*/ 9768 h 1082548"/>
                <a:gd name="connsiteX4" fmla="*/ 2575026 w 2988864"/>
                <a:gd name="connsiteY4" fmla="*/ 53365 h 1082548"/>
                <a:gd name="connsiteX5" fmla="*/ 2951684 w 2988864"/>
                <a:gd name="connsiteY5" fmla="*/ 456001 h 1082548"/>
                <a:gd name="connsiteX6" fmla="*/ 2945190 w 2988864"/>
                <a:gd name="connsiteY6" fmla="*/ 650831 h 1082548"/>
                <a:gd name="connsiteX7" fmla="*/ 2523360 w 2988864"/>
                <a:gd name="connsiteY7" fmla="*/ 1045445 h 1082548"/>
                <a:gd name="connsiteX8" fmla="*/ 2476778 w 2988864"/>
                <a:gd name="connsiteY8" fmla="*/ 1074189 h 1082548"/>
                <a:gd name="connsiteX9" fmla="*/ 2446106 w 2988864"/>
                <a:gd name="connsiteY9" fmla="*/ 1079103 h 1082548"/>
                <a:gd name="connsiteX10" fmla="*/ 2446106 w 2988864"/>
                <a:gd name="connsiteY10" fmla="*/ 1080000 h 1082548"/>
                <a:gd name="connsiteX11" fmla="*/ 2440506 w 2988864"/>
                <a:gd name="connsiteY11" fmla="*/ 1080000 h 1082548"/>
                <a:gd name="connsiteX12" fmla="*/ 2424600 w 2988864"/>
                <a:gd name="connsiteY12" fmla="*/ 1082548 h 1082548"/>
                <a:gd name="connsiteX13" fmla="*/ 2413492 w 2988864"/>
                <a:gd name="connsiteY13" fmla="*/ 1080000 h 1082548"/>
                <a:gd name="connsiteX14" fmla="*/ 0 w 2988864"/>
                <a:gd name="connsiteY14" fmla="*/ 1080000 h 1082548"/>
                <a:gd name="connsiteX0" fmla="*/ 0 w 2988864"/>
                <a:gd name="connsiteY0" fmla="*/ 0 h 1082548"/>
                <a:gd name="connsiteX1" fmla="*/ 2446106 w 2988864"/>
                <a:gd name="connsiteY1" fmla="*/ 0 h 1082548"/>
                <a:gd name="connsiteX2" fmla="*/ 2446106 w 2988864"/>
                <a:gd name="connsiteY2" fmla="*/ 15031 h 1082548"/>
                <a:gd name="connsiteX3" fmla="*/ 2575026 w 2988864"/>
                <a:gd name="connsiteY3" fmla="*/ 53365 h 1082548"/>
                <a:gd name="connsiteX4" fmla="*/ 2951684 w 2988864"/>
                <a:gd name="connsiteY4" fmla="*/ 456001 h 1082548"/>
                <a:gd name="connsiteX5" fmla="*/ 2945190 w 2988864"/>
                <a:gd name="connsiteY5" fmla="*/ 650831 h 1082548"/>
                <a:gd name="connsiteX6" fmla="*/ 2523360 w 2988864"/>
                <a:gd name="connsiteY6" fmla="*/ 1045445 h 1082548"/>
                <a:gd name="connsiteX7" fmla="*/ 2476778 w 2988864"/>
                <a:gd name="connsiteY7" fmla="*/ 1074189 h 1082548"/>
                <a:gd name="connsiteX8" fmla="*/ 2446106 w 2988864"/>
                <a:gd name="connsiteY8" fmla="*/ 1079103 h 1082548"/>
                <a:gd name="connsiteX9" fmla="*/ 2446106 w 2988864"/>
                <a:gd name="connsiteY9" fmla="*/ 1080000 h 1082548"/>
                <a:gd name="connsiteX10" fmla="*/ 2440506 w 2988864"/>
                <a:gd name="connsiteY10" fmla="*/ 1080000 h 1082548"/>
                <a:gd name="connsiteX11" fmla="*/ 2424600 w 2988864"/>
                <a:gd name="connsiteY11" fmla="*/ 1082548 h 1082548"/>
                <a:gd name="connsiteX12" fmla="*/ 2413492 w 2988864"/>
                <a:gd name="connsiteY12" fmla="*/ 1080000 h 1082548"/>
                <a:gd name="connsiteX13" fmla="*/ 0 w 2988864"/>
                <a:gd name="connsiteY13" fmla="*/ 1080000 h 1082548"/>
                <a:gd name="connsiteX14" fmla="*/ 0 w 2988864"/>
                <a:gd name="connsiteY14" fmla="*/ 0 h 1082548"/>
                <a:gd name="connsiteX0" fmla="*/ 0 w 2988864"/>
                <a:gd name="connsiteY0" fmla="*/ 0 h 1082548"/>
                <a:gd name="connsiteX1" fmla="*/ 2446106 w 2988864"/>
                <a:gd name="connsiteY1" fmla="*/ 0 h 1082548"/>
                <a:gd name="connsiteX2" fmla="*/ 2575026 w 2988864"/>
                <a:gd name="connsiteY2" fmla="*/ 53365 h 1082548"/>
                <a:gd name="connsiteX3" fmla="*/ 2951684 w 2988864"/>
                <a:gd name="connsiteY3" fmla="*/ 456001 h 1082548"/>
                <a:gd name="connsiteX4" fmla="*/ 2945190 w 2988864"/>
                <a:gd name="connsiteY4" fmla="*/ 650831 h 1082548"/>
                <a:gd name="connsiteX5" fmla="*/ 2523360 w 2988864"/>
                <a:gd name="connsiteY5" fmla="*/ 1045445 h 1082548"/>
                <a:gd name="connsiteX6" fmla="*/ 2476778 w 2988864"/>
                <a:gd name="connsiteY6" fmla="*/ 1074189 h 1082548"/>
                <a:gd name="connsiteX7" fmla="*/ 2446106 w 2988864"/>
                <a:gd name="connsiteY7" fmla="*/ 1079103 h 1082548"/>
                <a:gd name="connsiteX8" fmla="*/ 2446106 w 2988864"/>
                <a:gd name="connsiteY8" fmla="*/ 1080000 h 1082548"/>
                <a:gd name="connsiteX9" fmla="*/ 2440506 w 2988864"/>
                <a:gd name="connsiteY9" fmla="*/ 1080000 h 1082548"/>
                <a:gd name="connsiteX10" fmla="*/ 2424600 w 2988864"/>
                <a:gd name="connsiteY10" fmla="*/ 1082548 h 1082548"/>
                <a:gd name="connsiteX11" fmla="*/ 2413492 w 2988864"/>
                <a:gd name="connsiteY11" fmla="*/ 1080000 h 1082548"/>
                <a:gd name="connsiteX12" fmla="*/ 0 w 2988864"/>
                <a:gd name="connsiteY12" fmla="*/ 1080000 h 1082548"/>
                <a:gd name="connsiteX13" fmla="*/ 0 w 2988864"/>
                <a:gd name="connsiteY13" fmla="*/ 0 h 1082548"/>
                <a:gd name="connsiteX0" fmla="*/ 0 w 2988864"/>
                <a:gd name="connsiteY0" fmla="*/ 2036 h 1084584"/>
                <a:gd name="connsiteX1" fmla="*/ 2446106 w 2988864"/>
                <a:gd name="connsiteY1" fmla="*/ 2036 h 1084584"/>
                <a:gd name="connsiteX2" fmla="*/ 2575026 w 2988864"/>
                <a:gd name="connsiteY2" fmla="*/ 55401 h 1084584"/>
                <a:gd name="connsiteX3" fmla="*/ 2951684 w 2988864"/>
                <a:gd name="connsiteY3" fmla="*/ 458037 h 1084584"/>
                <a:gd name="connsiteX4" fmla="*/ 2945190 w 2988864"/>
                <a:gd name="connsiteY4" fmla="*/ 652867 h 1084584"/>
                <a:gd name="connsiteX5" fmla="*/ 2523360 w 2988864"/>
                <a:gd name="connsiteY5" fmla="*/ 1047481 h 1084584"/>
                <a:gd name="connsiteX6" fmla="*/ 2476778 w 2988864"/>
                <a:gd name="connsiteY6" fmla="*/ 1076225 h 1084584"/>
                <a:gd name="connsiteX7" fmla="*/ 2446106 w 2988864"/>
                <a:gd name="connsiteY7" fmla="*/ 1081139 h 1084584"/>
                <a:gd name="connsiteX8" fmla="*/ 2446106 w 2988864"/>
                <a:gd name="connsiteY8" fmla="*/ 1082036 h 1084584"/>
                <a:gd name="connsiteX9" fmla="*/ 2440506 w 2988864"/>
                <a:gd name="connsiteY9" fmla="*/ 1082036 h 1084584"/>
                <a:gd name="connsiteX10" fmla="*/ 2424600 w 2988864"/>
                <a:gd name="connsiteY10" fmla="*/ 1084584 h 1084584"/>
                <a:gd name="connsiteX11" fmla="*/ 2413492 w 2988864"/>
                <a:gd name="connsiteY11" fmla="*/ 1082036 h 1084584"/>
                <a:gd name="connsiteX12" fmla="*/ 0 w 2988864"/>
                <a:gd name="connsiteY12" fmla="*/ 1082036 h 1084584"/>
                <a:gd name="connsiteX13" fmla="*/ 0 w 2988864"/>
                <a:gd name="connsiteY13" fmla="*/ 2036 h 1084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88864" h="1084584">
                  <a:moveTo>
                    <a:pt x="0" y="2036"/>
                  </a:moveTo>
                  <a:lnTo>
                    <a:pt x="2446106" y="2036"/>
                  </a:lnTo>
                  <a:cubicBezTo>
                    <a:pt x="2530487" y="-10421"/>
                    <a:pt x="2532053" y="37613"/>
                    <a:pt x="2575026" y="55401"/>
                  </a:cubicBezTo>
                  <a:lnTo>
                    <a:pt x="2951684" y="458037"/>
                  </a:lnTo>
                  <a:cubicBezTo>
                    <a:pt x="3003692" y="513631"/>
                    <a:pt x="3000784" y="600859"/>
                    <a:pt x="2945190" y="652867"/>
                  </a:cubicBezTo>
                  <a:lnTo>
                    <a:pt x="2523360" y="1047481"/>
                  </a:lnTo>
                  <a:cubicBezTo>
                    <a:pt x="2509461" y="1060483"/>
                    <a:pt x="2493586" y="1070053"/>
                    <a:pt x="2476778" y="1076225"/>
                  </a:cubicBezTo>
                  <a:lnTo>
                    <a:pt x="2446106" y="1081139"/>
                  </a:lnTo>
                  <a:lnTo>
                    <a:pt x="2446106" y="1082036"/>
                  </a:lnTo>
                  <a:lnTo>
                    <a:pt x="2440506" y="1082036"/>
                  </a:lnTo>
                  <a:lnTo>
                    <a:pt x="2424600" y="1084584"/>
                  </a:lnTo>
                  <a:lnTo>
                    <a:pt x="2413492" y="1082036"/>
                  </a:lnTo>
                  <a:lnTo>
                    <a:pt x="0" y="1082036"/>
                  </a:lnTo>
                  <a:lnTo>
                    <a:pt x="0" y="2036"/>
                  </a:lnTo>
                  <a:close/>
                </a:path>
              </a:pathLst>
            </a:custGeom>
            <a:gradFill flip="none" rotWithShape="1">
              <a:gsLst>
                <a:gs pos="93000">
                  <a:schemeClr val="accent2">
                    <a:lumMod val="75000"/>
                  </a:schemeClr>
                </a:gs>
                <a:gs pos="0">
                  <a:srgbClr val="ED4823"/>
                </a:gs>
              </a:gsLst>
              <a:lin ang="10800000" scaled="1"/>
              <a:tileRect/>
            </a:gradFill>
            <a:ln>
              <a:noFill/>
            </a:ln>
            <a:effectLst>
              <a:outerShdw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/>
            </a:p>
          </p:txBody>
        </p:sp>
        <p:sp>
          <p:nvSpPr>
            <p:cNvPr id="21" name="Szövegdoboz 20"/>
            <p:cNvSpPr txBox="1"/>
            <p:nvPr/>
          </p:nvSpPr>
          <p:spPr>
            <a:xfrm>
              <a:off x="3078959" y="4671019"/>
              <a:ext cx="189428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dirty="0" smtClean="0">
                  <a:solidFill>
                    <a:schemeClr val="bg1"/>
                  </a:solidFill>
                </a:rPr>
                <a:t>Játékokkal és sok-sok mindennel!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345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C0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1965097" y="351277"/>
            <a:ext cx="9552453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0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419506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Várunk a következő digitális </a:t>
            </a:r>
            <a:r>
              <a:rPr lang="hu-HU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hittanórán!</a:t>
            </a:r>
            <a:endParaRPr lang="hu-HU" sz="2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clrChange>
              <a:clrFrom>
                <a:srgbClr val="A2D7B4"/>
              </a:clrFrom>
              <a:clrTo>
                <a:srgbClr val="A2D7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4413" y="1364543"/>
            <a:ext cx="5328366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3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BD26B"/>
          </a:solidFill>
          <a:ln>
            <a:noFill/>
          </a:ln>
          <a:effectLst>
            <a:innerShdw blurRad="800100">
              <a:schemeClr val="bg1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854836" y="2524021"/>
            <a:ext cx="3600000" cy="3600001"/>
            <a:chOff x="5725765" y="-1726033"/>
            <a:chExt cx="3934395" cy="3727683"/>
          </a:xfrm>
          <a:effectLst/>
        </p:grpSpPr>
        <p:sp>
          <p:nvSpPr>
            <p:cNvPr id="10" name="Ellipszis 9"/>
            <p:cNvSpPr>
              <a:spLocks noChangeAspect="1"/>
            </p:cNvSpPr>
            <p:nvPr/>
          </p:nvSpPr>
          <p:spPr>
            <a:xfrm>
              <a:off x="5725765" y="-1726033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  <a:effectLst>
              <a:innerShdw blurRad="571500">
                <a:srgbClr val="ABD26B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000" dirty="0">
                <a:solidFill>
                  <a:srgbClr val="0AB6B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5725765" y="-1017272"/>
              <a:ext cx="3881409" cy="277262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00050"/>
            </a:sp3d>
            <a:extLst/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Kedves Szülők!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Köszönjük </a:t>
              </a:r>
              <a:r>
                <a:rPr lang="hu-HU" altLang="hu-HU" sz="2800" dirty="0" smtClean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a segítségüket</a:t>
              </a: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Isten áldását </a:t>
              </a:r>
              <a:r>
                <a:rPr lang="hu-HU" altLang="hu-HU" sz="2800" dirty="0" smtClean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kívánjuk ezzel </a:t>
              </a: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6050068" y="2646147"/>
            <a:ext cx="51021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„Jóságod </a:t>
            </a: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és szereteted kísér életem minden </a:t>
            </a:r>
            <a:r>
              <a:rPr lang="hu-HU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napján.” </a:t>
            </a: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5472747" y="1021611"/>
            <a:ext cx="62568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6000" dirty="0">
                <a:solidFill>
                  <a:schemeClr val="bg1"/>
                </a:solidFill>
                <a:cs typeface="Arial" panose="020B0604020202020204" pitchFamily="34" charset="0"/>
              </a:rPr>
              <a:t>Áldás, békesség! </a:t>
            </a:r>
          </a:p>
        </p:txBody>
      </p:sp>
    </p:spTree>
    <p:extLst>
      <p:ext uri="{BB962C8B-B14F-4D97-AF65-F5344CB8AC3E}">
        <p14:creationId xmlns:p14="http://schemas.microsoft.com/office/powerpoint/2010/main" val="30602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C0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F58221"/>
              </a:clrFrom>
              <a:clrTo>
                <a:srgbClr val="F5822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47" y="663522"/>
            <a:ext cx="5293179" cy="540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53744" y="2832649"/>
            <a:ext cx="5470634" cy="3231654"/>
          </a:xfrm>
          <a:prstGeom prst="rect">
            <a:avLst/>
          </a:prstGeom>
          <a:solidFill>
            <a:srgbClr val="ABD26B"/>
          </a:solidFill>
          <a:ln w="111125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 smtClean="0">
                <a:solidFill>
                  <a:prstClr val="white"/>
                </a:solidFill>
                <a:cs typeface="Arial" panose="020B0604020202020204" pitchFamily="34" charset="0"/>
              </a:rPr>
              <a:t>Áldás</a:t>
            </a:r>
            <a:r>
              <a:rPr lang="hu-HU" altLang="hu-HU" sz="3600" dirty="0">
                <a:solidFill>
                  <a:prstClr val="white"/>
                </a:solidFill>
                <a:cs typeface="Arial" panose="020B0604020202020204" pitchFamily="34" charset="0"/>
              </a:rPr>
              <a:t>, békesség!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Kezdd a digitális 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hittanórát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az </a:t>
            </a: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óra eleji imádsággal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789" y="3454832"/>
            <a:ext cx="2038726" cy="329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1434540" y="1481957"/>
            <a:ext cx="9616965" cy="3799489"/>
          </a:xfrm>
          <a:prstGeom prst="roundRect">
            <a:avLst>
              <a:gd name="adj" fmla="val 29013"/>
            </a:avLst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>
              <a:solidFill>
                <a:srgbClr val="527022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052144" y="1981319"/>
            <a:ext cx="79931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„Napról napra gondot visel rólunk szabadító Istenünk.” </a:t>
            </a:r>
          </a:p>
          <a:p>
            <a:pPr algn="ctr"/>
            <a:endParaRPr lang="hu-HU" sz="32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endParaRPr lang="hu-HU" sz="32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hu-HU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Zsoltárok könyve 68,20</a:t>
            </a:r>
            <a:endParaRPr lang="hu-HU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Ellipszis 1"/>
          <p:cNvSpPr/>
          <p:nvPr/>
        </p:nvSpPr>
        <p:spPr>
          <a:xfrm>
            <a:off x="5391568" y="6525492"/>
            <a:ext cx="1320959" cy="1309254"/>
          </a:xfrm>
          <a:prstGeom prst="ellipse">
            <a:avLst/>
          </a:prstGeom>
          <a:solidFill>
            <a:srgbClr val="FFF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3686320" y="1220347"/>
            <a:ext cx="5113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BCDB89"/>
                </a:solidFill>
              </a:rPr>
              <a:t>Ismételd el az aranymondást!</a:t>
            </a:r>
            <a:endParaRPr lang="hu-HU" sz="2800" dirty="0">
              <a:solidFill>
                <a:srgbClr val="BCDB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62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48148E-6 C -0.23034 1.48148E-6 -0.41836 -0.22315 -0.41836 -0.49977 C -0.41836 -0.77546 -0.23034 -1.00023 -6.25E-7 -1.00023 C 0.23021 -1.00023 0.41537 -0.77546 0.4168 -0.49977 C 0.4168 -0.22315 0.23021 1.48148E-6 -6.25E-7 1.48148E-6 Z " pathEditMode="relative" rAng="10800000" ptsTypes="AAAAA">
                                      <p:cBhvr>
                                        <p:cTn id="6" dur="7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5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863" l="9959" r="9004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0352" y="1606032"/>
            <a:ext cx="2259057" cy="508053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453" r="950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6170" y="2408322"/>
            <a:ext cx="1854030" cy="427824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2732" r="96175">
                        <a14:foregroundMark x1="81421" y1="67562" x2="81421" y2="627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08759" y="1721397"/>
            <a:ext cx="1788337" cy="484980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2" b="99091" l="9596" r="898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86949" y="1298616"/>
            <a:ext cx="1939662" cy="538795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70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94016" y="2377103"/>
            <a:ext cx="1456843" cy="4309463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345" b="89916" l="9742" r="951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62701" y="1321823"/>
            <a:ext cx="3313417" cy="5648949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1629296" y="762710"/>
            <a:ext cx="101861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Mindannyian gondoskodnak gyerekekről. Sorold fel, ki és hogyan teszi! </a:t>
            </a:r>
          </a:p>
          <a:p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920136" y="124124"/>
            <a:ext cx="6208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Nézd meg a képen látható felnőtteket!</a:t>
            </a: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" y="0"/>
            <a:ext cx="1484046" cy="146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4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863" l="9959" r="9004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455" y="2482708"/>
            <a:ext cx="1728493" cy="388731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453" r="950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45977" y="3284998"/>
            <a:ext cx="1418591" cy="327345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2732" r="96175">
                        <a14:foregroundMark x1="81421" y1="67562" x2="81421" y2="627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28566" y="2598074"/>
            <a:ext cx="1368327" cy="371077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2" b="99091" l="9596" r="898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06756" y="2175292"/>
            <a:ext cx="1484111" cy="412253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70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3824" y="3253779"/>
            <a:ext cx="1114688" cy="3297339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345" b="89916" l="9742" r="951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82508" y="2198500"/>
            <a:ext cx="2535225" cy="4322232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1964555" y="580277"/>
            <a:ext cx="93603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Válassz egy rajzot, és mutogasd el szavak nélkül, </a:t>
            </a:r>
          </a:p>
          <a:p>
            <a:r>
              <a:rPr lang="hu-HU" sz="2800" dirty="0" smtClean="0">
                <a:solidFill>
                  <a:schemeClr val="bg1"/>
                </a:solidFill>
              </a:rPr>
              <a:t>hogyan gondoskodik ő a gyerekekről!</a:t>
            </a: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85754" y="0"/>
            <a:ext cx="1406246" cy="1403131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1424834" cy="140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5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clrChange>
              <a:clrFrom>
                <a:srgbClr val="ABD26B"/>
              </a:clrFrom>
              <a:clrTo>
                <a:srgbClr val="ABD26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57" y="0"/>
            <a:ext cx="12193057" cy="1286367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656285" y="1412918"/>
            <a:ext cx="6006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917352"/>
                </a:solidFill>
              </a:rPr>
              <a:t>Segítsd megtalálni az állatoknak a táplálékukat!</a:t>
            </a:r>
          </a:p>
          <a:p>
            <a:r>
              <a:rPr lang="hu-HU" dirty="0" smtClean="0">
                <a:solidFill>
                  <a:srgbClr val="917352"/>
                </a:solidFill>
              </a:rPr>
              <a:t>Kattints arra az élelemre, amit a nyulak szeretnek!</a:t>
            </a:r>
            <a:endParaRPr lang="hu-HU" dirty="0">
              <a:solidFill>
                <a:srgbClr val="917352"/>
              </a:solidFill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95098" l="10000" r="9157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1028" y="2642109"/>
            <a:ext cx="2812359" cy="3019585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53" b="89575" l="12351" r="9960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24180" y="4510443"/>
            <a:ext cx="2371616" cy="2447205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96" b="89899" l="9890" r="9523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5471" y="1213392"/>
            <a:ext cx="2600325" cy="188595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677" b="99127" l="6867" r="9485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62947" y="2697468"/>
            <a:ext cx="1975825" cy="1941905"/>
          </a:xfrm>
          <a:prstGeom prst="rect">
            <a:avLst/>
          </a:prstGeom>
        </p:spPr>
      </p:pic>
      <p:sp>
        <p:nvSpPr>
          <p:cNvPr id="18" name="Szövegdoboz 17"/>
          <p:cNvSpPr txBox="1"/>
          <p:nvPr/>
        </p:nvSpPr>
        <p:spPr>
          <a:xfrm>
            <a:off x="6465051" y="5734045"/>
            <a:ext cx="2371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00B050"/>
                </a:solidFill>
              </a:rPr>
              <a:t>ELTALÁLTAD!</a:t>
            </a:r>
            <a:endParaRPr lang="hu-HU" sz="2400" dirty="0">
              <a:solidFill>
                <a:srgbClr val="00B050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6324180" y="3921070"/>
            <a:ext cx="3184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0000"/>
                </a:solidFill>
              </a:rPr>
              <a:t>NEM TALÁLTAD EL!</a:t>
            </a:r>
            <a:endParaRPr lang="hu-HU" sz="2400" dirty="0">
              <a:solidFill>
                <a:srgbClr val="FF0000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6058770" y="2038094"/>
            <a:ext cx="3184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0000"/>
                </a:solidFill>
              </a:rPr>
              <a:t>NEM TALÁLTAD EL!</a:t>
            </a:r>
            <a:endParaRPr lang="hu-HU" sz="2400" dirty="0">
              <a:solidFill>
                <a:srgbClr val="FF0000"/>
              </a:solidFill>
            </a:endParaRPr>
          </a:p>
        </p:txBody>
      </p:sp>
      <p:pic>
        <p:nvPicPr>
          <p:cNvPr id="25" name="Kép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057" y="5661694"/>
            <a:ext cx="1217150" cy="119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8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clrChange>
              <a:clrFrom>
                <a:srgbClr val="ABD26B"/>
              </a:clrFrom>
              <a:clrTo>
                <a:srgbClr val="ABD26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57" y="0"/>
            <a:ext cx="12193057" cy="1286367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72" b="89844" l="0" r="8984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6305" y="2992755"/>
            <a:ext cx="3836258" cy="3117720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53" b="89575" l="12351" r="9960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3733" y="4875752"/>
            <a:ext cx="1776450" cy="183307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96" b="89899" l="9890" r="9523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23514" y="1317546"/>
            <a:ext cx="2600325" cy="188595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677" b="99127" l="6867" r="9485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29596" y="3328404"/>
            <a:ext cx="1540587" cy="1514139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808685" y="1565318"/>
            <a:ext cx="6006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Kattints arra az élelemre, amit az őzek szeretnek!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7123514" y="4089950"/>
            <a:ext cx="3184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0000"/>
                </a:solidFill>
              </a:rPr>
              <a:t>NEM TALÁLTAD EL!</a:t>
            </a:r>
            <a:endParaRPr lang="hu-HU" sz="2400" dirty="0">
              <a:solidFill>
                <a:srgbClr val="FF0000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7244383" y="5728997"/>
            <a:ext cx="3184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0000"/>
                </a:solidFill>
              </a:rPr>
              <a:t>NEM TALÁLTAD EL!</a:t>
            </a:r>
            <a:endParaRPr lang="hu-HU" sz="2400" dirty="0">
              <a:solidFill>
                <a:srgbClr val="FF0000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7529794" y="1379671"/>
            <a:ext cx="2371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00B050"/>
                </a:solidFill>
              </a:rPr>
              <a:t>ELTALÁLTAD!</a:t>
            </a:r>
            <a:endParaRPr lang="hu-HU" sz="2400" dirty="0">
              <a:solidFill>
                <a:srgbClr val="00B050"/>
              </a:solidFill>
            </a:endParaRPr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5661694"/>
            <a:ext cx="1217150" cy="119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0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clrChange>
              <a:clrFrom>
                <a:srgbClr val="ABD26B"/>
              </a:clrFrom>
              <a:clrTo>
                <a:srgbClr val="ABD26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57" y="0"/>
            <a:ext cx="12193057" cy="1286367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53" b="89575" l="12351" r="9960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3733" y="4875752"/>
            <a:ext cx="1776450" cy="183307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96" b="89899" l="9890" r="9523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23514" y="1317546"/>
            <a:ext cx="2600325" cy="188595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677" b="99127" l="6867" r="9485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29596" y="3328404"/>
            <a:ext cx="1540587" cy="1514139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808685" y="1565318"/>
            <a:ext cx="6006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Kattints arra az élelemre, amit a galambok szeretnek!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7244383" y="5792287"/>
            <a:ext cx="3184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0000"/>
                </a:solidFill>
              </a:rPr>
              <a:t>NEM TALÁLTAD EL!</a:t>
            </a:r>
            <a:endParaRPr lang="hu-HU" sz="2400" dirty="0">
              <a:solidFill>
                <a:srgbClr val="FF0000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7007800" y="2023712"/>
            <a:ext cx="3184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0000"/>
                </a:solidFill>
              </a:rPr>
              <a:t>NEM TALÁLTAD EL!</a:t>
            </a:r>
            <a:endParaRPr lang="hu-HU" sz="2400" dirty="0">
              <a:solidFill>
                <a:srgbClr val="FF0000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7414080" y="4036226"/>
            <a:ext cx="2371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00B050"/>
                </a:solidFill>
              </a:rPr>
              <a:t>ELTALÁLTAD!</a:t>
            </a:r>
            <a:endParaRPr lang="hu-HU" sz="2400" dirty="0">
              <a:solidFill>
                <a:srgbClr val="00B050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78" b="89837" l="962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3899" y="3203496"/>
            <a:ext cx="1781175" cy="234315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5655799"/>
            <a:ext cx="1217150" cy="119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6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3">
                <a:lumMod val="40000"/>
                <a:lumOff val="60000"/>
              </a:schemeClr>
            </a:gs>
            <a:gs pos="0">
              <a:srgbClr val="FFFFA7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9649" r="95614"/>
                    </a14:imgEffect>
                  </a14:imgLayer>
                </a14:imgProps>
              </a:ext>
            </a:extLst>
          </a:blip>
          <a:srcRect t="16483" b="14286"/>
          <a:stretch/>
        </p:blipFill>
        <p:spPr>
          <a:xfrm>
            <a:off x="5233643" y="5181663"/>
            <a:ext cx="1798284" cy="1340069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26" b="99198" l="6098" r="9825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98371" y="5063723"/>
            <a:ext cx="2237693" cy="1458009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35" b="89779" l="9982" r="89834"/>
                    </a14:imgEffect>
                  </a14:imgLayer>
                </a14:imgProps>
              </a:ext>
            </a:extLst>
          </a:blip>
          <a:srcRect l="7974" r="14774" b="14086"/>
          <a:stretch/>
        </p:blipFill>
        <p:spPr>
          <a:xfrm flipH="1">
            <a:off x="5167259" y="5063723"/>
            <a:ext cx="1864668" cy="1387618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9868" l="9639" r="8955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3122" y="5181663"/>
            <a:ext cx="1785954" cy="1628159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592" b="89796" l="9639" r="95181"/>
                    </a14:imgEffect>
                  </a14:imgLayer>
                </a14:imgProps>
              </a:ext>
            </a:extLst>
          </a:blip>
          <a:srcRect l="17192" b="24278"/>
          <a:stretch/>
        </p:blipFill>
        <p:spPr>
          <a:xfrm>
            <a:off x="5439103" y="5181663"/>
            <a:ext cx="1309306" cy="1376792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14" b="89871" l="3722" r="89826"/>
                    </a14:imgEffect>
                  </a14:imgLayer>
                </a14:imgProps>
              </a:ext>
            </a:extLst>
          </a:blip>
          <a:srcRect l="6601" t="9512" r="8792" b="14507"/>
          <a:stretch/>
        </p:blipFill>
        <p:spPr>
          <a:xfrm>
            <a:off x="5272524" y="5054997"/>
            <a:ext cx="1576552" cy="1630124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871" b="89700" l="3311" r="89735"/>
                    </a14:imgEffect>
                  </a14:imgLayer>
                </a14:imgProps>
              </a:ext>
            </a:extLst>
          </a:blip>
          <a:srcRect l="3911" t="17344" r="13104" b="8253"/>
          <a:stretch/>
        </p:blipFill>
        <p:spPr>
          <a:xfrm>
            <a:off x="5023765" y="5408874"/>
            <a:ext cx="1864668" cy="1289845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109" b="89857" l="9983" r="8984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54298" y="4930574"/>
            <a:ext cx="1734135" cy="1883372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294" b="89571" l="9692" r="986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1330" y="5314110"/>
            <a:ext cx="1606171" cy="1153330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89904" l="9626" r="8930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2524" y="5047624"/>
            <a:ext cx="1682293" cy="1871213"/>
          </a:xfrm>
          <a:prstGeom prst="rect">
            <a:avLst/>
          </a:prstGeom>
        </p:spPr>
      </p:pic>
      <p:grpSp>
        <p:nvGrpSpPr>
          <p:cNvPr id="27" name="Csoportba foglalás 26"/>
          <p:cNvGrpSpPr/>
          <p:nvPr/>
        </p:nvGrpSpPr>
        <p:grpSpPr>
          <a:xfrm>
            <a:off x="2873" y="1519356"/>
            <a:ext cx="3940087" cy="1525115"/>
            <a:chOff x="1229319" y="1467289"/>
            <a:chExt cx="4315127" cy="1525115"/>
          </a:xfrm>
        </p:grpSpPr>
        <p:sp>
          <p:nvSpPr>
            <p:cNvPr id="26" name="Szabadkézi sokszög 25"/>
            <p:cNvSpPr/>
            <p:nvPr/>
          </p:nvSpPr>
          <p:spPr>
            <a:xfrm>
              <a:off x="1229319" y="1467289"/>
              <a:ext cx="4315127" cy="1525115"/>
            </a:xfrm>
            <a:custGeom>
              <a:avLst/>
              <a:gdLst>
                <a:gd name="connsiteX0" fmla="*/ 0 w 2988864"/>
                <a:gd name="connsiteY0" fmla="*/ 0 h 1082548"/>
                <a:gd name="connsiteX1" fmla="*/ 2446106 w 2988864"/>
                <a:gd name="connsiteY1" fmla="*/ 0 h 1082548"/>
                <a:gd name="connsiteX2" fmla="*/ 2446106 w 2988864"/>
                <a:gd name="connsiteY2" fmla="*/ 15031 h 1082548"/>
                <a:gd name="connsiteX3" fmla="*/ 2478956 w 2988864"/>
                <a:gd name="connsiteY3" fmla="*/ 9768 h 1082548"/>
                <a:gd name="connsiteX4" fmla="*/ 2575026 w 2988864"/>
                <a:gd name="connsiteY4" fmla="*/ 53365 h 1082548"/>
                <a:gd name="connsiteX5" fmla="*/ 2951684 w 2988864"/>
                <a:gd name="connsiteY5" fmla="*/ 456001 h 1082548"/>
                <a:gd name="connsiteX6" fmla="*/ 2945190 w 2988864"/>
                <a:gd name="connsiteY6" fmla="*/ 650831 h 1082548"/>
                <a:gd name="connsiteX7" fmla="*/ 2523360 w 2988864"/>
                <a:gd name="connsiteY7" fmla="*/ 1045445 h 1082548"/>
                <a:gd name="connsiteX8" fmla="*/ 2476778 w 2988864"/>
                <a:gd name="connsiteY8" fmla="*/ 1074189 h 1082548"/>
                <a:gd name="connsiteX9" fmla="*/ 2446106 w 2988864"/>
                <a:gd name="connsiteY9" fmla="*/ 1079103 h 1082548"/>
                <a:gd name="connsiteX10" fmla="*/ 2446106 w 2988864"/>
                <a:gd name="connsiteY10" fmla="*/ 1080000 h 1082548"/>
                <a:gd name="connsiteX11" fmla="*/ 2440506 w 2988864"/>
                <a:gd name="connsiteY11" fmla="*/ 1080000 h 1082548"/>
                <a:gd name="connsiteX12" fmla="*/ 2424600 w 2988864"/>
                <a:gd name="connsiteY12" fmla="*/ 1082548 h 1082548"/>
                <a:gd name="connsiteX13" fmla="*/ 2413492 w 2988864"/>
                <a:gd name="connsiteY13" fmla="*/ 1080000 h 1082548"/>
                <a:gd name="connsiteX14" fmla="*/ 0 w 2988864"/>
                <a:gd name="connsiteY14" fmla="*/ 1080000 h 1082548"/>
                <a:gd name="connsiteX0" fmla="*/ 0 w 2988864"/>
                <a:gd name="connsiteY0" fmla="*/ 0 h 1082548"/>
                <a:gd name="connsiteX1" fmla="*/ 2446106 w 2988864"/>
                <a:gd name="connsiteY1" fmla="*/ 0 h 1082548"/>
                <a:gd name="connsiteX2" fmla="*/ 2446106 w 2988864"/>
                <a:gd name="connsiteY2" fmla="*/ 15031 h 1082548"/>
                <a:gd name="connsiteX3" fmla="*/ 2575026 w 2988864"/>
                <a:gd name="connsiteY3" fmla="*/ 53365 h 1082548"/>
                <a:gd name="connsiteX4" fmla="*/ 2951684 w 2988864"/>
                <a:gd name="connsiteY4" fmla="*/ 456001 h 1082548"/>
                <a:gd name="connsiteX5" fmla="*/ 2945190 w 2988864"/>
                <a:gd name="connsiteY5" fmla="*/ 650831 h 1082548"/>
                <a:gd name="connsiteX6" fmla="*/ 2523360 w 2988864"/>
                <a:gd name="connsiteY6" fmla="*/ 1045445 h 1082548"/>
                <a:gd name="connsiteX7" fmla="*/ 2476778 w 2988864"/>
                <a:gd name="connsiteY7" fmla="*/ 1074189 h 1082548"/>
                <a:gd name="connsiteX8" fmla="*/ 2446106 w 2988864"/>
                <a:gd name="connsiteY8" fmla="*/ 1079103 h 1082548"/>
                <a:gd name="connsiteX9" fmla="*/ 2446106 w 2988864"/>
                <a:gd name="connsiteY9" fmla="*/ 1080000 h 1082548"/>
                <a:gd name="connsiteX10" fmla="*/ 2440506 w 2988864"/>
                <a:gd name="connsiteY10" fmla="*/ 1080000 h 1082548"/>
                <a:gd name="connsiteX11" fmla="*/ 2424600 w 2988864"/>
                <a:gd name="connsiteY11" fmla="*/ 1082548 h 1082548"/>
                <a:gd name="connsiteX12" fmla="*/ 2413492 w 2988864"/>
                <a:gd name="connsiteY12" fmla="*/ 1080000 h 1082548"/>
                <a:gd name="connsiteX13" fmla="*/ 0 w 2988864"/>
                <a:gd name="connsiteY13" fmla="*/ 1080000 h 1082548"/>
                <a:gd name="connsiteX14" fmla="*/ 0 w 2988864"/>
                <a:gd name="connsiteY14" fmla="*/ 0 h 1082548"/>
                <a:gd name="connsiteX0" fmla="*/ 0 w 2988864"/>
                <a:gd name="connsiteY0" fmla="*/ 0 h 1082548"/>
                <a:gd name="connsiteX1" fmla="*/ 2446106 w 2988864"/>
                <a:gd name="connsiteY1" fmla="*/ 0 h 1082548"/>
                <a:gd name="connsiteX2" fmla="*/ 2575026 w 2988864"/>
                <a:gd name="connsiteY2" fmla="*/ 53365 h 1082548"/>
                <a:gd name="connsiteX3" fmla="*/ 2951684 w 2988864"/>
                <a:gd name="connsiteY3" fmla="*/ 456001 h 1082548"/>
                <a:gd name="connsiteX4" fmla="*/ 2945190 w 2988864"/>
                <a:gd name="connsiteY4" fmla="*/ 650831 h 1082548"/>
                <a:gd name="connsiteX5" fmla="*/ 2523360 w 2988864"/>
                <a:gd name="connsiteY5" fmla="*/ 1045445 h 1082548"/>
                <a:gd name="connsiteX6" fmla="*/ 2476778 w 2988864"/>
                <a:gd name="connsiteY6" fmla="*/ 1074189 h 1082548"/>
                <a:gd name="connsiteX7" fmla="*/ 2446106 w 2988864"/>
                <a:gd name="connsiteY7" fmla="*/ 1079103 h 1082548"/>
                <a:gd name="connsiteX8" fmla="*/ 2446106 w 2988864"/>
                <a:gd name="connsiteY8" fmla="*/ 1080000 h 1082548"/>
                <a:gd name="connsiteX9" fmla="*/ 2440506 w 2988864"/>
                <a:gd name="connsiteY9" fmla="*/ 1080000 h 1082548"/>
                <a:gd name="connsiteX10" fmla="*/ 2424600 w 2988864"/>
                <a:gd name="connsiteY10" fmla="*/ 1082548 h 1082548"/>
                <a:gd name="connsiteX11" fmla="*/ 2413492 w 2988864"/>
                <a:gd name="connsiteY11" fmla="*/ 1080000 h 1082548"/>
                <a:gd name="connsiteX12" fmla="*/ 0 w 2988864"/>
                <a:gd name="connsiteY12" fmla="*/ 1080000 h 1082548"/>
                <a:gd name="connsiteX13" fmla="*/ 0 w 2988864"/>
                <a:gd name="connsiteY13" fmla="*/ 0 h 1082548"/>
                <a:gd name="connsiteX0" fmla="*/ 0 w 2988864"/>
                <a:gd name="connsiteY0" fmla="*/ 2036 h 1084584"/>
                <a:gd name="connsiteX1" fmla="*/ 2446106 w 2988864"/>
                <a:gd name="connsiteY1" fmla="*/ 2036 h 1084584"/>
                <a:gd name="connsiteX2" fmla="*/ 2575026 w 2988864"/>
                <a:gd name="connsiteY2" fmla="*/ 55401 h 1084584"/>
                <a:gd name="connsiteX3" fmla="*/ 2951684 w 2988864"/>
                <a:gd name="connsiteY3" fmla="*/ 458037 h 1084584"/>
                <a:gd name="connsiteX4" fmla="*/ 2945190 w 2988864"/>
                <a:gd name="connsiteY4" fmla="*/ 652867 h 1084584"/>
                <a:gd name="connsiteX5" fmla="*/ 2523360 w 2988864"/>
                <a:gd name="connsiteY5" fmla="*/ 1047481 h 1084584"/>
                <a:gd name="connsiteX6" fmla="*/ 2476778 w 2988864"/>
                <a:gd name="connsiteY6" fmla="*/ 1076225 h 1084584"/>
                <a:gd name="connsiteX7" fmla="*/ 2446106 w 2988864"/>
                <a:gd name="connsiteY7" fmla="*/ 1081139 h 1084584"/>
                <a:gd name="connsiteX8" fmla="*/ 2446106 w 2988864"/>
                <a:gd name="connsiteY8" fmla="*/ 1082036 h 1084584"/>
                <a:gd name="connsiteX9" fmla="*/ 2440506 w 2988864"/>
                <a:gd name="connsiteY9" fmla="*/ 1082036 h 1084584"/>
                <a:gd name="connsiteX10" fmla="*/ 2424600 w 2988864"/>
                <a:gd name="connsiteY10" fmla="*/ 1084584 h 1084584"/>
                <a:gd name="connsiteX11" fmla="*/ 2413492 w 2988864"/>
                <a:gd name="connsiteY11" fmla="*/ 1082036 h 1084584"/>
                <a:gd name="connsiteX12" fmla="*/ 0 w 2988864"/>
                <a:gd name="connsiteY12" fmla="*/ 1082036 h 1084584"/>
                <a:gd name="connsiteX13" fmla="*/ 0 w 2988864"/>
                <a:gd name="connsiteY13" fmla="*/ 2036 h 1084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88864" h="1084584">
                  <a:moveTo>
                    <a:pt x="0" y="2036"/>
                  </a:moveTo>
                  <a:lnTo>
                    <a:pt x="2446106" y="2036"/>
                  </a:lnTo>
                  <a:cubicBezTo>
                    <a:pt x="2530487" y="-10421"/>
                    <a:pt x="2532053" y="37613"/>
                    <a:pt x="2575026" y="55401"/>
                  </a:cubicBezTo>
                  <a:lnTo>
                    <a:pt x="2951684" y="458037"/>
                  </a:lnTo>
                  <a:cubicBezTo>
                    <a:pt x="3003692" y="513631"/>
                    <a:pt x="3000784" y="600859"/>
                    <a:pt x="2945190" y="652867"/>
                  </a:cubicBezTo>
                  <a:lnTo>
                    <a:pt x="2523360" y="1047481"/>
                  </a:lnTo>
                  <a:cubicBezTo>
                    <a:pt x="2509461" y="1060483"/>
                    <a:pt x="2493586" y="1070053"/>
                    <a:pt x="2476778" y="1076225"/>
                  </a:cubicBezTo>
                  <a:lnTo>
                    <a:pt x="2446106" y="1081139"/>
                  </a:lnTo>
                  <a:lnTo>
                    <a:pt x="2446106" y="1082036"/>
                  </a:lnTo>
                  <a:lnTo>
                    <a:pt x="2440506" y="1082036"/>
                  </a:lnTo>
                  <a:lnTo>
                    <a:pt x="2424600" y="1084584"/>
                  </a:lnTo>
                  <a:lnTo>
                    <a:pt x="2413492" y="1082036"/>
                  </a:lnTo>
                  <a:lnTo>
                    <a:pt x="0" y="1082036"/>
                  </a:lnTo>
                  <a:lnTo>
                    <a:pt x="0" y="203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99D15"/>
                </a:gs>
                <a:gs pos="100000">
                  <a:srgbClr val="ED4823"/>
                </a:gs>
              </a:gsLst>
              <a:lin ang="10800000" scaled="1"/>
              <a:tileRect/>
            </a:gradFill>
            <a:ln>
              <a:noFill/>
            </a:ln>
            <a:effectLst>
              <a:outerShdw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" name="Szövegdoboz 3"/>
            <p:cNvSpPr txBox="1"/>
            <p:nvPr/>
          </p:nvSpPr>
          <p:spPr>
            <a:xfrm>
              <a:off x="1378968" y="1583516"/>
              <a:ext cx="3633609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 smtClean="0">
                  <a:solidFill>
                    <a:schemeClr val="bg1"/>
                  </a:solidFill>
                </a:rPr>
                <a:t>Ha olyan tárgyat látsz, </a:t>
              </a:r>
            </a:p>
            <a:p>
              <a:r>
                <a:rPr lang="hu-HU" dirty="0" smtClean="0">
                  <a:solidFill>
                    <a:schemeClr val="bg1"/>
                  </a:solidFill>
                </a:rPr>
                <a:t>amivel a testedet táplálhatod, </a:t>
              </a:r>
            </a:p>
            <a:p>
              <a:r>
                <a:rPr lang="hu-HU" dirty="0" smtClean="0">
                  <a:solidFill>
                    <a:schemeClr val="bg1"/>
                  </a:solidFill>
                </a:rPr>
                <a:t>akkor tegyél olyan mozdulatot, </a:t>
              </a:r>
            </a:p>
            <a:p>
              <a:r>
                <a:rPr lang="hu-HU" dirty="0" smtClean="0">
                  <a:solidFill>
                    <a:schemeClr val="bg1"/>
                  </a:solidFill>
                </a:rPr>
                <a:t>mint aki eszik!</a:t>
              </a:r>
            </a:p>
          </p:txBody>
        </p:sp>
      </p:grpSp>
      <p:grpSp>
        <p:nvGrpSpPr>
          <p:cNvPr id="25" name="Csoportba foglalás 24"/>
          <p:cNvGrpSpPr/>
          <p:nvPr/>
        </p:nvGrpSpPr>
        <p:grpSpPr>
          <a:xfrm>
            <a:off x="4237915" y="132340"/>
            <a:ext cx="4031383" cy="1525115"/>
            <a:chOff x="1262665" y="3538608"/>
            <a:chExt cx="4604811" cy="1525115"/>
          </a:xfrm>
        </p:grpSpPr>
        <p:sp>
          <p:nvSpPr>
            <p:cNvPr id="28" name="Szabadkézi sokszög 27"/>
            <p:cNvSpPr/>
            <p:nvPr/>
          </p:nvSpPr>
          <p:spPr>
            <a:xfrm>
              <a:off x="1262665" y="3538608"/>
              <a:ext cx="4604811" cy="1525115"/>
            </a:xfrm>
            <a:custGeom>
              <a:avLst/>
              <a:gdLst>
                <a:gd name="connsiteX0" fmla="*/ 0 w 2988864"/>
                <a:gd name="connsiteY0" fmla="*/ 0 h 1082548"/>
                <a:gd name="connsiteX1" fmla="*/ 2446106 w 2988864"/>
                <a:gd name="connsiteY1" fmla="*/ 0 h 1082548"/>
                <a:gd name="connsiteX2" fmla="*/ 2446106 w 2988864"/>
                <a:gd name="connsiteY2" fmla="*/ 15031 h 1082548"/>
                <a:gd name="connsiteX3" fmla="*/ 2478956 w 2988864"/>
                <a:gd name="connsiteY3" fmla="*/ 9768 h 1082548"/>
                <a:gd name="connsiteX4" fmla="*/ 2575026 w 2988864"/>
                <a:gd name="connsiteY4" fmla="*/ 53365 h 1082548"/>
                <a:gd name="connsiteX5" fmla="*/ 2951684 w 2988864"/>
                <a:gd name="connsiteY5" fmla="*/ 456001 h 1082548"/>
                <a:gd name="connsiteX6" fmla="*/ 2945190 w 2988864"/>
                <a:gd name="connsiteY6" fmla="*/ 650831 h 1082548"/>
                <a:gd name="connsiteX7" fmla="*/ 2523360 w 2988864"/>
                <a:gd name="connsiteY7" fmla="*/ 1045445 h 1082548"/>
                <a:gd name="connsiteX8" fmla="*/ 2476778 w 2988864"/>
                <a:gd name="connsiteY8" fmla="*/ 1074189 h 1082548"/>
                <a:gd name="connsiteX9" fmla="*/ 2446106 w 2988864"/>
                <a:gd name="connsiteY9" fmla="*/ 1079103 h 1082548"/>
                <a:gd name="connsiteX10" fmla="*/ 2446106 w 2988864"/>
                <a:gd name="connsiteY10" fmla="*/ 1080000 h 1082548"/>
                <a:gd name="connsiteX11" fmla="*/ 2440506 w 2988864"/>
                <a:gd name="connsiteY11" fmla="*/ 1080000 h 1082548"/>
                <a:gd name="connsiteX12" fmla="*/ 2424600 w 2988864"/>
                <a:gd name="connsiteY12" fmla="*/ 1082548 h 1082548"/>
                <a:gd name="connsiteX13" fmla="*/ 2413492 w 2988864"/>
                <a:gd name="connsiteY13" fmla="*/ 1080000 h 1082548"/>
                <a:gd name="connsiteX14" fmla="*/ 0 w 2988864"/>
                <a:gd name="connsiteY14" fmla="*/ 1080000 h 1082548"/>
                <a:gd name="connsiteX0" fmla="*/ 0 w 2988864"/>
                <a:gd name="connsiteY0" fmla="*/ 0 h 1082548"/>
                <a:gd name="connsiteX1" fmla="*/ 2446106 w 2988864"/>
                <a:gd name="connsiteY1" fmla="*/ 0 h 1082548"/>
                <a:gd name="connsiteX2" fmla="*/ 2446106 w 2988864"/>
                <a:gd name="connsiteY2" fmla="*/ 15031 h 1082548"/>
                <a:gd name="connsiteX3" fmla="*/ 2575026 w 2988864"/>
                <a:gd name="connsiteY3" fmla="*/ 53365 h 1082548"/>
                <a:gd name="connsiteX4" fmla="*/ 2951684 w 2988864"/>
                <a:gd name="connsiteY4" fmla="*/ 456001 h 1082548"/>
                <a:gd name="connsiteX5" fmla="*/ 2945190 w 2988864"/>
                <a:gd name="connsiteY5" fmla="*/ 650831 h 1082548"/>
                <a:gd name="connsiteX6" fmla="*/ 2523360 w 2988864"/>
                <a:gd name="connsiteY6" fmla="*/ 1045445 h 1082548"/>
                <a:gd name="connsiteX7" fmla="*/ 2476778 w 2988864"/>
                <a:gd name="connsiteY7" fmla="*/ 1074189 h 1082548"/>
                <a:gd name="connsiteX8" fmla="*/ 2446106 w 2988864"/>
                <a:gd name="connsiteY8" fmla="*/ 1079103 h 1082548"/>
                <a:gd name="connsiteX9" fmla="*/ 2446106 w 2988864"/>
                <a:gd name="connsiteY9" fmla="*/ 1080000 h 1082548"/>
                <a:gd name="connsiteX10" fmla="*/ 2440506 w 2988864"/>
                <a:gd name="connsiteY10" fmla="*/ 1080000 h 1082548"/>
                <a:gd name="connsiteX11" fmla="*/ 2424600 w 2988864"/>
                <a:gd name="connsiteY11" fmla="*/ 1082548 h 1082548"/>
                <a:gd name="connsiteX12" fmla="*/ 2413492 w 2988864"/>
                <a:gd name="connsiteY12" fmla="*/ 1080000 h 1082548"/>
                <a:gd name="connsiteX13" fmla="*/ 0 w 2988864"/>
                <a:gd name="connsiteY13" fmla="*/ 1080000 h 1082548"/>
                <a:gd name="connsiteX14" fmla="*/ 0 w 2988864"/>
                <a:gd name="connsiteY14" fmla="*/ 0 h 1082548"/>
                <a:gd name="connsiteX0" fmla="*/ 0 w 2988864"/>
                <a:gd name="connsiteY0" fmla="*/ 0 h 1082548"/>
                <a:gd name="connsiteX1" fmla="*/ 2446106 w 2988864"/>
                <a:gd name="connsiteY1" fmla="*/ 0 h 1082548"/>
                <a:gd name="connsiteX2" fmla="*/ 2575026 w 2988864"/>
                <a:gd name="connsiteY2" fmla="*/ 53365 h 1082548"/>
                <a:gd name="connsiteX3" fmla="*/ 2951684 w 2988864"/>
                <a:gd name="connsiteY3" fmla="*/ 456001 h 1082548"/>
                <a:gd name="connsiteX4" fmla="*/ 2945190 w 2988864"/>
                <a:gd name="connsiteY4" fmla="*/ 650831 h 1082548"/>
                <a:gd name="connsiteX5" fmla="*/ 2523360 w 2988864"/>
                <a:gd name="connsiteY5" fmla="*/ 1045445 h 1082548"/>
                <a:gd name="connsiteX6" fmla="*/ 2476778 w 2988864"/>
                <a:gd name="connsiteY6" fmla="*/ 1074189 h 1082548"/>
                <a:gd name="connsiteX7" fmla="*/ 2446106 w 2988864"/>
                <a:gd name="connsiteY7" fmla="*/ 1079103 h 1082548"/>
                <a:gd name="connsiteX8" fmla="*/ 2446106 w 2988864"/>
                <a:gd name="connsiteY8" fmla="*/ 1080000 h 1082548"/>
                <a:gd name="connsiteX9" fmla="*/ 2440506 w 2988864"/>
                <a:gd name="connsiteY9" fmla="*/ 1080000 h 1082548"/>
                <a:gd name="connsiteX10" fmla="*/ 2424600 w 2988864"/>
                <a:gd name="connsiteY10" fmla="*/ 1082548 h 1082548"/>
                <a:gd name="connsiteX11" fmla="*/ 2413492 w 2988864"/>
                <a:gd name="connsiteY11" fmla="*/ 1080000 h 1082548"/>
                <a:gd name="connsiteX12" fmla="*/ 0 w 2988864"/>
                <a:gd name="connsiteY12" fmla="*/ 1080000 h 1082548"/>
                <a:gd name="connsiteX13" fmla="*/ 0 w 2988864"/>
                <a:gd name="connsiteY13" fmla="*/ 0 h 1082548"/>
                <a:gd name="connsiteX0" fmla="*/ 0 w 2988864"/>
                <a:gd name="connsiteY0" fmla="*/ 2036 h 1084584"/>
                <a:gd name="connsiteX1" fmla="*/ 2446106 w 2988864"/>
                <a:gd name="connsiteY1" fmla="*/ 2036 h 1084584"/>
                <a:gd name="connsiteX2" fmla="*/ 2575026 w 2988864"/>
                <a:gd name="connsiteY2" fmla="*/ 55401 h 1084584"/>
                <a:gd name="connsiteX3" fmla="*/ 2951684 w 2988864"/>
                <a:gd name="connsiteY3" fmla="*/ 458037 h 1084584"/>
                <a:gd name="connsiteX4" fmla="*/ 2945190 w 2988864"/>
                <a:gd name="connsiteY4" fmla="*/ 652867 h 1084584"/>
                <a:gd name="connsiteX5" fmla="*/ 2523360 w 2988864"/>
                <a:gd name="connsiteY5" fmla="*/ 1047481 h 1084584"/>
                <a:gd name="connsiteX6" fmla="*/ 2476778 w 2988864"/>
                <a:gd name="connsiteY6" fmla="*/ 1076225 h 1084584"/>
                <a:gd name="connsiteX7" fmla="*/ 2446106 w 2988864"/>
                <a:gd name="connsiteY7" fmla="*/ 1081139 h 1084584"/>
                <a:gd name="connsiteX8" fmla="*/ 2446106 w 2988864"/>
                <a:gd name="connsiteY8" fmla="*/ 1082036 h 1084584"/>
                <a:gd name="connsiteX9" fmla="*/ 2440506 w 2988864"/>
                <a:gd name="connsiteY9" fmla="*/ 1082036 h 1084584"/>
                <a:gd name="connsiteX10" fmla="*/ 2424600 w 2988864"/>
                <a:gd name="connsiteY10" fmla="*/ 1084584 h 1084584"/>
                <a:gd name="connsiteX11" fmla="*/ 2413492 w 2988864"/>
                <a:gd name="connsiteY11" fmla="*/ 1082036 h 1084584"/>
                <a:gd name="connsiteX12" fmla="*/ 0 w 2988864"/>
                <a:gd name="connsiteY12" fmla="*/ 1082036 h 1084584"/>
                <a:gd name="connsiteX13" fmla="*/ 0 w 2988864"/>
                <a:gd name="connsiteY13" fmla="*/ 2036 h 1084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88864" h="1084584">
                  <a:moveTo>
                    <a:pt x="0" y="2036"/>
                  </a:moveTo>
                  <a:lnTo>
                    <a:pt x="2446106" y="2036"/>
                  </a:lnTo>
                  <a:cubicBezTo>
                    <a:pt x="2530487" y="-10421"/>
                    <a:pt x="2532053" y="37613"/>
                    <a:pt x="2575026" y="55401"/>
                  </a:cubicBezTo>
                  <a:lnTo>
                    <a:pt x="2951684" y="458037"/>
                  </a:lnTo>
                  <a:cubicBezTo>
                    <a:pt x="3003692" y="513631"/>
                    <a:pt x="3000784" y="600859"/>
                    <a:pt x="2945190" y="652867"/>
                  </a:cubicBezTo>
                  <a:lnTo>
                    <a:pt x="2523360" y="1047481"/>
                  </a:lnTo>
                  <a:cubicBezTo>
                    <a:pt x="2509461" y="1060483"/>
                    <a:pt x="2493586" y="1070053"/>
                    <a:pt x="2476778" y="1076225"/>
                  </a:cubicBezTo>
                  <a:lnTo>
                    <a:pt x="2446106" y="1081139"/>
                  </a:lnTo>
                  <a:lnTo>
                    <a:pt x="2446106" y="1082036"/>
                  </a:lnTo>
                  <a:lnTo>
                    <a:pt x="2440506" y="1082036"/>
                  </a:lnTo>
                  <a:lnTo>
                    <a:pt x="2424600" y="1084584"/>
                  </a:lnTo>
                  <a:lnTo>
                    <a:pt x="2413492" y="1082036"/>
                  </a:lnTo>
                  <a:lnTo>
                    <a:pt x="0" y="1082036"/>
                  </a:lnTo>
                  <a:lnTo>
                    <a:pt x="0" y="2036"/>
                  </a:lnTo>
                  <a:close/>
                </a:path>
              </a:pathLst>
            </a:custGeom>
            <a:gradFill flip="none" rotWithShape="1">
              <a:gsLst>
                <a:gs pos="93000">
                  <a:schemeClr val="accent4">
                    <a:lumMod val="75000"/>
                  </a:schemeClr>
                </a:gs>
                <a:gs pos="0">
                  <a:schemeClr val="accent3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" name="Szövegdoboz 28"/>
            <p:cNvSpPr txBox="1"/>
            <p:nvPr/>
          </p:nvSpPr>
          <p:spPr>
            <a:xfrm>
              <a:off x="1299662" y="3654834"/>
              <a:ext cx="4230904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 smtClean="0">
                  <a:solidFill>
                    <a:schemeClr val="bg1"/>
                  </a:solidFill>
                </a:rPr>
                <a:t>Ha olyan tárgyat látsz, </a:t>
              </a:r>
            </a:p>
            <a:p>
              <a:r>
                <a:rPr lang="hu-HU" dirty="0" smtClean="0">
                  <a:solidFill>
                    <a:schemeClr val="bg1"/>
                  </a:solidFill>
                </a:rPr>
                <a:t>amivel védheted magad a hideg ellen, akkor dörzsöld meg a karod, mintha fel akarnád melegíteni.</a:t>
              </a:r>
            </a:p>
          </p:txBody>
        </p:sp>
      </p:grpSp>
      <p:grpSp>
        <p:nvGrpSpPr>
          <p:cNvPr id="35" name="Csoportba foglalás 34"/>
          <p:cNvGrpSpPr/>
          <p:nvPr/>
        </p:nvGrpSpPr>
        <p:grpSpPr>
          <a:xfrm>
            <a:off x="8035240" y="1545353"/>
            <a:ext cx="4156760" cy="1525115"/>
            <a:chOff x="1262665" y="3538608"/>
            <a:chExt cx="4748022" cy="1525115"/>
          </a:xfrm>
        </p:grpSpPr>
        <p:sp>
          <p:nvSpPr>
            <p:cNvPr id="36" name="Szabadkézi sokszög 35"/>
            <p:cNvSpPr/>
            <p:nvPr/>
          </p:nvSpPr>
          <p:spPr>
            <a:xfrm flipH="1" flipV="1">
              <a:off x="1262665" y="3538608"/>
              <a:ext cx="4604811" cy="1525115"/>
            </a:xfrm>
            <a:custGeom>
              <a:avLst/>
              <a:gdLst>
                <a:gd name="connsiteX0" fmla="*/ 0 w 2988864"/>
                <a:gd name="connsiteY0" fmla="*/ 0 h 1082548"/>
                <a:gd name="connsiteX1" fmla="*/ 2446106 w 2988864"/>
                <a:gd name="connsiteY1" fmla="*/ 0 h 1082548"/>
                <a:gd name="connsiteX2" fmla="*/ 2446106 w 2988864"/>
                <a:gd name="connsiteY2" fmla="*/ 15031 h 1082548"/>
                <a:gd name="connsiteX3" fmla="*/ 2478956 w 2988864"/>
                <a:gd name="connsiteY3" fmla="*/ 9768 h 1082548"/>
                <a:gd name="connsiteX4" fmla="*/ 2575026 w 2988864"/>
                <a:gd name="connsiteY4" fmla="*/ 53365 h 1082548"/>
                <a:gd name="connsiteX5" fmla="*/ 2951684 w 2988864"/>
                <a:gd name="connsiteY5" fmla="*/ 456001 h 1082548"/>
                <a:gd name="connsiteX6" fmla="*/ 2945190 w 2988864"/>
                <a:gd name="connsiteY6" fmla="*/ 650831 h 1082548"/>
                <a:gd name="connsiteX7" fmla="*/ 2523360 w 2988864"/>
                <a:gd name="connsiteY7" fmla="*/ 1045445 h 1082548"/>
                <a:gd name="connsiteX8" fmla="*/ 2476778 w 2988864"/>
                <a:gd name="connsiteY8" fmla="*/ 1074189 h 1082548"/>
                <a:gd name="connsiteX9" fmla="*/ 2446106 w 2988864"/>
                <a:gd name="connsiteY9" fmla="*/ 1079103 h 1082548"/>
                <a:gd name="connsiteX10" fmla="*/ 2446106 w 2988864"/>
                <a:gd name="connsiteY10" fmla="*/ 1080000 h 1082548"/>
                <a:gd name="connsiteX11" fmla="*/ 2440506 w 2988864"/>
                <a:gd name="connsiteY11" fmla="*/ 1080000 h 1082548"/>
                <a:gd name="connsiteX12" fmla="*/ 2424600 w 2988864"/>
                <a:gd name="connsiteY12" fmla="*/ 1082548 h 1082548"/>
                <a:gd name="connsiteX13" fmla="*/ 2413492 w 2988864"/>
                <a:gd name="connsiteY13" fmla="*/ 1080000 h 1082548"/>
                <a:gd name="connsiteX14" fmla="*/ 0 w 2988864"/>
                <a:gd name="connsiteY14" fmla="*/ 1080000 h 1082548"/>
                <a:gd name="connsiteX0" fmla="*/ 0 w 2988864"/>
                <a:gd name="connsiteY0" fmla="*/ 0 h 1082548"/>
                <a:gd name="connsiteX1" fmla="*/ 2446106 w 2988864"/>
                <a:gd name="connsiteY1" fmla="*/ 0 h 1082548"/>
                <a:gd name="connsiteX2" fmla="*/ 2446106 w 2988864"/>
                <a:gd name="connsiteY2" fmla="*/ 15031 h 1082548"/>
                <a:gd name="connsiteX3" fmla="*/ 2575026 w 2988864"/>
                <a:gd name="connsiteY3" fmla="*/ 53365 h 1082548"/>
                <a:gd name="connsiteX4" fmla="*/ 2951684 w 2988864"/>
                <a:gd name="connsiteY4" fmla="*/ 456001 h 1082548"/>
                <a:gd name="connsiteX5" fmla="*/ 2945190 w 2988864"/>
                <a:gd name="connsiteY5" fmla="*/ 650831 h 1082548"/>
                <a:gd name="connsiteX6" fmla="*/ 2523360 w 2988864"/>
                <a:gd name="connsiteY6" fmla="*/ 1045445 h 1082548"/>
                <a:gd name="connsiteX7" fmla="*/ 2476778 w 2988864"/>
                <a:gd name="connsiteY7" fmla="*/ 1074189 h 1082548"/>
                <a:gd name="connsiteX8" fmla="*/ 2446106 w 2988864"/>
                <a:gd name="connsiteY8" fmla="*/ 1079103 h 1082548"/>
                <a:gd name="connsiteX9" fmla="*/ 2446106 w 2988864"/>
                <a:gd name="connsiteY9" fmla="*/ 1080000 h 1082548"/>
                <a:gd name="connsiteX10" fmla="*/ 2440506 w 2988864"/>
                <a:gd name="connsiteY10" fmla="*/ 1080000 h 1082548"/>
                <a:gd name="connsiteX11" fmla="*/ 2424600 w 2988864"/>
                <a:gd name="connsiteY11" fmla="*/ 1082548 h 1082548"/>
                <a:gd name="connsiteX12" fmla="*/ 2413492 w 2988864"/>
                <a:gd name="connsiteY12" fmla="*/ 1080000 h 1082548"/>
                <a:gd name="connsiteX13" fmla="*/ 0 w 2988864"/>
                <a:gd name="connsiteY13" fmla="*/ 1080000 h 1082548"/>
                <a:gd name="connsiteX14" fmla="*/ 0 w 2988864"/>
                <a:gd name="connsiteY14" fmla="*/ 0 h 1082548"/>
                <a:gd name="connsiteX0" fmla="*/ 0 w 2988864"/>
                <a:gd name="connsiteY0" fmla="*/ 0 h 1082548"/>
                <a:gd name="connsiteX1" fmla="*/ 2446106 w 2988864"/>
                <a:gd name="connsiteY1" fmla="*/ 0 h 1082548"/>
                <a:gd name="connsiteX2" fmla="*/ 2575026 w 2988864"/>
                <a:gd name="connsiteY2" fmla="*/ 53365 h 1082548"/>
                <a:gd name="connsiteX3" fmla="*/ 2951684 w 2988864"/>
                <a:gd name="connsiteY3" fmla="*/ 456001 h 1082548"/>
                <a:gd name="connsiteX4" fmla="*/ 2945190 w 2988864"/>
                <a:gd name="connsiteY4" fmla="*/ 650831 h 1082548"/>
                <a:gd name="connsiteX5" fmla="*/ 2523360 w 2988864"/>
                <a:gd name="connsiteY5" fmla="*/ 1045445 h 1082548"/>
                <a:gd name="connsiteX6" fmla="*/ 2476778 w 2988864"/>
                <a:gd name="connsiteY6" fmla="*/ 1074189 h 1082548"/>
                <a:gd name="connsiteX7" fmla="*/ 2446106 w 2988864"/>
                <a:gd name="connsiteY7" fmla="*/ 1079103 h 1082548"/>
                <a:gd name="connsiteX8" fmla="*/ 2446106 w 2988864"/>
                <a:gd name="connsiteY8" fmla="*/ 1080000 h 1082548"/>
                <a:gd name="connsiteX9" fmla="*/ 2440506 w 2988864"/>
                <a:gd name="connsiteY9" fmla="*/ 1080000 h 1082548"/>
                <a:gd name="connsiteX10" fmla="*/ 2424600 w 2988864"/>
                <a:gd name="connsiteY10" fmla="*/ 1082548 h 1082548"/>
                <a:gd name="connsiteX11" fmla="*/ 2413492 w 2988864"/>
                <a:gd name="connsiteY11" fmla="*/ 1080000 h 1082548"/>
                <a:gd name="connsiteX12" fmla="*/ 0 w 2988864"/>
                <a:gd name="connsiteY12" fmla="*/ 1080000 h 1082548"/>
                <a:gd name="connsiteX13" fmla="*/ 0 w 2988864"/>
                <a:gd name="connsiteY13" fmla="*/ 0 h 1082548"/>
                <a:gd name="connsiteX0" fmla="*/ 0 w 2988864"/>
                <a:gd name="connsiteY0" fmla="*/ 2036 h 1084584"/>
                <a:gd name="connsiteX1" fmla="*/ 2446106 w 2988864"/>
                <a:gd name="connsiteY1" fmla="*/ 2036 h 1084584"/>
                <a:gd name="connsiteX2" fmla="*/ 2575026 w 2988864"/>
                <a:gd name="connsiteY2" fmla="*/ 55401 h 1084584"/>
                <a:gd name="connsiteX3" fmla="*/ 2951684 w 2988864"/>
                <a:gd name="connsiteY3" fmla="*/ 458037 h 1084584"/>
                <a:gd name="connsiteX4" fmla="*/ 2945190 w 2988864"/>
                <a:gd name="connsiteY4" fmla="*/ 652867 h 1084584"/>
                <a:gd name="connsiteX5" fmla="*/ 2523360 w 2988864"/>
                <a:gd name="connsiteY5" fmla="*/ 1047481 h 1084584"/>
                <a:gd name="connsiteX6" fmla="*/ 2476778 w 2988864"/>
                <a:gd name="connsiteY6" fmla="*/ 1076225 h 1084584"/>
                <a:gd name="connsiteX7" fmla="*/ 2446106 w 2988864"/>
                <a:gd name="connsiteY7" fmla="*/ 1081139 h 1084584"/>
                <a:gd name="connsiteX8" fmla="*/ 2446106 w 2988864"/>
                <a:gd name="connsiteY8" fmla="*/ 1082036 h 1084584"/>
                <a:gd name="connsiteX9" fmla="*/ 2440506 w 2988864"/>
                <a:gd name="connsiteY9" fmla="*/ 1082036 h 1084584"/>
                <a:gd name="connsiteX10" fmla="*/ 2424600 w 2988864"/>
                <a:gd name="connsiteY10" fmla="*/ 1084584 h 1084584"/>
                <a:gd name="connsiteX11" fmla="*/ 2413492 w 2988864"/>
                <a:gd name="connsiteY11" fmla="*/ 1082036 h 1084584"/>
                <a:gd name="connsiteX12" fmla="*/ 0 w 2988864"/>
                <a:gd name="connsiteY12" fmla="*/ 1082036 h 1084584"/>
                <a:gd name="connsiteX13" fmla="*/ 0 w 2988864"/>
                <a:gd name="connsiteY13" fmla="*/ 2036 h 1084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88864" h="1084584">
                  <a:moveTo>
                    <a:pt x="0" y="2036"/>
                  </a:moveTo>
                  <a:lnTo>
                    <a:pt x="2446106" y="2036"/>
                  </a:lnTo>
                  <a:cubicBezTo>
                    <a:pt x="2530487" y="-10421"/>
                    <a:pt x="2532053" y="37613"/>
                    <a:pt x="2575026" y="55401"/>
                  </a:cubicBezTo>
                  <a:lnTo>
                    <a:pt x="2951684" y="458037"/>
                  </a:lnTo>
                  <a:cubicBezTo>
                    <a:pt x="3003692" y="513631"/>
                    <a:pt x="3000784" y="600859"/>
                    <a:pt x="2945190" y="652867"/>
                  </a:cubicBezTo>
                  <a:lnTo>
                    <a:pt x="2523360" y="1047481"/>
                  </a:lnTo>
                  <a:cubicBezTo>
                    <a:pt x="2509461" y="1060483"/>
                    <a:pt x="2493586" y="1070053"/>
                    <a:pt x="2476778" y="1076225"/>
                  </a:cubicBezTo>
                  <a:lnTo>
                    <a:pt x="2446106" y="1081139"/>
                  </a:lnTo>
                  <a:lnTo>
                    <a:pt x="2446106" y="1082036"/>
                  </a:lnTo>
                  <a:lnTo>
                    <a:pt x="2440506" y="1082036"/>
                  </a:lnTo>
                  <a:lnTo>
                    <a:pt x="2424600" y="1084584"/>
                  </a:lnTo>
                  <a:lnTo>
                    <a:pt x="2413492" y="1082036"/>
                  </a:lnTo>
                  <a:lnTo>
                    <a:pt x="0" y="1082036"/>
                  </a:lnTo>
                  <a:lnTo>
                    <a:pt x="0" y="2036"/>
                  </a:lnTo>
                  <a:close/>
                </a:path>
              </a:pathLst>
            </a:custGeom>
            <a:gradFill flip="none" rotWithShape="1">
              <a:gsLst>
                <a:gs pos="93000">
                  <a:schemeClr val="accent2">
                    <a:lumMod val="75000"/>
                  </a:schemeClr>
                </a:gs>
                <a:gs pos="0">
                  <a:srgbClr val="ED4823"/>
                </a:gs>
              </a:gsLst>
              <a:lin ang="10800000" scaled="1"/>
              <a:tileRect/>
            </a:gradFill>
            <a:ln>
              <a:noFill/>
            </a:ln>
            <a:effectLst>
              <a:outerShdw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7" name="Szövegdoboz 36"/>
            <p:cNvSpPr txBox="1"/>
            <p:nvPr/>
          </p:nvSpPr>
          <p:spPr>
            <a:xfrm>
              <a:off x="1779783" y="3683119"/>
              <a:ext cx="4230904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 smtClean="0">
                  <a:solidFill>
                    <a:schemeClr val="bg1"/>
                  </a:solidFill>
                </a:rPr>
                <a:t>Ha olyan tárgyat látsz, </a:t>
              </a:r>
            </a:p>
            <a:p>
              <a:r>
                <a:rPr lang="hu-HU" dirty="0" smtClean="0">
                  <a:solidFill>
                    <a:schemeClr val="bg1"/>
                  </a:solidFill>
                </a:rPr>
                <a:t>amit sem megenni, sem felvenni hideg ellen nem lehet, akkor rázd meg a fejed!</a:t>
              </a:r>
            </a:p>
          </p:txBody>
        </p:sp>
      </p:grpSp>
      <p:pic>
        <p:nvPicPr>
          <p:cNvPr id="39" name="Kép 3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0" y="0"/>
            <a:ext cx="1406246" cy="1403131"/>
          </a:xfrm>
          <a:prstGeom prst="rect">
            <a:avLst/>
          </a:prstGeom>
        </p:spPr>
      </p:pic>
      <p:sp>
        <p:nvSpPr>
          <p:cNvPr id="45" name="Szabadkézi sokszög 44"/>
          <p:cNvSpPr/>
          <p:nvPr/>
        </p:nvSpPr>
        <p:spPr>
          <a:xfrm flipH="1">
            <a:off x="3577267" y="3340991"/>
            <a:ext cx="5352677" cy="1297369"/>
          </a:xfrm>
          <a:custGeom>
            <a:avLst/>
            <a:gdLst>
              <a:gd name="connsiteX0" fmla="*/ 7272090 w 8033171"/>
              <a:gd name="connsiteY0" fmla="*/ 1525115 h 1525115"/>
              <a:gd name="connsiteX1" fmla="*/ 7257107 w 8033171"/>
              <a:gd name="connsiteY1" fmla="*/ 1521532 h 1525115"/>
              <a:gd name="connsiteX2" fmla="*/ 4031384 w 8033171"/>
              <a:gd name="connsiteY2" fmla="*/ 1521532 h 1525115"/>
              <a:gd name="connsiteX3" fmla="*/ 4031384 w 8033171"/>
              <a:gd name="connsiteY3" fmla="*/ 1522252 h 1525115"/>
              <a:gd name="connsiteX4" fmla="*/ 732073 w 8033171"/>
              <a:gd name="connsiteY4" fmla="*/ 1522252 h 1525115"/>
              <a:gd name="connsiteX5" fmla="*/ 558186 w 8033171"/>
              <a:gd name="connsiteY5" fmla="*/ 1447212 h 1525115"/>
              <a:gd name="connsiteX6" fmla="*/ 50149 w 8033171"/>
              <a:gd name="connsiteY6" fmla="*/ 881035 h 1525115"/>
              <a:gd name="connsiteX7" fmla="*/ 58909 w 8033171"/>
              <a:gd name="connsiteY7" fmla="*/ 607070 h 1525115"/>
              <a:gd name="connsiteX8" fmla="*/ 627873 w 8033171"/>
              <a:gd name="connsiteY8" fmla="*/ 52174 h 1525115"/>
              <a:gd name="connsiteX9" fmla="*/ 690703 w 8033171"/>
              <a:gd name="connsiteY9" fmla="*/ 11754 h 1525115"/>
              <a:gd name="connsiteX10" fmla="*/ 732073 w 8033171"/>
              <a:gd name="connsiteY10" fmla="*/ 4844 h 1525115"/>
              <a:gd name="connsiteX11" fmla="*/ 732073 w 8033171"/>
              <a:gd name="connsiteY11" fmla="*/ 3583 h 1525115"/>
              <a:gd name="connsiteX12" fmla="*/ 739627 w 8033171"/>
              <a:gd name="connsiteY12" fmla="*/ 3583 h 1525115"/>
              <a:gd name="connsiteX13" fmla="*/ 761081 w 8033171"/>
              <a:gd name="connsiteY13" fmla="*/ 0 h 1525115"/>
              <a:gd name="connsiteX14" fmla="*/ 776063 w 8033171"/>
              <a:gd name="connsiteY14" fmla="*/ 3583 h 1525115"/>
              <a:gd name="connsiteX15" fmla="*/ 4001787 w 8033171"/>
              <a:gd name="connsiteY15" fmla="*/ 3583 h 1525115"/>
              <a:gd name="connsiteX16" fmla="*/ 4001787 w 8033171"/>
              <a:gd name="connsiteY16" fmla="*/ 2863 h 1525115"/>
              <a:gd name="connsiteX17" fmla="*/ 7301097 w 8033171"/>
              <a:gd name="connsiteY17" fmla="*/ 2863 h 1525115"/>
              <a:gd name="connsiteX18" fmla="*/ 7474985 w 8033171"/>
              <a:gd name="connsiteY18" fmla="*/ 77904 h 1525115"/>
              <a:gd name="connsiteX19" fmla="*/ 7983021 w 8033171"/>
              <a:gd name="connsiteY19" fmla="*/ 644080 h 1525115"/>
              <a:gd name="connsiteX20" fmla="*/ 7974263 w 8033171"/>
              <a:gd name="connsiteY20" fmla="*/ 918046 h 1525115"/>
              <a:gd name="connsiteX21" fmla="*/ 7405298 w 8033171"/>
              <a:gd name="connsiteY21" fmla="*/ 1472942 h 1525115"/>
              <a:gd name="connsiteX22" fmla="*/ 7342468 w 8033171"/>
              <a:gd name="connsiteY22" fmla="*/ 1513361 h 1525115"/>
              <a:gd name="connsiteX23" fmla="*/ 7301097 w 8033171"/>
              <a:gd name="connsiteY23" fmla="*/ 1520271 h 1525115"/>
              <a:gd name="connsiteX24" fmla="*/ 7301097 w 8033171"/>
              <a:gd name="connsiteY24" fmla="*/ 1521532 h 1525115"/>
              <a:gd name="connsiteX25" fmla="*/ 7293544 w 8033171"/>
              <a:gd name="connsiteY25" fmla="*/ 1521532 h 1525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33171" h="1525115">
                <a:moveTo>
                  <a:pt x="7272090" y="1525115"/>
                </a:moveTo>
                <a:lnTo>
                  <a:pt x="7257107" y="1521532"/>
                </a:lnTo>
                <a:lnTo>
                  <a:pt x="4031384" y="1521532"/>
                </a:lnTo>
                <a:lnTo>
                  <a:pt x="4031384" y="1522252"/>
                </a:lnTo>
                <a:lnTo>
                  <a:pt x="732073" y="1522252"/>
                </a:lnTo>
                <a:cubicBezTo>
                  <a:pt x="618261" y="1539769"/>
                  <a:pt x="616148" y="1472225"/>
                  <a:pt x="558186" y="1447212"/>
                </a:cubicBezTo>
                <a:lnTo>
                  <a:pt x="50149" y="881035"/>
                </a:lnTo>
                <a:cubicBezTo>
                  <a:pt x="-19999" y="802860"/>
                  <a:pt x="-16077" y="680202"/>
                  <a:pt x="58909" y="607070"/>
                </a:cubicBezTo>
                <a:lnTo>
                  <a:pt x="627873" y="52174"/>
                </a:lnTo>
                <a:cubicBezTo>
                  <a:pt x="646620" y="33890"/>
                  <a:pt x="668033" y="20433"/>
                  <a:pt x="690703" y="11754"/>
                </a:cubicBezTo>
                <a:lnTo>
                  <a:pt x="732073" y="4844"/>
                </a:lnTo>
                <a:lnTo>
                  <a:pt x="732073" y="3583"/>
                </a:lnTo>
                <a:lnTo>
                  <a:pt x="739627" y="3583"/>
                </a:lnTo>
                <a:lnTo>
                  <a:pt x="761081" y="0"/>
                </a:lnTo>
                <a:lnTo>
                  <a:pt x="776063" y="3583"/>
                </a:lnTo>
                <a:lnTo>
                  <a:pt x="4001787" y="3583"/>
                </a:lnTo>
                <a:lnTo>
                  <a:pt x="4001787" y="2863"/>
                </a:lnTo>
                <a:lnTo>
                  <a:pt x="7301097" y="2863"/>
                </a:lnTo>
                <a:cubicBezTo>
                  <a:pt x="7414911" y="-14654"/>
                  <a:pt x="7417023" y="52891"/>
                  <a:pt x="7474985" y="77904"/>
                </a:cubicBezTo>
                <a:lnTo>
                  <a:pt x="7983021" y="644080"/>
                </a:lnTo>
                <a:cubicBezTo>
                  <a:pt x="8053170" y="722255"/>
                  <a:pt x="8049248" y="844913"/>
                  <a:pt x="7974263" y="918046"/>
                </a:cubicBezTo>
                <a:lnTo>
                  <a:pt x="7405298" y="1472942"/>
                </a:lnTo>
                <a:cubicBezTo>
                  <a:pt x="7386551" y="1491225"/>
                  <a:pt x="7365139" y="1504682"/>
                  <a:pt x="7342468" y="1513361"/>
                </a:cubicBezTo>
                <a:lnTo>
                  <a:pt x="7301097" y="1520271"/>
                </a:lnTo>
                <a:lnTo>
                  <a:pt x="7301097" y="1521532"/>
                </a:lnTo>
                <a:lnTo>
                  <a:pt x="7293544" y="1521532"/>
                </a:lnTo>
                <a:close/>
              </a:path>
            </a:pathLst>
          </a:custGeom>
          <a:gradFill flip="none" rotWithShape="1">
            <a:gsLst>
              <a:gs pos="93000">
                <a:schemeClr val="accent2">
                  <a:lumMod val="75000"/>
                </a:schemeClr>
              </a:gs>
              <a:gs pos="0">
                <a:srgbClr val="ED4823"/>
              </a:gs>
            </a:gsLst>
            <a:lin ang="10800000" scaled="1"/>
            <a:tileRect/>
          </a:gradFill>
          <a:ln>
            <a:noFill/>
          </a:ln>
          <a:effectLst>
            <a:outerShdw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/>
              <a:t>Isten gondoskodik rólunk!</a:t>
            </a:r>
          </a:p>
        </p:txBody>
      </p:sp>
      <p:sp>
        <p:nvSpPr>
          <p:cNvPr id="32" name="Szövegdoboz 31"/>
          <p:cNvSpPr txBox="1"/>
          <p:nvPr/>
        </p:nvSpPr>
        <p:spPr>
          <a:xfrm>
            <a:off x="7630510" y="5752397"/>
            <a:ext cx="4288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ED4823"/>
                </a:solidFill>
              </a:rPr>
              <a:t>Úgy tettél, mint aki eszik?</a:t>
            </a:r>
            <a:endParaRPr lang="hu-HU" sz="2400" dirty="0">
              <a:solidFill>
                <a:srgbClr val="ED4823"/>
              </a:solidFill>
            </a:endParaRPr>
          </a:p>
        </p:txBody>
      </p:sp>
      <p:pic>
        <p:nvPicPr>
          <p:cNvPr id="44" name="Kép 43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2232" y="5185741"/>
            <a:ext cx="1997136" cy="1751457"/>
          </a:xfrm>
          <a:prstGeom prst="rect">
            <a:avLst/>
          </a:prstGeom>
        </p:spPr>
      </p:pic>
      <p:pic>
        <p:nvPicPr>
          <p:cNvPr id="46" name="Kép 45"/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88182" l="9735" r="8893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71233" y="5325316"/>
            <a:ext cx="1396891" cy="1359805"/>
          </a:xfrm>
          <a:prstGeom prst="rect">
            <a:avLst/>
          </a:prstGeom>
        </p:spPr>
      </p:pic>
      <p:pic>
        <p:nvPicPr>
          <p:cNvPr id="47" name="Kép 46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5528" b="96985" l="8257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94268" y="5023362"/>
            <a:ext cx="10382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-0.44218 -0.2900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09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08997 -0.4513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66" y="-2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59259E-6 L 0.42214 -0.2759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4" y="-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0.0069 -0.4905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-2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-0.30443 -0.3041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21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37 0.00231 L 0.11054 -0.4833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-2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1.11111E-6 L -0.31979 -0.14491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9" y="-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 L 0.27161 -0.25625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81" y="-1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06458 -0.30857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-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6 L -0.05377 -0.3243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5" y="-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-0.38178 0.03796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89" y="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0.40026 -0.11574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13" y="-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04323 -0.23495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32" grpId="0"/>
      <p:bldP spid="32" grpId="1"/>
    </p:bldLst>
  </p:timing>
</p:sld>
</file>

<file path=ppt/theme/theme1.xml><?xml version="1.0" encoding="utf-8"?>
<a:theme xmlns:a="http://schemas.openxmlformats.org/drawingml/2006/main" name="Office Theme">
  <a:themeElements>
    <a:clrScheme name="Vörös–lila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16438</TotalTime>
  <Words>336</Words>
  <Application>Microsoft Office PowerPoint</Application>
  <PresentationFormat>Szélesvásznú</PresentationFormat>
  <Paragraphs>64</Paragraphs>
  <Slides>12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8" baseType="lpstr">
      <vt:lpstr>Arial</vt:lpstr>
      <vt:lpstr>Calibri</vt:lpstr>
      <vt:lpstr>Comic Sans MS</vt:lpstr>
      <vt:lpstr>Times New Roman</vt:lpstr>
      <vt:lpstr>Wingdings 3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Szászi Andrea</cp:lastModifiedBy>
  <cp:revision>1385</cp:revision>
  <dcterms:created xsi:type="dcterms:W3CDTF">2020-04-05T07:55:46Z</dcterms:created>
  <dcterms:modified xsi:type="dcterms:W3CDTF">2020-07-16T06:00:01Z</dcterms:modified>
</cp:coreProperties>
</file>