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70" r:id="rId2"/>
    <p:sldId id="371" r:id="rId3"/>
    <p:sldId id="456" r:id="rId4"/>
    <p:sldId id="457" r:id="rId5"/>
    <p:sldId id="458" r:id="rId6"/>
    <p:sldId id="455" r:id="rId7"/>
    <p:sldId id="459" r:id="rId8"/>
    <p:sldId id="453" r:id="rId9"/>
    <p:sldId id="45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795" userDrawn="1">
          <p15:clr>
            <a:srgbClr val="A4A3A4"/>
          </p15:clr>
        </p15:guide>
        <p15:guide id="3" orient="horz" pos="261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7E7E5"/>
    <a:srgbClr val="2CB6B3"/>
    <a:srgbClr val="27A09D"/>
    <a:srgbClr val="33CCCC"/>
    <a:srgbClr val="F7AF1E"/>
    <a:srgbClr val="C52326"/>
    <a:srgbClr val="DA8613"/>
    <a:srgbClr val="FF5050"/>
    <a:srgbClr val="FECF0D"/>
    <a:srgbClr val="FFF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12" autoAdjust="0"/>
    <p:restoredTop sz="94434" autoAdjust="0"/>
  </p:normalViewPr>
  <p:slideViewPr>
    <p:cSldViewPr snapToGrid="0">
      <p:cViewPr varScale="1">
        <p:scale>
          <a:sx n="115" d="100"/>
          <a:sy n="115" d="100"/>
        </p:scale>
        <p:origin x="444" y="114"/>
      </p:cViewPr>
      <p:guideLst>
        <p:guide pos="3795"/>
        <p:guide orient="horz" pos="2614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2020. 07. 16.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DD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384523"/>
            <a:ext cx="8490731" cy="5450781"/>
          </a:xfrm>
          <a:prstGeom prst="rect">
            <a:avLst/>
          </a:prstGeom>
          <a:solidFill>
            <a:srgbClr val="84B3B5"/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Kedves </a:t>
            </a: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</a:t>
            </a:r>
            <a:r>
              <a:rPr lang="hu-HU" sz="24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</a:t>
            </a:r>
            <a:r>
              <a:rPr lang="hu-HU" sz="2800" dirty="0" smtClean="0">
                <a:solidFill>
                  <a:prstClr val="white"/>
                </a:solidFill>
                <a:cs typeface="Arial" panose="020B0604020202020204" pitchFamily="34" charset="0"/>
              </a:rPr>
              <a:t>:</a:t>
            </a:r>
            <a:endParaRPr lang="hu-HU" sz="24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egy lap,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íróeszköz, színes ceruzák,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zenehallgatáshoz hangszóró vagy fejhallgató,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valaki, aki felolvassa a szövegeket.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Kérem</a:t>
            </a: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, hogy indítsák el a diavetítést! </a:t>
            </a:r>
            <a:endParaRPr lang="hu-HU" sz="2800" b="1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 smtClean="0">
              <a:solidFill>
                <a:srgbClr val="9D9017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9D9017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9D9017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1"/>
            <a:ext cx="12191999" cy="1140338"/>
          </a:xfrm>
          <a:prstGeom prst="rect">
            <a:avLst/>
          </a:prstGeom>
          <a:solidFill>
            <a:srgbClr val="E0CF2F"/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5400" dirty="0" smtClean="0">
                <a:solidFill>
                  <a:prstClr val="white"/>
                </a:solidFill>
                <a:cs typeface="Arial" panose="020B0604020202020204" pitchFamily="34" charset="0"/>
              </a:rPr>
              <a:t>KAPCSOLAT ISTENNEL</a:t>
            </a:r>
          </a:p>
        </p:txBody>
      </p:sp>
      <p:pic>
        <p:nvPicPr>
          <p:cNvPr id="10" name="Kép 9"/>
          <p:cNvPicPr>
            <a:picLocks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930" t="11636" r="7951" b="10969"/>
          <a:stretch/>
        </p:blipFill>
        <p:spPr>
          <a:xfrm rot="10800000" flipH="1" flipV="1">
            <a:off x="930126" y="154765"/>
            <a:ext cx="1288333" cy="13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B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97E7E5"/>
          </a:solidFill>
          <a:ln w="111125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 smtClean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 smtClean="0">
                <a:solidFill>
                  <a:prstClr val="white"/>
                </a:solidFill>
                <a:cs typeface="Arial" panose="020B0604020202020204" pitchFamily="34" charset="0"/>
              </a:rPr>
              <a:t>Áldás</a:t>
            </a: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az </a:t>
            </a: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óra eleji imádsággal</a:t>
            </a:r>
            <a:r>
              <a:rPr lang="hu-HU" altLang="hu-HU" sz="3200" dirty="0" smtClean="0">
                <a:solidFill>
                  <a:prstClr val="white"/>
                </a:solidFill>
                <a:cs typeface="Arial" panose="020B0604020202020204" pitchFamily="34" charset="0"/>
              </a:rPr>
              <a:t>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789" y="3454832"/>
            <a:ext cx="2038726" cy="329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/>
          <a:srcRect r="39374" b="8952"/>
          <a:stretch/>
        </p:blipFill>
        <p:spPr>
          <a:xfrm>
            <a:off x="1595603" y="2498747"/>
            <a:ext cx="5000620" cy="4359253"/>
          </a:xfrm>
          <a:prstGeom prst="rect">
            <a:avLst/>
          </a:prstGeom>
        </p:spPr>
      </p:pic>
      <p:grpSp>
        <p:nvGrpSpPr>
          <p:cNvPr id="6" name="Csoportba foglalás 5"/>
          <p:cNvGrpSpPr/>
          <p:nvPr/>
        </p:nvGrpSpPr>
        <p:grpSpPr>
          <a:xfrm flipH="1">
            <a:off x="2098405" y="142610"/>
            <a:ext cx="5110877" cy="2158125"/>
            <a:chOff x="6730655" y="1765738"/>
            <a:chExt cx="5031458" cy="1954598"/>
          </a:xfrm>
        </p:grpSpPr>
        <p:sp>
          <p:nvSpPr>
            <p:cNvPr id="7" name="Téglalap 1"/>
            <p:cNvSpPr/>
            <p:nvPr/>
          </p:nvSpPr>
          <p:spPr>
            <a:xfrm flipH="1">
              <a:off x="6898985" y="1863446"/>
              <a:ext cx="4863128" cy="185689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8" name="Téglalap 1"/>
            <p:cNvSpPr>
              <a:spLocks noChangeAspect="1"/>
            </p:cNvSpPr>
            <p:nvPr/>
          </p:nvSpPr>
          <p:spPr>
            <a:xfrm flipH="1">
              <a:off x="6730655" y="1765738"/>
              <a:ext cx="4857993" cy="183948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27A09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9" name="Szövegdoboz 8"/>
            <p:cNvSpPr txBox="1"/>
            <p:nvPr/>
          </p:nvSpPr>
          <p:spPr>
            <a:xfrm>
              <a:off x="7461955" y="2124474"/>
              <a:ext cx="3815254" cy="1198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 smtClean="0">
                  <a:solidFill>
                    <a:schemeClr val="bg1"/>
                  </a:solidFill>
                </a:rPr>
                <a:t>Kattints a hangszóróra és hallgasd meg az éneket! </a:t>
              </a:r>
            </a:p>
            <a:p>
              <a:r>
                <a:rPr lang="hu-HU" sz="2000" dirty="0" smtClean="0">
                  <a:solidFill>
                    <a:schemeClr val="bg1"/>
                  </a:solidFill>
                </a:rPr>
                <a:t>Próbáld meg megtanulni!</a:t>
              </a:r>
            </a:p>
            <a:p>
              <a:r>
                <a:rPr lang="hu-HU" sz="2000" dirty="0" smtClean="0">
                  <a:solidFill>
                    <a:schemeClr val="bg1"/>
                  </a:solidFill>
                </a:rPr>
                <a:t>Hallgasd meg akár többször is!</a:t>
              </a:r>
              <a:endParaRPr lang="hu-HU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1867" y="2498747"/>
            <a:ext cx="3847015" cy="4359253"/>
          </a:xfrm>
          <a:prstGeom prst="rect">
            <a:avLst/>
          </a:prstGeom>
        </p:spPr>
      </p:pic>
      <p:pic>
        <p:nvPicPr>
          <p:cNvPr id="11" name="Áldjuk az Atyát - zené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81475" y="538700"/>
            <a:ext cx="1902897" cy="190289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397428" cy="1396395"/>
          </a:xfrm>
          <a:prstGeom prst="rect">
            <a:avLst/>
          </a:prstGeom>
        </p:spPr>
      </p:pic>
      <p:grpSp>
        <p:nvGrpSpPr>
          <p:cNvPr id="14" name="Csoportba foglalás 13"/>
          <p:cNvGrpSpPr/>
          <p:nvPr/>
        </p:nvGrpSpPr>
        <p:grpSpPr>
          <a:xfrm>
            <a:off x="-6572" y="1396395"/>
            <a:ext cx="1404000" cy="1404000"/>
            <a:chOff x="1236966" y="4678373"/>
            <a:chExt cx="1404000" cy="1404000"/>
          </a:xfrm>
        </p:grpSpPr>
        <p:sp>
          <p:nvSpPr>
            <p:cNvPr id="13" name="Téglalap 12"/>
            <p:cNvSpPr/>
            <p:nvPr/>
          </p:nvSpPr>
          <p:spPr>
            <a:xfrm>
              <a:off x="1236966" y="4678373"/>
              <a:ext cx="1404000" cy="140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5" name="Kép 4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72966" y="4714373"/>
              <a:ext cx="1332000" cy="13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661479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zis 6"/>
          <p:cNvSpPr/>
          <p:nvPr/>
        </p:nvSpPr>
        <p:spPr>
          <a:xfrm>
            <a:off x="2597761" y="18000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3" name="Kép 2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-18425" y="2083955"/>
            <a:ext cx="1548000" cy="1548000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3642661" y="999000"/>
            <a:ext cx="4860000" cy="4860000"/>
          </a:xfrm>
          <a:prstGeom prst="ellipse">
            <a:avLst/>
          </a:prstGeom>
          <a:solidFill>
            <a:srgbClr val="97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930" t="11636" r="7951" b="10969"/>
          <a:stretch/>
        </p:blipFill>
        <p:spPr>
          <a:xfrm rot="10800000" flipH="1" flipV="1">
            <a:off x="5117761" y="4767862"/>
            <a:ext cx="1800000" cy="180000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781" t="15709" r="10267" b="22266"/>
          <a:stretch/>
        </p:blipFill>
        <p:spPr>
          <a:xfrm rot="10800000" flipH="1" flipV="1">
            <a:off x="5353466" y="397008"/>
            <a:ext cx="1485068" cy="116541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33" b="96482" l="1200" r="99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H="1" flipV="1">
            <a:off x="2605837" y="2475000"/>
            <a:ext cx="2396987" cy="1908000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07451" y="2848497"/>
            <a:ext cx="1791553" cy="1161007"/>
          </a:xfrm>
          <a:prstGeom prst="rect">
            <a:avLst/>
          </a:prstGeom>
        </p:spPr>
      </p:pic>
      <p:sp>
        <p:nvSpPr>
          <p:cNvPr id="67" name="Téglalap 1"/>
          <p:cNvSpPr/>
          <p:nvPr/>
        </p:nvSpPr>
        <p:spPr>
          <a:xfrm>
            <a:off x="47989" y="36795"/>
            <a:ext cx="4509134" cy="2013068"/>
          </a:xfrm>
          <a:custGeom>
            <a:avLst/>
            <a:gdLst>
              <a:gd name="connsiteX0" fmla="*/ 0 w 3997842"/>
              <a:gd name="connsiteY0" fmla="*/ 0 h 1818167"/>
              <a:gd name="connsiteX1" fmla="*/ 3997842 w 3997842"/>
              <a:gd name="connsiteY1" fmla="*/ 0 h 1818167"/>
              <a:gd name="connsiteX2" fmla="*/ 3997842 w 3997842"/>
              <a:gd name="connsiteY2" fmla="*/ 1818167 h 1818167"/>
              <a:gd name="connsiteX3" fmla="*/ 0 w 3997842"/>
              <a:gd name="connsiteY3" fmla="*/ 1818167 h 1818167"/>
              <a:gd name="connsiteX4" fmla="*/ 0 w 3997842"/>
              <a:gd name="connsiteY4" fmla="*/ 0 h 1818167"/>
              <a:gd name="connsiteX0" fmla="*/ 0 w 3997842"/>
              <a:gd name="connsiteY0" fmla="*/ 0 h 1818167"/>
              <a:gd name="connsiteX1" fmla="*/ 3997842 w 3997842"/>
              <a:gd name="connsiteY1" fmla="*/ 0 h 1818167"/>
              <a:gd name="connsiteX2" fmla="*/ 3997842 w 3997842"/>
              <a:gd name="connsiteY2" fmla="*/ 1818167 h 1818167"/>
              <a:gd name="connsiteX3" fmla="*/ 2902689 w 3997842"/>
              <a:gd name="connsiteY3" fmla="*/ 1818167 h 1818167"/>
              <a:gd name="connsiteX4" fmla="*/ 0 w 3997842"/>
              <a:gd name="connsiteY4" fmla="*/ 1818167 h 1818167"/>
              <a:gd name="connsiteX5" fmla="*/ 0 w 3997842"/>
              <a:gd name="connsiteY5" fmla="*/ 0 h 1818167"/>
              <a:gd name="connsiteX0" fmla="*/ 0 w 3997842"/>
              <a:gd name="connsiteY0" fmla="*/ 0 h 1818167"/>
              <a:gd name="connsiteX1" fmla="*/ 3997842 w 3997842"/>
              <a:gd name="connsiteY1" fmla="*/ 0 h 1818167"/>
              <a:gd name="connsiteX2" fmla="*/ 2902689 w 3997842"/>
              <a:gd name="connsiteY2" fmla="*/ 1818167 h 1818167"/>
              <a:gd name="connsiteX3" fmla="*/ 0 w 3997842"/>
              <a:gd name="connsiteY3" fmla="*/ 1818167 h 1818167"/>
              <a:gd name="connsiteX4" fmla="*/ 0 w 3997842"/>
              <a:gd name="connsiteY4" fmla="*/ 0 h 1818167"/>
              <a:gd name="connsiteX0" fmla="*/ 0 w 4146697"/>
              <a:gd name="connsiteY0" fmla="*/ 255181 h 2073348"/>
              <a:gd name="connsiteX1" fmla="*/ 4146697 w 4146697"/>
              <a:gd name="connsiteY1" fmla="*/ 0 h 2073348"/>
              <a:gd name="connsiteX2" fmla="*/ 2902689 w 4146697"/>
              <a:gd name="connsiteY2" fmla="*/ 2073348 h 2073348"/>
              <a:gd name="connsiteX3" fmla="*/ 0 w 4146697"/>
              <a:gd name="connsiteY3" fmla="*/ 2073348 h 2073348"/>
              <a:gd name="connsiteX4" fmla="*/ 0 w 4146697"/>
              <a:gd name="connsiteY4" fmla="*/ 255181 h 2073348"/>
              <a:gd name="connsiteX0" fmla="*/ 0 w 4146697"/>
              <a:gd name="connsiteY0" fmla="*/ 255181 h 2073348"/>
              <a:gd name="connsiteX1" fmla="*/ 4146697 w 4146697"/>
              <a:gd name="connsiteY1" fmla="*/ 0 h 2073348"/>
              <a:gd name="connsiteX2" fmla="*/ 2902689 w 4146697"/>
              <a:gd name="connsiteY2" fmla="*/ 2073348 h 2073348"/>
              <a:gd name="connsiteX3" fmla="*/ 276446 w 4146697"/>
              <a:gd name="connsiteY3" fmla="*/ 1722474 h 2073348"/>
              <a:gd name="connsiteX4" fmla="*/ 0 w 4146697"/>
              <a:gd name="connsiteY4" fmla="*/ 255181 h 207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697" h="2073348">
                <a:moveTo>
                  <a:pt x="0" y="255181"/>
                </a:moveTo>
                <a:lnTo>
                  <a:pt x="4146697" y="0"/>
                </a:lnTo>
                <a:lnTo>
                  <a:pt x="2902689" y="2073348"/>
                </a:lnTo>
                <a:lnTo>
                  <a:pt x="276446" y="1722474"/>
                </a:lnTo>
                <a:lnTo>
                  <a:pt x="0" y="255181"/>
                </a:lnTo>
                <a:close/>
              </a:path>
            </a:pathLst>
          </a:custGeom>
          <a:solidFill>
            <a:srgbClr val="2CB6B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5" name="Csoportba foglalás 14"/>
          <p:cNvGrpSpPr/>
          <p:nvPr/>
        </p:nvGrpSpPr>
        <p:grpSpPr>
          <a:xfrm flipH="1">
            <a:off x="9199485" y="4221902"/>
            <a:ext cx="2515952" cy="972859"/>
            <a:chOff x="978194" y="2179047"/>
            <a:chExt cx="4146697" cy="2030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Téglalap 1"/>
            <p:cNvSpPr/>
            <p:nvPr/>
          </p:nvSpPr>
          <p:spPr>
            <a:xfrm>
              <a:off x="978194" y="2179047"/>
              <a:ext cx="4146697" cy="203081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Levélben?</a:t>
              </a:r>
              <a:endParaRPr lang="hu-HU" dirty="0"/>
            </a:p>
          </p:txBody>
        </p:sp>
        <p:sp>
          <p:nvSpPr>
            <p:cNvPr id="17" name="Téglalap 1"/>
            <p:cNvSpPr>
              <a:spLocks noChangeAspect="1"/>
            </p:cNvSpPr>
            <p:nvPr/>
          </p:nvSpPr>
          <p:spPr>
            <a:xfrm>
              <a:off x="1137683" y="2294456"/>
              <a:ext cx="3785191" cy="180000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7" name="Csoportba foglalás 36"/>
          <p:cNvGrpSpPr/>
          <p:nvPr/>
        </p:nvGrpSpPr>
        <p:grpSpPr>
          <a:xfrm flipH="1">
            <a:off x="9199485" y="5593504"/>
            <a:ext cx="2515952" cy="972859"/>
            <a:chOff x="978194" y="2179047"/>
            <a:chExt cx="4146697" cy="2030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Téglalap 1"/>
            <p:cNvSpPr/>
            <p:nvPr/>
          </p:nvSpPr>
          <p:spPr>
            <a:xfrm>
              <a:off x="978194" y="2179047"/>
              <a:ext cx="4146697" cy="203081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Telefonon?</a:t>
              </a:r>
              <a:endParaRPr lang="hu-HU" dirty="0"/>
            </a:p>
          </p:txBody>
        </p:sp>
        <p:sp>
          <p:nvSpPr>
            <p:cNvPr id="39" name="Téglalap 1"/>
            <p:cNvSpPr>
              <a:spLocks noChangeAspect="1"/>
            </p:cNvSpPr>
            <p:nvPr/>
          </p:nvSpPr>
          <p:spPr>
            <a:xfrm>
              <a:off x="1137683" y="2294456"/>
              <a:ext cx="3785191" cy="180000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8" name="Csoportba foglalás 47"/>
          <p:cNvGrpSpPr/>
          <p:nvPr/>
        </p:nvGrpSpPr>
        <p:grpSpPr>
          <a:xfrm>
            <a:off x="291116" y="4221902"/>
            <a:ext cx="2515952" cy="972859"/>
            <a:chOff x="978194" y="2179047"/>
            <a:chExt cx="4146697" cy="2030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Téglalap 1"/>
            <p:cNvSpPr/>
            <p:nvPr/>
          </p:nvSpPr>
          <p:spPr>
            <a:xfrm>
              <a:off x="978194" y="2179047"/>
              <a:ext cx="4146697" cy="203081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Számítógépen?</a:t>
              </a:r>
              <a:endParaRPr lang="hu-HU" dirty="0"/>
            </a:p>
          </p:txBody>
        </p:sp>
        <p:sp>
          <p:nvSpPr>
            <p:cNvPr id="53" name="Téglalap 1"/>
            <p:cNvSpPr>
              <a:spLocks noChangeAspect="1"/>
            </p:cNvSpPr>
            <p:nvPr/>
          </p:nvSpPr>
          <p:spPr>
            <a:xfrm>
              <a:off x="1137683" y="2294456"/>
              <a:ext cx="3785191" cy="180000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9" name="Csoportba foglalás 48"/>
          <p:cNvGrpSpPr/>
          <p:nvPr/>
        </p:nvGrpSpPr>
        <p:grpSpPr>
          <a:xfrm>
            <a:off x="291116" y="5593504"/>
            <a:ext cx="2515952" cy="972859"/>
            <a:chOff x="978194" y="2179047"/>
            <a:chExt cx="4146697" cy="2030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0" name="Téglalap 1"/>
            <p:cNvSpPr/>
            <p:nvPr/>
          </p:nvSpPr>
          <p:spPr>
            <a:xfrm>
              <a:off x="978194" y="2179047"/>
              <a:ext cx="4146697" cy="2030818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dirty="0" smtClean="0"/>
                <a:t>Imádságban?</a:t>
              </a:r>
              <a:endParaRPr lang="hu-HU" dirty="0"/>
            </a:p>
          </p:txBody>
        </p:sp>
        <p:sp>
          <p:nvSpPr>
            <p:cNvPr id="51" name="Téglalap 1"/>
            <p:cNvSpPr>
              <a:spLocks noChangeAspect="1"/>
            </p:cNvSpPr>
            <p:nvPr/>
          </p:nvSpPr>
          <p:spPr>
            <a:xfrm>
              <a:off x="1137683" y="2294456"/>
              <a:ext cx="3785191" cy="1800000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68" name="Téglalap 1"/>
          <p:cNvSpPr/>
          <p:nvPr/>
        </p:nvSpPr>
        <p:spPr>
          <a:xfrm>
            <a:off x="168104" y="122405"/>
            <a:ext cx="4212000" cy="1836000"/>
          </a:xfrm>
          <a:custGeom>
            <a:avLst/>
            <a:gdLst>
              <a:gd name="connsiteX0" fmla="*/ 0 w 3997842"/>
              <a:gd name="connsiteY0" fmla="*/ 0 h 1818167"/>
              <a:gd name="connsiteX1" fmla="*/ 3997842 w 3997842"/>
              <a:gd name="connsiteY1" fmla="*/ 0 h 1818167"/>
              <a:gd name="connsiteX2" fmla="*/ 3997842 w 3997842"/>
              <a:gd name="connsiteY2" fmla="*/ 1818167 h 1818167"/>
              <a:gd name="connsiteX3" fmla="*/ 0 w 3997842"/>
              <a:gd name="connsiteY3" fmla="*/ 1818167 h 1818167"/>
              <a:gd name="connsiteX4" fmla="*/ 0 w 3997842"/>
              <a:gd name="connsiteY4" fmla="*/ 0 h 1818167"/>
              <a:gd name="connsiteX0" fmla="*/ 0 w 3997842"/>
              <a:gd name="connsiteY0" fmla="*/ 0 h 1818167"/>
              <a:gd name="connsiteX1" fmla="*/ 3997842 w 3997842"/>
              <a:gd name="connsiteY1" fmla="*/ 0 h 1818167"/>
              <a:gd name="connsiteX2" fmla="*/ 3997842 w 3997842"/>
              <a:gd name="connsiteY2" fmla="*/ 1818167 h 1818167"/>
              <a:gd name="connsiteX3" fmla="*/ 2902689 w 3997842"/>
              <a:gd name="connsiteY3" fmla="*/ 1818167 h 1818167"/>
              <a:gd name="connsiteX4" fmla="*/ 0 w 3997842"/>
              <a:gd name="connsiteY4" fmla="*/ 1818167 h 1818167"/>
              <a:gd name="connsiteX5" fmla="*/ 0 w 3997842"/>
              <a:gd name="connsiteY5" fmla="*/ 0 h 1818167"/>
              <a:gd name="connsiteX0" fmla="*/ 0 w 3997842"/>
              <a:gd name="connsiteY0" fmla="*/ 0 h 1818167"/>
              <a:gd name="connsiteX1" fmla="*/ 3997842 w 3997842"/>
              <a:gd name="connsiteY1" fmla="*/ 0 h 1818167"/>
              <a:gd name="connsiteX2" fmla="*/ 2902689 w 3997842"/>
              <a:gd name="connsiteY2" fmla="*/ 1818167 h 1818167"/>
              <a:gd name="connsiteX3" fmla="*/ 0 w 3997842"/>
              <a:gd name="connsiteY3" fmla="*/ 1818167 h 1818167"/>
              <a:gd name="connsiteX4" fmla="*/ 0 w 3997842"/>
              <a:gd name="connsiteY4" fmla="*/ 0 h 1818167"/>
              <a:gd name="connsiteX0" fmla="*/ 0 w 4146697"/>
              <a:gd name="connsiteY0" fmla="*/ 255181 h 2073348"/>
              <a:gd name="connsiteX1" fmla="*/ 4146697 w 4146697"/>
              <a:gd name="connsiteY1" fmla="*/ 0 h 2073348"/>
              <a:gd name="connsiteX2" fmla="*/ 2902689 w 4146697"/>
              <a:gd name="connsiteY2" fmla="*/ 2073348 h 2073348"/>
              <a:gd name="connsiteX3" fmla="*/ 0 w 4146697"/>
              <a:gd name="connsiteY3" fmla="*/ 2073348 h 2073348"/>
              <a:gd name="connsiteX4" fmla="*/ 0 w 4146697"/>
              <a:gd name="connsiteY4" fmla="*/ 255181 h 2073348"/>
              <a:gd name="connsiteX0" fmla="*/ 0 w 4146697"/>
              <a:gd name="connsiteY0" fmla="*/ 255181 h 2073348"/>
              <a:gd name="connsiteX1" fmla="*/ 4146697 w 4146697"/>
              <a:gd name="connsiteY1" fmla="*/ 0 h 2073348"/>
              <a:gd name="connsiteX2" fmla="*/ 2902689 w 4146697"/>
              <a:gd name="connsiteY2" fmla="*/ 2073348 h 2073348"/>
              <a:gd name="connsiteX3" fmla="*/ 276446 w 4146697"/>
              <a:gd name="connsiteY3" fmla="*/ 1722474 h 2073348"/>
              <a:gd name="connsiteX4" fmla="*/ 0 w 4146697"/>
              <a:gd name="connsiteY4" fmla="*/ 255181 h 2073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697" h="2073348">
                <a:moveTo>
                  <a:pt x="0" y="255181"/>
                </a:moveTo>
                <a:lnTo>
                  <a:pt x="4146697" y="0"/>
                </a:lnTo>
                <a:lnTo>
                  <a:pt x="2902689" y="2073348"/>
                </a:lnTo>
                <a:lnTo>
                  <a:pt x="276446" y="1722474"/>
                </a:lnTo>
                <a:lnTo>
                  <a:pt x="0" y="255181"/>
                </a:lnTo>
                <a:close/>
              </a:path>
            </a:pathLst>
          </a:custGeom>
          <a:solidFill>
            <a:srgbClr val="2CB6B3"/>
          </a:solidFill>
          <a:ln w="28575">
            <a:solidFill>
              <a:schemeClr val="bg1"/>
            </a:solidFill>
            <a:prstDash val="sys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Szövegdoboz 58"/>
          <p:cNvSpPr txBox="1"/>
          <p:nvPr/>
        </p:nvSpPr>
        <p:spPr>
          <a:xfrm>
            <a:off x="839140" y="356966"/>
            <a:ext cx="3830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bg1"/>
                </a:solidFill>
              </a:rPr>
              <a:t>Szerinted hogyan </a:t>
            </a:r>
          </a:p>
          <a:p>
            <a:r>
              <a:rPr lang="hu-HU" sz="2800" dirty="0" smtClean="0">
                <a:solidFill>
                  <a:schemeClr val="bg1"/>
                </a:solidFill>
              </a:rPr>
              <a:t>lehet beszélni Istennel?</a:t>
            </a:r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6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C 0.11029 -4.07407E-6 0.20052 0.16204 0.20052 0.36158 C 0.20052 0.56112 0.11029 0.72362 0 0.72362 C -0.11003 0.72362 -0.19883 0.56112 -0.19883 0.36158 C -0.19883 0.16204 -0.11003 -4.07407E-6 0 -4.07407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-0.10951 -0.01018 -0.19454 -0.16898 -0.18907 -0.35463 C -0.1836 -0.54004 -0.08971 -0.6831 0.0198 -0.67291 C 0.12969 -0.66273 0.21394 -0.503 0.20847 -0.31759 C 0.203 -0.13194 0.1099 0.01019 5E-6 -4.44444E-6 Z " pathEditMode="relative" rAng="10980000" ptsTypes="AAAAA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-3363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C -3.75E-6 0.19722 -0.08958 0.35741 -0.2 0.35741 C -0.31067 0.35741 -0.40104 0.19722 -0.40104 1.48148E-6 C -0.40104 -0.19722 -0.31067 -0.35718 -0.2 -0.35718 C -0.08958 -0.35718 -3.75E-6 -0.19722 -3.75E-6 1.48148E-6 Z " pathEditMode="relative" rAng="5400000" ptsTypes="AAAAA">
                                      <p:cBhvr>
                                        <p:cTn id="1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48148E-6 C -4.79167E-6 -0.1956 0.08881 -0.35463 0.19922 -0.35463 C 0.30899 -0.35463 0.39831 -0.1956 0.39831 -1.48148E-6 C 0.39831 0.1956 0.30899 0.35371 0.19922 0.35371 C 0.08881 0.35371 -4.79167E-6 0.1956 -4.79167E-6 -1.48148E-6 Z " pathEditMode="relative" rAng="16200000" ptsTypes="AAAAA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0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0391 0.364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182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" presetClass="emph" presetSubtype="0" accel="4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1931 -0.002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61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accel="48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11111E-6 L 0.00247 -0.3048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25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6" presetClass="emph" presetSubtype="0" accel="46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42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8411 0.0092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6" y="46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accel="4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zis 10"/>
          <p:cNvSpPr/>
          <p:nvPr/>
        </p:nvSpPr>
        <p:spPr>
          <a:xfrm>
            <a:off x="6111018" y="985894"/>
            <a:ext cx="4860000" cy="4860000"/>
          </a:xfrm>
          <a:prstGeom prst="ellipse">
            <a:avLst/>
          </a:prstGeom>
          <a:solidFill>
            <a:srgbClr val="97E7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32" name="Ellipszis 31"/>
          <p:cNvSpPr/>
          <p:nvPr/>
        </p:nvSpPr>
        <p:spPr>
          <a:xfrm>
            <a:off x="6003542" y="978048"/>
            <a:ext cx="4860000" cy="4860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31" name="Ellipszis 30"/>
          <p:cNvSpPr/>
          <p:nvPr/>
        </p:nvSpPr>
        <p:spPr>
          <a:xfrm>
            <a:off x="6218494" y="898151"/>
            <a:ext cx="4860000" cy="4860000"/>
          </a:xfrm>
          <a:prstGeom prst="ellipse">
            <a:avLst/>
          </a:prstGeom>
          <a:noFill/>
          <a:ln w="222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4800" dirty="0">
              <a:solidFill>
                <a:srgbClr val="FF0000"/>
              </a:solidFill>
            </a:endParaRPr>
          </a:p>
        </p:txBody>
      </p:sp>
      <p:sp>
        <p:nvSpPr>
          <p:cNvPr id="7" name="Ellipszis 6"/>
          <p:cNvSpPr/>
          <p:nvPr/>
        </p:nvSpPr>
        <p:spPr>
          <a:xfrm>
            <a:off x="5009886" y="-11952"/>
            <a:ext cx="6840000" cy="684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348539" y="1616586"/>
            <a:ext cx="5540215" cy="4021324"/>
            <a:chOff x="765992" y="1972819"/>
            <a:chExt cx="4466158" cy="3167857"/>
          </a:xfrm>
        </p:grpSpPr>
        <p:grpSp>
          <p:nvGrpSpPr>
            <p:cNvPr id="24" name="Csoportba foglalás 23"/>
            <p:cNvGrpSpPr/>
            <p:nvPr/>
          </p:nvGrpSpPr>
          <p:grpSpPr>
            <a:xfrm>
              <a:off x="1031807" y="1972819"/>
              <a:ext cx="3774556" cy="3167857"/>
              <a:chOff x="561620" y="450430"/>
              <a:chExt cx="3774556" cy="3167857"/>
            </a:xfrm>
          </p:grpSpPr>
          <p:sp>
            <p:nvSpPr>
              <p:cNvPr id="25" name="Téglalap 1"/>
              <p:cNvSpPr/>
              <p:nvPr/>
            </p:nvSpPr>
            <p:spPr>
              <a:xfrm rot="7664702">
                <a:off x="1000182" y="3037646"/>
                <a:ext cx="687238" cy="474044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6" name="Téglalap 1"/>
              <p:cNvSpPr/>
              <p:nvPr/>
            </p:nvSpPr>
            <p:spPr>
              <a:xfrm>
                <a:off x="946032" y="2401465"/>
                <a:ext cx="1101132" cy="1015409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  <p:sp>
            <p:nvSpPr>
              <p:cNvPr id="27" name="Téglalap 1"/>
              <p:cNvSpPr/>
              <p:nvPr/>
            </p:nvSpPr>
            <p:spPr>
              <a:xfrm>
                <a:off x="561620" y="450430"/>
                <a:ext cx="3774556" cy="2837636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2CB6B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grpSp>
          <p:nvGrpSpPr>
            <p:cNvPr id="49" name="Csoportba foglalás 48"/>
            <p:cNvGrpSpPr/>
            <p:nvPr/>
          </p:nvGrpSpPr>
          <p:grpSpPr>
            <a:xfrm>
              <a:off x="765992" y="2321345"/>
              <a:ext cx="4466158" cy="2207172"/>
              <a:chOff x="978194" y="2179047"/>
              <a:chExt cx="4146697" cy="2030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0" name="Téglalap 1"/>
              <p:cNvSpPr/>
              <p:nvPr/>
            </p:nvSpPr>
            <p:spPr>
              <a:xfrm>
                <a:off x="978194" y="2179047"/>
                <a:ext cx="4146697" cy="2030818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3600" dirty="0" smtClean="0"/>
                  <a:t>Istennel </a:t>
                </a:r>
              </a:p>
              <a:p>
                <a:pPr algn="ctr"/>
                <a:r>
                  <a:rPr lang="hu-HU" sz="3600" b="1" dirty="0" smtClean="0"/>
                  <a:t>imádságban</a:t>
                </a:r>
                <a:r>
                  <a:rPr lang="hu-HU" sz="3600" dirty="0" smtClean="0"/>
                  <a:t> </a:t>
                </a:r>
              </a:p>
              <a:p>
                <a:pPr algn="ctr"/>
                <a:r>
                  <a:rPr lang="hu-HU" sz="3600" dirty="0" smtClean="0"/>
                  <a:t>beszélhetünk.</a:t>
                </a:r>
                <a:endParaRPr lang="hu-HU" sz="3600" dirty="0"/>
              </a:p>
            </p:txBody>
          </p:sp>
          <p:sp>
            <p:nvSpPr>
              <p:cNvPr id="51" name="Téglalap 1"/>
              <p:cNvSpPr>
                <a:spLocks noChangeAspect="1"/>
              </p:cNvSpPr>
              <p:nvPr/>
            </p:nvSpPr>
            <p:spPr>
              <a:xfrm>
                <a:off x="1137683" y="2294456"/>
                <a:ext cx="3785191" cy="1800000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</p:grpSp>
      <p:pic>
        <p:nvPicPr>
          <p:cNvPr id="33" name="Kép 3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33" b="96482" l="1200" r="99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 flipH="1" flipV="1">
            <a:off x="9146514" y="1213696"/>
            <a:ext cx="1644626" cy="130912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887" y="4739130"/>
            <a:ext cx="1731414" cy="1761897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053" y="1616586"/>
            <a:ext cx="1247666" cy="808544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1781" t="15709" r="10267" b="22266"/>
          <a:stretch/>
        </p:blipFill>
        <p:spPr>
          <a:xfrm rot="10800000" flipH="1" flipV="1">
            <a:off x="6445857" y="1675913"/>
            <a:ext cx="942231" cy="73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0248 -0.3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accel="4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B6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ép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728" y="838015"/>
            <a:ext cx="6687402" cy="5542781"/>
          </a:xfrm>
          <a:prstGeom prst="rect">
            <a:avLst/>
          </a:prstGeom>
        </p:spPr>
      </p:pic>
      <p:sp>
        <p:nvSpPr>
          <p:cNvPr id="41" name="Szabadkézi sokszög 40"/>
          <p:cNvSpPr/>
          <p:nvPr/>
        </p:nvSpPr>
        <p:spPr>
          <a:xfrm rot="20427682">
            <a:off x="4556784" y="36687"/>
            <a:ext cx="7842622" cy="7170232"/>
          </a:xfrm>
          <a:custGeom>
            <a:avLst/>
            <a:gdLst>
              <a:gd name="connsiteX0" fmla="*/ 3164353 w 7842622"/>
              <a:gd name="connsiteY0" fmla="*/ 510471 h 7170232"/>
              <a:gd name="connsiteX1" fmla="*/ 2737040 w 7842622"/>
              <a:gd name="connsiteY1" fmla="*/ 439202 h 7170232"/>
              <a:gd name="connsiteX2" fmla="*/ 1972765 w 7842622"/>
              <a:gd name="connsiteY2" fmla="*/ 856505 h 7170232"/>
              <a:gd name="connsiteX3" fmla="*/ 2737040 w 7842622"/>
              <a:gd name="connsiteY3" fmla="*/ 1273808 h 7170232"/>
              <a:gd name="connsiteX4" fmla="*/ 3501315 w 7842622"/>
              <a:gd name="connsiteY4" fmla="*/ 856505 h 7170232"/>
              <a:gd name="connsiteX5" fmla="*/ 3164353 w 7842622"/>
              <a:gd name="connsiteY5" fmla="*/ 510471 h 7170232"/>
              <a:gd name="connsiteX6" fmla="*/ 2187145 w 7842622"/>
              <a:gd name="connsiteY6" fmla="*/ 28970 h 7170232"/>
              <a:gd name="connsiteX7" fmla="*/ 7509218 w 7842622"/>
              <a:gd name="connsiteY7" fmla="*/ 1917655 h 7170232"/>
              <a:gd name="connsiteX8" fmla="*/ 7813652 w 7842622"/>
              <a:gd name="connsiteY8" fmla="*/ 2557023 h 7170232"/>
              <a:gd name="connsiteX9" fmla="*/ 6294845 w 7842622"/>
              <a:gd name="connsiteY9" fmla="*/ 6836829 h 7170232"/>
              <a:gd name="connsiteX10" fmla="*/ 5655477 w 7842622"/>
              <a:gd name="connsiteY10" fmla="*/ 7141262 h 7170232"/>
              <a:gd name="connsiteX11" fmla="*/ 333404 w 7842622"/>
              <a:gd name="connsiteY11" fmla="*/ 5252578 h 7170232"/>
              <a:gd name="connsiteX12" fmla="*/ 28970 w 7842622"/>
              <a:gd name="connsiteY12" fmla="*/ 4613210 h 7170232"/>
              <a:gd name="connsiteX13" fmla="*/ 1547777 w 7842622"/>
              <a:gd name="connsiteY13" fmla="*/ 333404 h 7170232"/>
              <a:gd name="connsiteX14" fmla="*/ 2187145 w 7842622"/>
              <a:gd name="connsiteY14" fmla="*/ 28970 h 7170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842622" h="7170232">
                <a:moveTo>
                  <a:pt x="3164353" y="510471"/>
                </a:moveTo>
                <a:cubicBezTo>
                  <a:pt x="3042374" y="465476"/>
                  <a:pt x="2895327" y="439202"/>
                  <a:pt x="2737040" y="439202"/>
                </a:cubicBezTo>
                <a:cubicBezTo>
                  <a:pt x="2314943" y="439202"/>
                  <a:pt x="1972765" y="626035"/>
                  <a:pt x="1972765" y="856505"/>
                </a:cubicBezTo>
                <a:cubicBezTo>
                  <a:pt x="1972765" y="1086975"/>
                  <a:pt x="2314943" y="1273808"/>
                  <a:pt x="2737040" y="1273808"/>
                </a:cubicBezTo>
                <a:cubicBezTo>
                  <a:pt x="3159137" y="1273808"/>
                  <a:pt x="3501315" y="1086975"/>
                  <a:pt x="3501315" y="856505"/>
                </a:cubicBezTo>
                <a:cubicBezTo>
                  <a:pt x="3501315" y="712461"/>
                  <a:pt x="3367651" y="585463"/>
                  <a:pt x="3164353" y="510471"/>
                </a:cubicBezTo>
                <a:close/>
                <a:moveTo>
                  <a:pt x="2187145" y="28970"/>
                </a:moveTo>
                <a:lnTo>
                  <a:pt x="7509218" y="1917655"/>
                </a:lnTo>
                <a:cubicBezTo>
                  <a:pt x="7769841" y="2010144"/>
                  <a:pt x="7906141" y="2296399"/>
                  <a:pt x="7813652" y="2557023"/>
                </a:cubicBezTo>
                <a:lnTo>
                  <a:pt x="6294845" y="6836829"/>
                </a:lnTo>
                <a:cubicBezTo>
                  <a:pt x="6202355" y="7097452"/>
                  <a:pt x="5916100" y="7233752"/>
                  <a:pt x="5655477" y="7141262"/>
                </a:cubicBezTo>
                <a:lnTo>
                  <a:pt x="333404" y="5252578"/>
                </a:lnTo>
                <a:cubicBezTo>
                  <a:pt x="72780" y="5160089"/>
                  <a:pt x="-63520" y="4873834"/>
                  <a:pt x="28970" y="4613210"/>
                </a:cubicBezTo>
                <a:lnTo>
                  <a:pt x="1547777" y="333404"/>
                </a:lnTo>
                <a:cubicBezTo>
                  <a:pt x="1640266" y="72781"/>
                  <a:pt x="1926521" y="-63519"/>
                  <a:pt x="2187145" y="2897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45" name="Szabadkézi sokszög 44"/>
          <p:cNvSpPr/>
          <p:nvPr/>
        </p:nvSpPr>
        <p:spPr>
          <a:xfrm>
            <a:off x="5153728" y="838014"/>
            <a:ext cx="6648734" cy="5542782"/>
          </a:xfrm>
          <a:custGeom>
            <a:avLst/>
            <a:gdLst>
              <a:gd name="connsiteX0" fmla="*/ 3010469 w 6648734"/>
              <a:gd name="connsiteY0" fmla="*/ 580744 h 5542782"/>
              <a:gd name="connsiteX1" fmla="*/ 2188191 w 6648734"/>
              <a:gd name="connsiteY1" fmla="*/ 1039741 h 5542782"/>
              <a:gd name="connsiteX2" fmla="*/ 3010469 w 6648734"/>
              <a:gd name="connsiteY2" fmla="*/ 1498738 h 5542782"/>
              <a:gd name="connsiteX3" fmla="*/ 3832747 w 6648734"/>
              <a:gd name="connsiteY3" fmla="*/ 1039741 h 5542782"/>
              <a:gd name="connsiteX4" fmla="*/ 3010469 w 6648734"/>
              <a:gd name="connsiteY4" fmla="*/ 580744 h 5542782"/>
              <a:gd name="connsiteX5" fmla="*/ 500735 w 6648734"/>
              <a:gd name="connsiteY5" fmla="*/ 0 h 5542782"/>
              <a:gd name="connsiteX6" fmla="*/ 6147999 w 6648734"/>
              <a:gd name="connsiteY6" fmla="*/ 0 h 5542782"/>
              <a:gd name="connsiteX7" fmla="*/ 6648734 w 6648734"/>
              <a:gd name="connsiteY7" fmla="*/ 500735 h 5542782"/>
              <a:gd name="connsiteX8" fmla="*/ 6648734 w 6648734"/>
              <a:gd name="connsiteY8" fmla="*/ 5042047 h 5542782"/>
              <a:gd name="connsiteX9" fmla="*/ 6147999 w 6648734"/>
              <a:gd name="connsiteY9" fmla="*/ 5542782 h 5542782"/>
              <a:gd name="connsiteX10" fmla="*/ 500735 w 6648734"/>
              <a:gd name="connsiteY10" fmla="*/ 5542782 h 5542782"/>
              <a:gd name="connsiteX11" fmla="*/ 0 w 6648734"/>
              <a:gd name="connsiteY11" fmla="*/ 5042047 h 5542782"/>
              <a:gd name="connsiteX12" fmla="*/ 0 w 6648734"/>
              <a:gd name="connsiteY12" fmla="*/ 500735 h 5542782"/>
              <a:gd name="connsiteX13" fmla="*/ 500735 w 6648734"/>
              <a:gd name="connsiteY13" fmla="*/ 0 h 554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8734" h="5542782">
                <a:moveTo>
                  <a:pt x="3010469" y="580744"/>
                </a:moveTo>
                <a:cubicBezTo>
                  <a:pt x="2556337" y="580744"/>
                  <a:pt x="2188191" y="786244"/>
                  <a:pt x="2188191" y="1039741"/>
                </a:cubicBezTo>
                <a:cubicBezTo>
                  <a:pt x="2188191" y="1293238"/>
                  <a:pt x="2556337" y="1498738"/>
                  <a:pt x="3010469" y="1498738"/>
                </a:cubicBezTo>
                <a:cubicBezTo>
                  <a:pt x="3464601" y="1498738"/>
                  <a:pt x="3832747" y="1293238"/>
                  <a:pt x="3832747" y="1039741"/>
                </a:cubicBezTo>
                <a:cubicBezTo>
                  <a:pt x="3832747" y="786244"/>
                  <a:pt x="3464601" y="580744"/>
                  <a:pt x="3010469" y="580744"/>
                </a:cubicBezTo>
                <a:close/>
                <a:moveTo>
                  <a:pt x="500735" y="0"/>
                </a:moveTo>
                <a:lnTo>
                  <a:pt x="6147999" y="0"/>
                </a:lnTo>
                <a:cubicBezTo>
                  <a:pt x="6424547" y="0"/>
                  <a:pt x="6648734" y="224187"/>
                  <a:pt x="6648734" y="500735"/>
                </a:cubicBezTo>
                <a:lnTo>
                  <a:pt x="6648734" y="5042047"/>
                </a:lnTo>
                <a:cubicBezTo>
                  <a:pt x="6648734" y="5318595"/>
                  <a:pt x="6424547" y="5542782"/>
                  <a:pt x="6147999" y="5542782"/>
                </a:cubicBezTo>
                <a:lnTo>
                  <a:pt x="500735" y="5542782"/>
                </a:lnTo>
                <a:cubicBezTo>
                  <a:pt x="224187" y="5542782"/>
                  <a:pt x="0" y="5318595"/>
                  <a:pt x="0" y="5042047"/>
                </a:cubicBezTo>
                <a:lnTo>
                  <a:pt x="0" y="500735"/>
                </a:lnTo>
                <a:cubicBezTo>
                  <a:pt x="0" y="224187"/>
                  <a:pt x="224187" y="0"/>
                  <a:pt x="50073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48" name="Szabadkézi sokszög 47"/>
          <p:cNvSpPr/>
          <p:nvPr/>
        </p:nvSpPr>
        <p:spPr>
          <a:xfrm>
            <a:off x="5197035" y="850411"/>
            <a:ext cx="6648734" cy="5542782"/>
          </a:xfrm>
          <a:custGeom>
            <a:avLst/>
            <a:gdLst>
              <a:gd name="connsiteX0" fmla="*/ 3873275 w 6648734"/>
              <a:gd name="connsiteY0" fmla="*/ 1558761 h 5542782"/>
              <a:gd name="connsiteX1" fmla="*/ 3319531 w 6648734"/>
              <a:gd name="connsiteY1" fmla="*/ 1965486 h 5542782"/>
              <a:gd name="connsiteX2" fmla="*/ 3919148 w 6648734"/>
              <a:gd name="connsiteY2" fmla="*/ 2300923 h 5542782"/>
              <a:gd name="connsiteX3" fmla="*/ 4472892 w 6648734"/>
              <a:gd name="connsiteY3" fmla="*/ 1894198 h 5542782"/>
              <a:gd name="connsiteX4" fmla="*/ 3873275 w 6648734"/>
              <a:gd name="connsiteY4" fmla="*/ 1558761 h 5542782"/>
              <a:gd name="connsiteX5" fmla="*/ 500735 w 6648734"/>
              <a:gd name="connsiteY5" fmla="*/ 0 h 5542782"/>
              <a:gd name="connsiteX6" fmla="*/ 6147999 w 6648734"/>
              <a:gd name="connsiteY6" fmla="*/ 0 h 5542782"/>
              <a:gd name="connsiteX7" fmla="*/ 6648734 w 6648734"/>
              <a:gd name="connsiteY7" fmla="*/ 500735 h 5542782"/>
              <a:gd name="connsiteX8" fmla="*/ 6648734 w 6648734"/>
              <a:gd name="connsiteY8" fmla="*/ 5042047 h 5542782"/>
              <a:gd name="connsiteX9" fmla="*/ 6147999 w 6648734"/>
              <a:gd name="connsiteY9" fmla="*/ 5542782 h 5542782"/>
              <a:gd name="connsiteX10" fmla="*/ 500735 w 6648734"/>
              <a:gd name="connsiteY10" fmla="*/ 5542782 h 5542782"/>
              <a:gd name="connsiteX11" fmla="*/ 0 w 6648734"/>
              <a:gd name="connsiteY11" fmla="*/ 5042047 h 5542782"/>
              <a:gd name="connsiteX12" fmla="*/ 0 w 6648734"/>
              <a:gd name="connsiteY12" fmla="*/ 500735 h 5542782"/>
              <a:gd name="connsiteX13" fmla="*/ 500735 w 6648734"/>
              <a:gd name="connsiteY13" fmla="*/ 0 h 5542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48734" h="5542782">
                <a:moveTo>
                  <a:pt x="3873275" y="1558761"/>
                </a:moveTo>
                <a:cubicBezTo>
                  <a:pt x="3554783" y="1578447"/>
                  <a:pt x="3306863" y="1760544"/>
                  <a:pt x="3319531" y="1965486"/>
                </a:cubicBezTo>
                <a:cubicBezTo>
                  <a:pt x="3332198" y="2170428"/>
                  <a:pt x="3600655" y="2320609"/>
                  <a:pt x="3919148" y="2300923"/>
                </a:cubicBezTo>
                <a:cubicBezTo>
                  <a:pt x="4237640" y="2281237"/>
                  <a:pt x="4485559" y="2099140"/>
                  <a:pt x="4472892" y="1894198"/>
                </a:cubicBezTo>
                <a:cubicBezTo>
                  <a:pt x="4460224" y="1689256"/>
                  <a:pt x="4191767" y="1539075"/>
                  <a:pt x="3873275" y="1558761"/>
                </a:cubicBezTo>
                <a:close/>
                <a:moveTo>
                  <a:pt x="500735" y="0"/>
                </a:moveTo>
                <a:lnTo>
                  <a:pt x="6147999" y="0"/>
                </a:lnTo>
                <a:cubicBezTo>
                  <a:pt x="6424547" y="0"/>
                  <a:pt x="6648734" y="224187"/>
                  <a:pt x="6648734" y="500735"/>
                </a:cubicBezTo>
                <a:lnTo>
                  <a:pt x="6648734" y="5042047"/>
                </a:lnTo>
                <a:cubicBezTo>
                  <a:pt x="6648734" y="5318595"/>
                  <a:pt x="6424547" y="5542782"/>
                  <a:pt x="6147999" y="5542782"/>
                </a:cubicBezTo>
                <a:lnTo>
                  <a:pt x="500735" y="5542782"/>
                </a:lnTo>
                <a:cubicBezTo>
                  <a:pt x="224187" y="5542782"/>
                  <a:pt x="0" y="5318595"/>
                  <a:pt x="0" y="5042047"/>
                </a:cubicBezTo>
                <a:lnTo>
                  <a:pt x="0" y="500735"/>
                </a:lnTo>
                <a:cubicBezTo>
                  <a:pt x="0" y="224187"/>
                  <a:pt x="224187" y="0"/>
                  <a:pt x="500735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sp>
        <p:nvSpPr>
          <p:cNvPr id="50" name="Szabadkézi sokszög 49"/>
          <p:cNvSpPr/>
          <p:nvPr/>
        </p:nvSpPr>
        <p:spPr>
          <a:xfrm rot="20588901">
            <a:off x="4659903" y="116832"/>
            <a:ext cx="7722998" cy="6985147"/>
          </a:xfrm>
          <a:custGeom>
            <a:avLst/>
            <a:gdLst>
              <a:gd name="connsiteX0" fmla="*/ 6424329 w 7722998"/>
              <a:gd name="connsiteY0" fmla="*/ 1687410 h 6985147"/>
              <a:gd name="connsiteX1" fmla="*/ 6113180 w 7722998"/>
              <a:gd name="connsiteY1" fmla="*/ 1647819 h 6985147"/>
              <a:gd name="connsiteX2" fmla="*/ 5313816 w 7722998"/>
              <a:gd name="connsiteY2" fmla="*/ 2151615 h 6985147"/>
              <a:gd name="connsiteX3" fmla="*/ 6113180 w 7722998"/>
              <a:gd name="connsiteY3" fmla="*/ 2655411 h 6985147"/>
              <a:gd name="connsiteX4" fmla="*/ 6912544 w 7722998"/>
              <a:gd name="connsiteY4" fmla="*/ 2151615 h 6985147"/>
              <a:gd name="connsiteX5" fmla="*/ 6424329 w 7722998"/>
              <a:gd name="connsiteY5" fmla="*/ 1687410 h 6985147"/>
              <a:gd name="connsiteX6" fmla="*/ 1962529 w 7722998"/>
              <a:gd name="connsiteY6" fmla="*/ 21634 h 6985147"/>
              <a:gd name="connsiteX7" fmla="*/ 7367292 w 7722998"/>
              <a:gd name="connsiteY7" fmla="*/ 1658746 h 6985147"/>
              <a:gd name="connsiteX8" fmla="*/ 7701364 w 7722998"/>
              <a:gd name="connsiteY8" fmla="*/ 2283139 h 6985147"/>
              <a:gd name="connsiteX9" fmla="*/ 6384862 w 7722998"/>
              <a:gd name="connsiteY9" fmla="*/ 6629441 h 6985147"/>
              <a:gd name="connsiteX10" fmla="*/ 5760469 w 7722998"/>
              <a:gd name="connsiteY10" fmla="*/ 6963513 h 6985147"/>
              <a:gd name="connsiteX11" fmla="*/ 355706 w 7722998"/>
              <a:gd name="connsiteY11" fmla="*/ 5326401 h 6985147"/>
              <a:gd name="connsiteX12" fmla="*/ 21634 w 7722998"/>
              <a:gd name="connsiteY12" fmla="*/ 4702008 h 6985147"/>
              <a:gd name="connsiteX13" fmla="*/ 1338136 w 7722998"/>
              <a:gd name="connsiteY13" fmla="*/ 355707 h 6985147"/>
              <a:gd name="connsiteX14" fmla="*/ 1962529 w 7722998"/>
              <a:gd name="connsiteY14" fmla="*/ 21634 h 698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722998" h="6985147">
                <a:moveTo>
                  <a:pt x="6424329" y="1687410"/>
                </a:moveTo>
                <a:cubicBezTo>
                  <a:pt x="6328694" y="1661916"/>
                  <a:pt x="6223549" y="1647819"/>
                  <a:pt x="6113180" y="1647819"/>
                </a:cubicBezTo>
                <a:cubicBezTo>
                  <a:pt x="5671703" y="1647819"/>
                  <a:pt x="5313816" y="1873376"/>
                  <a:pt x="5313816" y="2151615"/>
                </a:cubicBezTo>
                <a:cubicBezTo>
                  <a:pt x="5313816" y="2429854"/>
                  <a:pt x="5671703" y="2655411"/>
                  <a:pt x="6113180" y="2655411"/>
                </a:cubicBezTo>
                <a:cubicBezTo>
                  <a:pt x="6554657" y="2655411"/>
                  <a:pt x="6912544" y="2429854"/>
                  <a:pt x="6912544" y="2151615"/>
                </a:cubicBezTo>
                <a:cubicBezTo>
                  <a:pt x="6912544" y="1942936"/>
                  <a:pt x="6711233" y="1763890"/>
                  <a:pt x="6424329" y="1687410"/>
                </a:cubicBezTo>
                <a:close/>
                <a:moveTo>
                  <a:pt x="1962529" y="21634"/>
                </a:moveTo>
                <a:lnTo>
                  <a:pt x="7367292" y="1658746"/>
                </a:lnTo>
                <a:cubicBezTo>
                  <a:pt x="7631964" y="1738916"/>
                  <a:pt x="7781534" y="2018466"/>
                  <a:pt x="7701364" y="2283139"/>
                </a:cubicBezTo>
                <a:lnTo>
                  <a:pt x="6384862" y="6629441"/>
                </a:lnTo>
                <a:cubicBezTo>
                  <a:pt x="6304692" y="6894113"/>
                  <a:pt x="6025141" y="7043683"/>
                  <a:pt x="5760469" y="6963513"/>
                </a:cubicBezTo>
                <a:lnTo>
                  <a:pt x="355706" y="5326401"/>
                </a:lnTo>
                <a:cubicBezTo>
                  <a:pt x="91033" y="5246231"/>
                  <a:pt x="-58536" y="4966681"/>
                  <a:pt x="21634" y="4702008"/>
                </a:cubicBezTo>
                <a:lnTo>
                  <a:pt x="1338136" y="355707"/>
                </a:lnTo>
                <a:cubicBezTo>
                  <a:pt x="1418306" y="91034"/>
                  <a:pt x="1697856" y="-58536"/>
                  <a:pt x="1962529" y="21634"/>
                </a:cubicBezTo>
                <a:close/>
              </a:path>
            </a:pathLst>
          </a:cu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200"/>
          </a:p>
        </p:txBody>
      </p:sp>
      <p:grpSp>
        <p:nvGrpSpPr>
          <p:cNvPr id="51" name="Csoportba foglalás 50"/>
          <p:cNvGrpSpPr/>
          <p:nvPr/>
        </p:nvGrpSpPr>
        <p:grpSpPr>
          <a:xfrm>
            <a:off x="177088" y="1808338"/>
            <a:ext cx="5540215" cy="3991456"/>
            <a:chOff x="765991" y="1996348"/>
            <a:chExt cx="4466158" cy="3144328"/>
          </a:xfrm>
        </p:grpSpPr>
        <p:grpSp>
          <p:nvGrpSpPr>
            <p:cNvPr id="52" name="Csoportba foglalás 51"/>
            <p:cNvGrpSpPr/>
            <p:nvPr/>
          </p:nvGrpSpPr>
          <p:grpSpPr>
            <a:xfrm>
              <a:off x="1003276" y="1996348"/>
              <a:ext cx="3774556" cy="3144328"/>
              <a:chOff x="533089" y="473959"/>
              <a:chExt cx="3774556" cy="3144328"/>
            </a:xfrm>
          </p:grpSpPr>
          <p:sp>
            <p:nvSpPr>
              <p:cNvPr id="56" name="Téglalap 1"/>
              <p:cNvSpPr/>
              <p:nvPr/>
            </p:nvSpPr>
            <p:spPr>
              <a:xfrm rot="7664702">
                <a:off x="1000182" y="3037646"/>
                <a:ext cx="687238" cy="474044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57" name="Téglalap 1"/>
              <p:cNvSpPr/>
              <p:nvPr/>
            </p:nvSpPr>
            <p:spPr>
              <a:xfrm>
                <a:off x="946032" y="2401465"/>
                <a:ext cx="1101132" cy="1015409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  <p:sp>
            <p:nvSpPr>
              <p:cNvPr id="58" name="Téglalap 1"/>
              <p:cNvSpPr/>
              <p:nvPr/>
            </p:nvSpPr>
            <p:spPr>
              <a:xfrm>
                <a:off x="533089" y="473959"/>
                <a:ext cx="3774556" cy="2837636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7334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2902689" y="207334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97E7E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200"/>
              </a:p>
            </p:txBody>
          </p:sp>
        </p:grpSp>
        <p:grpSp>
          <p:nvGrpSpPr>
            <p:cNvPr id="53" name="Csoportba foglalás 52"/>
            <p:cNvGrpSpPr/>
            <p:nvPr/>
          </p:nvGrpSpPr>
          <p:grpSpPr>
            <a:xfrm>
              <a:off x="765991" y="2321345"/>
              <a:ext cx="4466158" cy="2207172"/>
              <a:chOff x="978193" y="2179047"/>
              <a:chExt cx="4146697" cy="203081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Téglalap 1"/>
              <p:cNvSpPr/>
              <p:nvPr/>
            </p:nvSpPr>
            <p:spPr>
              <a:xfrm>
                <a:off x="978193" y="2179047"/>
                <a:ext cx="4146697" cy="2030818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400" dirty="0" smtClean="0"/>
                  <a:t>Nézd meg a képet! </a:t>
                </a:r>
              </a:p>
              <a:p>
                <a:pPr algn="ctr"/>
                <a:r>
                  <a:rPr lang="hu-HU" sz="2400" dirty="0" smtClean="0"/>
                  <a:t>Miről beszélnek a családtagok </a:t>
                </a:r>
              </a:p>
              <a:p>
                <a:pPr algn="ctr"/>
                <a:r>
                  <a:rPr lang="hu-HU" sz="2400" dirty="0" smtClean="0"/>
                  <a:t>Istennel imádságban?</a:t>
                </a:r>
              </a:p>
            </p:txBody>
          </p:sp>
          <p:sp>
            <p:nvSpPr>
              <p:cNvPr id="55" name="Téglalap 1"/>
              <p:cNvSpPr>
                <a:spLocks noChangeAspect="1"/>
              </p:cNvSpPr>
              <p:nvPr/>
            </p:nvSpPr>
            <p:spPr>
              <a:xfrm>
                <a:off x="1137683" y="2294456"/>
                <a:ext cx="3785191" cy="1800000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100"/>
              </a:p>
            </p:txBody>
          </p:sp>
        </p:grpSp>
      </p:grpSp>
      <p:grpSp>
        <p:nvGrpSpPr>
          <p:cNvPr id="61" name="Csoportba foglalás 60"/>
          <p:cNvGrpSpPr/>
          <p:nvPr/>
        </p:nvGrpSpPr>
        <p:grpSpPr>
          <a:xfrm>
            <a:off x="0" y="0"/>
            <a:ext cx="3096000" cy="1548000"/>
            <a:chOff x="103440" y="0"/>
            <a:chExt cx="3096000" cy="1548000"/>
          </a:xfrm>
        </p:grpSpPr>
        <p:pic>
          <p:nvPicPr>
            <p:cNvPr id="59" name="Kép 58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440" y="0"/>
              <a:ext cx="1548000" cy="1548000"/>
            </a:xfrm>
            <a:prstGeom prst="rect">
              <a:avLst/>
            </a:prstGeom>
          </p:spPr>
        </p:pic>
        <p:pic>
          <p:nvPicPr>
            <p:cNvPr id="60" name="Kép 59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440" y="0"/>
              <a:ext cx="1548000" cy="15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40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26" y="2790271"/>
            <a:ext cx="5827542" cy="3736596"/>
          </a:xfrm>
          <a:prstGeom prst="rect">
            <a:avLst/>
          </a:prstGeom>
        </p:spPr>
      </p:pic>
      <p:grpSp>
        <p:nvGrpSpPr>
          <p:cNvPr id="13" name="Csoportba foglalás 12"/>
          <p:cNvGrpSpPr/>
          <p:nvPr/>
        </p:nvGrpSpPr>
        <p:grpSpPr>
          <a:xfrm flipH="1">
            <a:off x="1421977" y="170549"/>
            <a:ext cx="5099611" cy="2144111"/>
            <a:chOff x="6653047" y="1765738"/>
            <a:chExt cx="5099611" cy="2889405"/>
          </a:xfrm>
        </p:grpSpPr>
        <p:sp>
          <p:nvSpPr>
            <p:cNvPr id="5" name="Téglalap 1"/>
            <p:cNvSpPr/>
            <p:nvPr/>
          </p:nvSpPr>
          <p:spPr>
            <a:xfrm flipH="1">
              <a:off x="6889530" y="1765738"/>
              <a:ext cx="4863128" cy="2889405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400" dirty="0" smtClean="0"/>
            </a:p>
          </p:txBody>
        </p:sp>
        <p:sp>
          <p:nvSpPr>
            <p:cNvPr id="6" name="Téglalap 1"/>
            <p:cNvSpPr>
              <a:spLocks noChangeAspect="1"/>
            </p:cNvSpPr>
            <p:nvPr/>
          </p:nvSpPr>
          <p:spPr>
            <a:xfrm flipH="1">
              <a:off x="6653047" y="1929939"/>
              <a:ext cx="4857993" cy="2561002"/>
            </a:xfrm>
            <a:custGeom>
              <a:avLst/>
              <a:gdLst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3997842 w 3997842"/>
                <a:gd name="connsiteY2" fmla="*/ 1818167 h 1818167"/>
                <a:gd name="connsiteX3" fmla="*/ 2902689 w 3997842"/>
                <a:gd name="connsiteY3" fmla="*/ 1818167 h 1818167"/>
                <a:gd name="connsiteX4" fmla="*/ 0 w 3997842"/>
                <a:gd name="connsiteY4" fmla="*/ 1818167 h 1818167"/>
                <a:gd name="connsiteX5" fmla="*/ 0 w 3997842"/>
                <a:gd name="connsiteY5" fmla="*/ 0 h 1818167"/>
                <a:gd name="connsiteX0" fmla="*/ 0 w 3997842"/>
                <a:gd name="connsiteY0" fmla="*/ 0 h 1818167"/>
                <a:gd name="connsiteX1" fmla="*/ 3997842 w 3997842"/>
                <a:gd name="connsiteY1" fmla="*/ 0 h 1818167"/>
                <a:gd name="connsiteX2" fmla="*/ 2902689 w 3997842"/>
                <a:gd name="connsiteY2" fmla="*/ 1818167 h 1818167"/>
                <a:gd name="connsiteX3" fmla="*/ 0 w 3997842"/>
                <a:gd name="connsiteY3" fmla="*/ 1818167 h 1818167"/>
                <a:gd name="connsiteX4" fmla="*/ 0 w 3997842"/>
                <a:gd name="connsiteY4" fmla="*/ 0 h 1818167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0 w 4146697"/>
                <a:gd name="connsiteY3" fmla="*/ 2073348 h 2073348"/>
                <a:gd name="connsiteX4" fmla="*/ 0 w 4146697"/>
                <a:gd name="connsiteY4" fmla="*/ 255181 h 2073348"/>
                <a:gd name="connsiteX0" fmla="*/ 0 w 4146697"/>
                <a:gd name="connsiteY0" fmla="*/ 255181 h 2073348"/>
                <a:gd name="connsiteX1" fmla="*/ 4146697 w 4146697"/>
                <a:gd name="connsiteY1" fmla="*/ 0 h 2073348"/>
                <a:gd name="connsiteX2" fmla="*/ 2902689 w 4146697"/>
                <a:gd name="connsiteY2" fmla="*/ 2073348 h 2073348"/>
                <a:gd name="connsiteX3" fmla="*/ 276446 w 4146697"/>
                <a:gd name="connsiteY3" fmla="*/ 1722474 h 2073348"/>
                <a:gd name="connsiteX4" fmla="*/ 0 w 4146697"/>
                <a:gd name="connsiteY4" fmla="*/ 255181 h 2073348"/>
                <a:gd name="connsiteX0" fmla="*/ 0 w 4146697"/>
                <a:gd name="connsiteY0" fmla="*/ 255181 h 2030818"/>
                <a:gd name="connsiteX1" fmla="*/ 4146697 w 4146697"/>
                <a:gd name="connsiteY1" fmla="*/ 0 h 2030818"/>
                <a:gd name="connsiteX2" fmla="*/ 3604438 w 4146697"/>
                <a:gd name="connsiteY2" fmla="*/ 2030818 h 2030818"/>
                <a:gd name="connsiteX3" fmla="*/ 276446 w 4146697"/>
                <a:gd name="connsiteY3" fmla="*/ 1722474 h 2030818"/>
                <a:gd name="connsiteX4" fmla="*/ 0 w 4146697"/>
                <a:gd name="connsiteY4" fmla="*/ 255181 h 2030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6697" h="2030818">
                  <a:moveTo>
                    <a:pt x="0" y="255181"/>
                  </a:moveTo>
                  <a:lnTo>
                    <a:pt x="4146697" y="0"/>
                  </a:lnTo>
                  <a:lnTo>
                    <a:pt x="3604438" y="2030818"/>
                  </a:lnTo>
                  <a:lnTo>
                    <a:pt x="276446" y="1722474"/>
                  </a:lnTo>
                  <a:lnTo>
                    <a:pt x="0" y="255181"/>
                  </a:lnTo>
                  <a:close/>
                </a:path>
              </a:pathLst>
            </a:custGeom>
            <a:noFill/>
            <a:ln w="28575">
              <a:solidFill>
                <a:srgbClr val="27A09D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100"/>
            </a:p>
          </p:txBody>
        </p:sp>
        <p:sp>
          <p:nvSpPr>
            <p:cNvPr id="11" name="Szövegdoboz 10"/>
            <p:cNvSpPr txBox="1"/>
            <p:nvPr/>
          </p:nvSpPr>
          <p:spPr>
            <a:xfrm>
              <a:off x="7413467" y="2548720"/>
              <a:ext cx="38152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2000" dirty="0">
                  <a:solidFill>
                    <a:schemeClr val="bg1"/>
                  </a:solidFill>
                </a:rPr>
                <a:t>Te mit mondanál el szívesen </a:t>
              </a:r>
              <a:r>
                <a:rPr lang="hu-HU" sz="2000" dirty="0" smtClean="0">
                  <a:solidFill>
                    <a:schemeClr val="bg1"/>
                  </a:solidFill>
                </a:rPr>
                <a:t>Istennek? Nézd </a:t>
              </a:r>
              <a:r>
                <a:rPr lang="hu-HU" sz="2000" dirty="0">
                  <a:solidFill>
                    <a:schemeClr val="bg1"/>
                  </a:solidFill>
                </a:rPr>
                <a:t>meg a rajzokat! </a:t>
              </a:r>
            </a:p>
          </p:txBody>
        </p:sp>
      </p:grpSp>
      <p:grpSp>
        <p:nvGrpSpPr>
          <p:cNvPr id="19" name="Csoportba foglalás 18"/>
          <p:cNvGrpSpPr/>
          <p:nvPr/>
        </p:nvGrpSpPr>
        <p:grpSpPr>
          <a:xfrm>
            <a:off x="6857638" y="143951"/>
            <a:ext cx="5112064" cy="2144111"/>
            <a:chOff x="6356815" y="270737"/>
            <a:chExt cx="5112064" cy="2144111"/>
          </a:xfrm>
        </p:grpSpPr>
        <p:grpSp>
          <p:nvGrpSpPr>
            <p:cNvPr id="15" name="Csoportba foglalás 14"/>
            <p:cNvGrpSpPr/>
            <p:nvPr/>
          </p:nvGrpSpPr>
          <p:grpSpPr>
            <a:xfrm flipH="1">
              <a:off x="6356815" y="270737"/>
              <a:ext cx="5112064" cy="2144111"/>
              <a:chOff x="6653047" y="1765735"/>
              <a:chExt cx="5112064" cy="2889405"/>
            </a:xfrm>
          </p:grpSpPr>
          <p:sp>
            <p:nvSpPr>
              <p:cNvPr id="16" name="Téglalap 1"/>
              <p:cNvSpPr/>
              <p:nvPr/>
            </p:nvSpPr>
            <p:spPr>
              <a:xfrm flipH="1">
                <a:off x="6901983" y="1765735"/>
                <a:ext cx="4863128" cy="2889405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400" dirty="0" smtClean="0"/>
              </a:p>
            </p:txBody>
          </p:sp>
          <p:sp>
            <p:nvSpPr>
              <p:cNvPr id="17" name="Téglalap 1"/>
              <p:cNvSpPr>
                <a:spLocks noChangeAspect="1"/>
              </p:cNvSpPr>
              <p:nvPr/>
            </p:nvSpPr>
            <p:spPr>
              <a:xfrm flipH="1">
                <a:off x="6653047" y="1929939"/>
                <a:ext cx="4857993" cy="2561002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noFill/>
              <a:ln w="28575">
                <a:solidFill>
                  <a:srgbClr val="27A09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100"/>
              </a:p>
            </p:txBody>
          </p:sp>
        </p:grpSp>
        <p:sp>
          <p:nvSpPr>
            <p:cNvPr id="14" name="Téglalap 13"/>
            <p:cNvSpPr/>
            <p:nvPr/>
          </p:nvSpPr>
          <p:spPr>
            <a:xfrm>
              <a:off x="6924735" y="742629"/>
              <a:ext cx="40795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400" dirty="0">
                  <a:solidFill>
                    <a:schemeClr val="bg1"/>
                  </a:solidFill>
                </a:rPr>
                <a:t>Rajzol le, hogy miről szeretnél Istennel beszélni imádságban!</a:t>
              </a:r>
            </a:p>
          </p:txBody>
        </p:sp>
      </p:grpSp>
      <p:grpSp>
        <p:nvGrpSpPr>
          <p:cNvPr id="20" name="Csoportba foglalás 19"/>
          <p:cNvGrpSpPr/>
          <p:nvPr/>
        </p:nvGrpSpPr>
        <p:grpSpPr>
          <a:xfrm>
            <a:off x="6857638" y="3562230"/>
            <a:ext cx="5099611" cy="2144111"/>
            <a:chOff x="6369268" y="270739"/>
            <a:chExt cx="5099611" cy="2144111"/>
          </a:xfrm>
        </p:grpSpPr>
        <p:grpSp>
          <p:nvGrpSpPr>
            <p:cNvPr id="21" name="Csoportba foglalás 20"/>
            <p:cNvGrpSpPr/>
            <p:nvPr/>
          </p:nvGrpSpPr>
          <p:grpSpPr>
            <a:xfrm flipH="1">
              <a:off x="6369268" y="270739"/>
              <a:ext cx="5099611" cy="2144111"/>
              <a:chOff x="6653047" y="1765738"/>
              <a:chExt cx="5099611" cy="2889405"/>
            </a:xfrm>
          </p:grpSpPr>
          <p:sp>
            <p:nvSpPr>
              <p:cNvPr id="23" name="Téglalap 1"/>
              <p:cNvSpPr/>
              <p:nvPr/>
            </p:nvSpPr>
            <p:spPr>
              <a:xfrm flipH="1">
                <a:off x="6889530" y="1765738"/>
                <a:ext cx="4863128" cy="2889405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solidFill>
                <a:srgbClr val="33CC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2400" dirty="0" smtClean="0"/>
              </a:p>
            </p:txBody>
          </p:sp>
          <p:sp>
            <p:nvSpPr>
              <p:cNvPr id="24" name="Téglalap 1"/>
              <p:cNvSpPr>
                <a:spLocks noChangeAspect="1"/>
              </p:cNvSpPr>
              <p:nvPr/>
            </p:nvSpPr>
            <p:spPr>
              <a:xfrm flipH="1">
                <a:off x="6653047" y="1929939"/>
                <a:ext cx="4857993" cy="2561002"/>
              </a:xfrm>
              <a:custGeom>
                <a:avLst/>
                <a:gdLst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3997842 w 3997842"/>
                  <a:gd name="connsiteY2" fmla="*/ 1818167 h 1818167"/>
                  <a:gd name="connsiteX3" fmla="*/ 2902689 w 3997842"/>
                  <a:gd name="connsiteY3" fmla="*/ 1818167 h 1818167"/>
                  <a:gd name="connsiteX4" fmla="*/ 0 w 3997842"/>
                  <a:gd name="connsiteY4" fmla="*/ 1818167 h 1818167"/>
                  <a:gd name="connsiteX5" fmla="*/ 0 w 3997842"/>
                  <a:gd name="connsiteY5" fmla="*/ 0 h 1818167"/>
                  <a:gd name="connsiteX0" fmla="*/ 0 w 3997842"/>
                  <a:gd name="connsiteY0" fmla="*/ 0 h 1818167"/>
                  <a:gd name="connsiteX1" fmla="*/ 3997842 w 3997842"/>
                  <a:gd name="connsiteY1" fmla="*/ 0 h 1818167"/>
                  <a:gd name="connsiteX2" fmla="*/ 2902689 w 3997842"/>
                  <a:gd name="connsiteY2" fmla="*/ 1818167 h 1818167"/>
                  <a:gd name="connsiteX3" fmla="*/ 0 w 3997842"/>
                  <a:gd name="connsiteY3" fmla="*/ 1818167 h 1818167"/>
                  <a:gd name="connsiteX4" fmla="*/ 0 w 3997842"/>
                  <a:gd name="connsiteY4" fmla="*/ 0 h 1818167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0 w 4146697"/>
                  <a:gd name="connsiteY3" fmla="*/ 2073348 h 2073348"/>
                  <a:gd name="connsiteX4" fmla="*/ 0 w 4146697"/>
                  <a:gd name="connsiteY4" fmla="*/ 255181 h 2073348"/>
                  <a:gd name="connsiteX0" fmla="*/ 0 w 4146697"/>
                  <a:gd name="connsiteY0" fmla="*/ 255181 h 2073348"/>
                  <a:gd name="connsiteX1" fmla="*/ 4146697 w 4146697"/>
                  <a:gd name="connsiteY1" fmla="*/ 0 h 2073348"/>
                  <a:gd name="connsiteX2" fmla="*/ 2902689 w 4146697"/>
                  <a:gd name="connsiteY2" fmla="*/ 2073348 h 2073348"/>
                  <a:gd name="connsiteX3" fmla="*/ 276446 w 4146697"/>
                  <a:gd name="connsiteY3" fmla="*/ 1722474 h 2073348"/>
                  <a:gd name="connsiteX4" fmla="*/ 0 w 4146697"/>
                  <a:gd name="connsiteY4" fmla="*/ 255181 h 2073348"/>
                  <a:gd name="connsiteX0" fmla="*/ 0 w 4146697"/>
                  <a:gd name="connsiteY0" fmla="*/ 255181 h 2030818"/>
                  <a:gd name="connsiteX1" fmla="*/ 4146697 w 4146697"/>
                  <a:gd name="connsiteY1" fmla="*/ 0 h 2030818"/>
                  <a:gd name="connsiteX2" fmla="*/ 3604438 w 4146697"/>
                  <a:gd name="connsiteY2" fmla="*/ 2030818 h 2030818"/>
                  <a:gd name="connsiteX3" fmla="*/ 276446 w 4146697"/>
                  <a:gd name="connsiteY3" fmla="*/ 1722474 h 2030818"/>
                  <a:gd name="connsiteX4" fmla="*/ 0 w 4146697"/>
                  <a:gd name="connsiteY4" fmla="*/ 255181 h 2030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46697" h="2030818">
                    <a:moveTo>
                      <a:pt x="0" y="255181"/>
                    </a:moveTo>
                    <a:lnTo>
                      <a:pt x="4146697" y="0"/>
                    </a:lnTo>
                    <a:lnTo>
                      <a:pt x="3604438" y="2030818"/>
                    </a:lnTo>
                    <a:lnTo>
                      <a:pt x="276446" y="1722474"/>
                    </a:lnTo>
                    <a:lnTo>
                      <a:pt x="0" y="255181"/>
                    </a:lnTo>
                    <a:close/>
                  </a:path>
                </a:pathLst>
              </a:custGeom>
              <a:noFill/>
              <a:ln w="28575">
                <a:solidFill>
                  <a:srgbClr val="27A09D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 sz="1100"/>
              </a:p>
            </p:txBody>
          </p:sp>
        </p:grpSp>
        <p:sp>
          <p:nvSpPr>
            <p:cNvPr id="22" name="Téglalap 21"/>
            <p:cNvSpPr/>
            <p:nvPr/>
          </p:nvSpPr>
          <p:spPr>
            <a:xfrm>
              <a:off x="6924735" y="742629"/>
              <a:ext cx="407959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2400" dirty="0" smtClean="0">
                  <a:solidFill>
                    <a:schemeClr val="bg1"/>
                  </a:solidFill>
                </a:rPr>
                <a:t>A rajzolás után imádságban el is mondhatod Istennek, amit szeretnél.</a:t>
              </a:r>
              <a:endParaRPr lang="hu-HU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5" name="Téglalap 24"/>
          <p:cNvSpPr/>
          <p:nvPr/>
        </p:nvSpPr>
        <p:spPr>
          <a:xfrm>
            <a:off x="252248" y="2536697"/>
            <a:ext cx="6358638" cy="4195179"/>
          </a:xfrm>
          <a:prstGeom prst="rect">
            <a:avLst/>
          </a:prstGeom>
          <a:noFill/>
          <a:ln w="317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" y="0"/>
            <a:ext cx="1209088" cy="121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1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A3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Várunk a </a:t>
            </a:r>
            <a:r>
              <a:rPr lang="hu-HU" sz="2400">
                <a:solidFill>
                  <a:prstClr val="black"/>
                </a:solidFill>
                <a:cs typeface="Arial" panose="020B0604020202020204" pitchFamily="34" charset="0"/>
              </a:rPr>
              <a:t>következő </a:t>
            </a:r>
            <a:r>
              <a:rPr lang="hu-HU" sz="2400" smtClean="0">
                <a:solidFill>
                  <a:prstClr val="black"/>
                </a:solidFill>
                <a:cs typeface="Arial" panose="020B0604020202020204" pitchFamily="34" charset="0"/>
              </a:rPr>
              <a:t>hittanórára</a:t>
            </a:r>
            <a:r>
              <a:rPr lang="hu-HU" sz="2400" dirty="0">
                <a:solidFill>
                  <a:prstClr val="black"/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9B2F1"/>
          </a:solidFill>
          <a:ln>
            <a:noFill/>
          </a:ln>
          <a:effectLst>
            <a:innerShdw blurRad="800100">
              <a:schemeClr val="accent5">
                <a:lumMod val="7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/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rgbClr val="99B2F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0AB6B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  <a:extLst/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Köszönjük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 segítségüket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Isten áldását </a:t>
              </a:r>
              <a:r>
                <a:rPr lang="hu-HU" altLang="hu-HU" sz="2800" dirty="0" smtClean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kívánjuk ezzel </a:t>
              </a:r>
              <a:r>
                <a:rPr lang="hu-HU" altLang="hu-HU" sz="2800" dirty="0">
                  <a:solidFill>
                    <a:schemeClr val="accent4">
                      <a:lumMod val="75000"/>
                    </a:schemeClr>
                  </a:solidFill>
                  <a:effectLst/>
                  <a:cs typeface="Arial" panose="020B0604020202020204" pitchFamily="34" charset="0"/>
                </a:rPr>
                <a:t>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„Jóságod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és szereteted kísér életem minden </a:t>
            </a:r>
            <a:r>
              <a:rPr lang="hu-HU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napján.” </a:t>
            </a: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Vörös–li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15768</TotalTime>
  <Words>221</Words>
  <Application>Microsoft Office PowerPoint</Application>
  <PresentationFormat>Szélesvásznú</PresentationFormat>
  <Paragraphs>48</Paragraphs>
  <Slides>9</Slides>
  <Notes>1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Szászi Andrea</cp:lastModifiedBy>
  <cp:revision>1328</cp:revision>
  <dcterms:created xsi:type="dcterms:W3CDTF">2020-04-05T07:55:46Z</dcterms:created>
  <dcterms:modified xsi:type="dcterms:W3CDTF">2020-07-16T04:58:11Z</dcterms:modified>
</cp:coreProperties>
</file>