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0" r:id="rId2"/>
    <p:sldId id="371" r:id="rId3"/>
    <p:sldId id="461" r:id="rId4"/>
    <p:sldId id="462" r:id="rId5"/>
    <p:sldId id="454" r:id="rId6"/>
    <p:sldId id="464" r:id="rId7"/>
    <p:sldId id="455" r:id="rId8"/>
    <p:sldId id="457" r:id="rId9"/>
    <p:sldId id="468" r:id="rId10"/>
    <p:sldId id="469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EF4D3"/>
    <a:srgbClr val="82C781"/>
    <a:srgbClr val="DCECC6"/>
    <a:srgbClr val="B21E0E"/>
    <a:srgbClr val="EF4735"/>
    <a:srgbClr val="711749"/>
    <a:srgbClr val="FFFF99"/>
    <a:srgbClr val="B5C8F5"/>
    <a:srgbClr val="BB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2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444" y="114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33CCCC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</a:t>
            </a:r>
            <a:r>
              <a:rPr lang="hu-HU" sz="2400" smtClean="0">
                <a:solidFill>
                  <a:prstClr val="white"/>
                </a:solidFill>
                <a:cs typeface="Arial" panose="020B0604020202020204" pitchFamily="34" charset="0"/>
              </a:rPr>
              <a:t>a szövegeket.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EDE946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ISMERKEDÉS ISTENNEL 2. óra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innerShdw blurRad="800100">
              <a:srgbClr val="2DB8B5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52258" y="-1185276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4775E7">
                      <a:lumMod val="75000"/>
                    </a:srgbClr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4775E7">
                      <a:lumMod val="75000"/>
                    </a:srgbClr>
                  </a:solidFill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4775E7">
                      <a:lumMod val="75000"/>
                    </a:srgbClr>
                  </a:solidFill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4775E7">
                      <a:lumMod val="75000"/>
                    </a:srgbClr>
                  </a:solidFill>
                  <a:cs typeface="Arial" panose="020B0604020202020204" pitchFamily="34" charset="0"/>
                </a:rPr>
                <a:t>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4775E7">
                      <a:lumMod val="75000"/>
                    </a:srgbClr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4775E7">
                      <a:lumMod val="75000"/>
                    </a:srgbClr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4775E7">
                      <a:lumMod val="75000"/>
                    </a:srgbClr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E32D91"/>
              </a:buClr>
              <a:buFont typeface="Wingdings 3" panose="05040102010807070707" pitchFamily="18" charset="2"/>
              <a:buNone/>
            </a:pPr>
            <a:r>
              <a:rPr lang="hu-HU" sz="4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prstClr val="white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prstClr val="white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20984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727" y="3202805"/>
            <a:ext cx="2388140" cy="38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343275" y="3130938"/>
            <a:ext cx="882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Mit tanítanak ezek a képek Istenről?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4" y="425992"/>
            <a:ext cx="3962743" cy="252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722" y="425994"/>
            <a:ext cx="3956647" cy="252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3" y="4019807"/>
            <a:ext cx="3962743" cy="2517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626" y="4019807"/>
            <a:ext cx="3962743" cy="2517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églalap 20"/>
          <p:cNvSpPr/>
          <p:nvPr/>
        </p:nvSpPr>
        <p:spPr>
          <a:xfrm>
            <a:off x="1" y="2356507"/>
            <a:ext cx="3050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spc="-150" dirty="0" smtClean="0">
                <a:solidFill>
                  <a:schemeClr val="bg1"/>
                </a:solidFill>
              </a:rPr>
              <a:t>Milyen</a:t>
            </a:r>
          </a:p>
          <a:p>
            <a:pPr algn="ctr"/>
            <a:r>
              <a:rPr lang="hu-HU" sz="5400" spc="-150" dirty="0" smtClean="0">
                <a:solidFill>
                  <a:schemeClr val="bg1"/>
                </a:solidFill>
              </a:rPr>
              <a:t>Isten?</a:t>
            </a:r>
          </a:p>
          <a:p>
            <a:pPr algn="ctr"/>
            <a:r>
              <a:rPr lang="hu-HU" sz="3600" spc="-150" dirty="0" smtClean="0">
                <a:solidFill>
                  <a:schemeClr val="bg1"/>
                </a:solidFill>
              </a:rPr>
              <a:t>Emlékszel?</a:t>
            </a:r>
            <a:endParaRPr lang="hu-HU" sz="3600" dirty="0"/>
          </a:p>
        </p:txBody>
      </p:sp>
      <p:sp>
        <p:nvSpPr>
          <p:cNvPr id="107" name="Szabadkézi sokszög 106"/>
          <p:cNvSpPr/>
          <p:nvPr/>
        </p:nvSpPr>
        <p:spPr>
          <a:xfrm rot="5400000">
            <a:off x="9580471" y="3112438"/>
            <a:ext cx="458931" cy="1814734"/>
          </a:xfrm>
          <a:custGeom>
            <a:avLst/>
            <a:gdLst>
              <a:gd name="connsiteX0" fmla="*/ 28786 w 1145559"/>
              <a:gd name="connsiteY0" fmla="*/ 4224 h 4825645"/>
              <a:gd name="connsiteX1" fmla="*/ 157398 w 1145559"/>
              <a:gd name="connsiteY1" fmla="*/ 435776 h 4825645"/>
              <a:gd name="connsiteX2" fmla="*/ 271869 w 1145559"/>
              <a:gd name="connsiteY2" fmla="*/ 93041 h 4825645"/>
              <a:gd name="connsiteX3" fmla="*/ 379185 w 1145559"/>
              <a:gd name="connsiteY3" fmla="*/ 390078 h 4825645"/>
              <a:gd name="connsiteX4" fmla="*/ 529429 w 1145559"/>
              <a:gd name="connsiteY4" fmla="*/ 70192 h 4825645"/>
              <a:gd name="connsiteX5" fmla="*/ 665363 w 1145559"/>
              <a:gd name="connsiteY5" fmla="*/ 321531 h 4825645"/>
              <a:gd name="connsiteX6" fmla="*/ 894305 w 1145559"/>
              <a:gd name="connsiteY6" fmla="*/ 47343 h 4825645"/>
              <a:gd name="connsiteX7" fmla="*/ 980159 w 1145559"/>
              <a:gd name="connsiteY7" fmla="*/ 443392 h 4825645"/>
              <a:gd name="connsiteX8" fmla="*/ 1145559 w 1145559"/>
              <a:gd name="connsiteY8" fmla="*/ 16878 h 4825645"/>
              <a:gd name="connsiteX9" fmla="*/ 1145559 w 1145559"/>
              <a:gd name="connsiteY9" fmla="*/ 2408214 h 4825645"/>
              <a:gd name="connsiteX10" fmla="*/ 1145559 w 1145559"/>
              <a:gd name="connsiteY10" fmla="*/ 2417431 h 4825645"/>
              <a:gd name="connsiteX11" fmla="*/ 1145559 w 1145559"/>
              <a:gd name="connsiteY11" fmla="*/ 4808768 h 4825645"/>
              <a:gd name="connsiteX12" fmla="*/ 980159 w 1145559"/>
              <a:gd name="connsiteY12" fmla="*/ 4382253 h 4825645"/>
              <a:gd name="connsiteX13" fmla="*/ 894305 w 1145559"/>
              <a:gd name="connsiteY13" fmla="*/ 4778302 h 4825645"/>
              <a:gd name="connsiteX14" fmla="*/ 665363 w 1145559"/>
              <a:gd name="connsiteY14" fmla="*/ 4504114 h 4825645"/>
              <a:gd name="connsiteX15" fmla="*/ 529429 w 1145559"/>
              <a:gd name="connsiteY15" fmla="*/ 4755453 h 4825645"/>
              <a:gd name="connsiteX16" fmla="*/ 379185 w 1145559"/>
              <a:gd name="connsiteY16" fmla="*/ 4435567 h 4825645"/>
              <a:gd name="connsiteX17" fmla="*/ 271869 w 1145559"/>
              <a:gd name="connsiteY17" fmla="*/ 4732604 h 4825645"/>
              <a:gd name="connsiteX18" fmla="*/ 157398 w 1145559"/>
              <a:gd name="connsiteY18" fmla="*/ 4389869 h 4825645"/>
              <a:gd name="connsiteX19" fmla="*/ 0 w 1145559"/>
              <a:gd name="connsiteY19" fmla="*/ 4724988 h 4825645"/>
              <a:gd name="connsiteX20" fmla="*/ 0 w 1145559"/>
              <a:gd name="connsiteY20" fmla="*/ 2417431 h 4825645"/>
              <a:gd name="connsiteX21" fmla="*/ 0 w 1145559"/>
              <a:gd name="connsiteY21" fmla="*/ 2408214 h 4825645"/>
              <a:gd name="connsiteX22" fmla="*/ 0 w 1145559"/>
              <a:gd name="connsiteY22" fmla="*/ 100657 h 4825645"/>
              <a:gd name="connsiteX23" fmla="*/ 28786 w 1145559"/>
              <a:gd name="connsiteY23" fmla="*/ 4224 h 48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5559" h="4825645">
                <a:moveTo>
                  <a:pt x="28786" y="4224"/>
                </a:moveTo>
                <a:cubicBezTo>
                  <a:pt x="65955" y="49115"/>
                  <a:pt x="123414" y="436728"/>
                  <a:pt x="157398" y="435776"/>
                </a:cubicBezTo>
                <a:cubicBezTo>
                  <a:pt x="202709" y="434507"/>
                  <a:pt x="233712" y="67653"/>
                  <a:pt x="271869" y="93041"/>
                </a:cubicBezTo>
                <a:cubicBezTo>
                  <a:pt x="320757" y="123506"/>
                  <a:pt x="240866" y="19416"/>
                  <a:pt x="379185" y="390078"/>
                </a:cubicBezTo>
                <a:cubicBezTo>
                  <a:pt x="424497" y="303760"/>
                  <a:pt x="529429" y="49882"/>
                  <a:pt x="529429" y="70192"/>
                </a:cubicBezTo>
                <a:cubicBezTo>
                  <a:pt x="542545" y="23225"/>
                  <a:pt x="608128" y="240290"/>
                  <a:pt x="665363" y="321531"/>
                </a:cubicBezTo>
                <a:cubicBezTo>
                  <a:pt x="696366" y="404041"/>
                  <a:pt x="848994" y="33380"/>
                  <a:pt x="894305" y="47343"/>
                </a:cubicBezTo>
                <a:cubicBezTo>
                  <a:pt x="939617" y="61306"/>
                  <a:pt x="896549" y="517017"/>
                  <a:pt x="980159" y="443392"/>
                </a:cubicBezTo>
                <a:lnTo>
                  <a:pt x="1145559" y="16878"/>
                </a:lnTo>
                <a:lnTo>
                  <a:pt x="1145559" y="2408214"/>
                </a:lnTo>
                <a:lnTo>
                  <a:pt x="1145559" y="2417431"/>
                </a:lnTo>
                <a:lnTo>
                  <a:pt x="1145559" y="4808768"/>
                </a:lnTo>
                <a:lnTo>
                  <a:pt x="980159" y="4382253"/>
                </a:lnTo>
                <a:cubicBezTo>
                  <a:pt x="896549" y="4308629"/>
                  <a:pt x="939617" y="4764339"/>
                  <a:pt x="894305" y="4778302"/>
                </a:cubicBezTo>
                <a:cubicBezTo>
                  <a:pt x="848994" y="4792266"/>
                  <a:pt x="696366" y="4421604"/>
                  <a:pt x="665363" y="4504114"/>
                </a:cubicBezTo>
                <a:cubicBezTo>
                  <a:pt x="608128" y="4585355"/>
                  <a:pt x="542545" y="4802421"/>
                  <a:pt x="529429" y="4755453"/>
                </a:cubicBezTo>
                <a:cubicBezTo>
                  <a:pt x="529429" y="4775764"/>
                  <a:pt x="424497" y="4521886"/>
                  <a:pt x="379185" y="4435567"/>
                </a:cubicBezTo>
                <a:cubicBezTo>
                  <a:pt x="240866" y="4806229"/>
                  <a:pt x="320757" y="4702139"/>
                  <a:pt x="271869" y="4732604"/>
                </a:cubicBezTo>
                <a:cubicBezTo>
                  <a:pt x="233712" y="4757992"/>
                  <a:pt x="202709" y="4391139"/>
                  <a:pt x="157398" y="4389869"/>
                </a:cubicBezTo>
                <a:cubicBezTo>
                  <a:pt x="112086" y="4388600"/>
                  <a:pt x="25041" y="5078113"/>
                  <a:pt x="0" y="4724988"/>
                </a:cubicBezTo>
                <a:lnTo>
                  <a:pt x="0" y="2417431"/>
                </a:lnTo>
                <a:lnTo>
                  <a:pt x="0" y="2408214"/>
                </a:lnTo>
                <a:lnTo>
                  <a:pt x="0" y="100657"/>
                </a:lnTo>
                <a:cubicBezTo>
                  <a:pt x="6260" y="12376"/>
                  <a:pt x="16396" y="-10740"/>
                  <a:pt x="28786" y="4224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Szabadkézi sokszög 107"/>
          <p:cNvSpPr/>
          <p:nvPr/>
        </p:nvSpPr>
        <p:spPr>
          <a:xfrm rot="5400000">
            <a:off x="5184027" y="-514716"/>
            <a:ext cx="458931" cy="1814734"/>
          </a:xfrm>
          <a:custGeom>
            <a:avLst/>
            <a:gdLst>
              <a:gd name="connsiteX0" fmla="*/ 28786 w 1145559"/>
              <a:gd name="connsiteY0" fmla="*/ 4224 h 4825645"/>
              <a:gd name="connsiteX1" fmla="*/ 157398 w 1145559"/>
              <a:gd name="connsiteY1" fmla="*/ 435776 h 4825645"/>
              <a:gd name="connsiteX2" fmla="*/ 271869 w 1145559"/>
              <a:gd name="connsiteY2" fmla="*/ 93041 h 4825645"/>
              <a:gd name="connsiteX3" fmla="*/ 379185 w 1145559"/>
              <a:gd name="connsiteY3" fmla="*/ 390078 h 4825645"/>
              <a:gd name="connsiteX4" fmla="*/ 529429 w 1145559"/>
              <a:gd name="connsiteY4" fmla="*/ 70192 h 4825645"/>
              <a:gd name="connsiteX5" fmla="*/ 665363 w 1145559"/>
              <a:gd name="connsiteY5" fmla="*/ 321531 h 4825645"/>
              <a:gd name="connsiteX6" fmla="*/ 894305 w 1145559"/>
              <a:gd name="connsiteY6" fmla="*/ 47343 h 4825645"/>
              <a:gd name="connsiteX7" fmla="*/ 980159 w 1145559"/>
              <a:gd name="connsiteY7" fmla="*/ 443392 h 4825645"/>
              <a:gd name="connsiteX8" fmla="*/ 1145559 w 1145559"/>
              <a:gd name="connsiteY8" fmla="*/ 16878 h 4825645"/>
              <a:gd name="connsiteX9" fmla="*/ 1145559 w 1145559"/>
              <a:gd name="connsiteY9" fmla="*/ 2408214 h 4825645"/>
              <a:gd name="connsiteX10" fmla="*/ 1145559 w 1145559"/>
              <a:gd name="connsiteY10" fmla="*/ 2417431 h 4825645"/>
              <a:gd name="connsiteX11" fmla="*/ 1145559 w 1145559"/>
              <a:gd name="connsiteY11" fmla="*/ 4808768 h 4825645"/>
              <a:gd name="connsiteX12" fmla="*/ 980159 w 1145559"/>
              <a:gd name="connsiteY12" fmla="*/ 4382253 h 4825645"/>
              <a:gd name="connsiteX13" fmla="*/ 894305 w 1145559"/>
              <a:gd name="connsiteY13" fmla="*/ 4778302 h 4825645"/>
              <a:gd name="connsiteX14" fmla="*/ 665363 w 1145559"/>
              <a:gd name="connsiteY14" fmla="*/ 4504114 h 4825645"/>
              <a:gd name="connsiteX15" fmla="*/ 529429 w 1145559"/>
              <a:gd name="connsiteY15" fmla="*/ 4755453 h 4825645"/>
              <a:gd name="connsiteX16" fmla="*/ 379185 w 1145559"/>
              <a:gd name="connsiteY16" fmla="*/ 4435567 h 4825645"/>
              <a:gd name="connsiteX17" fmla="*/ 271869 w 1145559"/>
              <a:gd name="connsiteY17" fmla="*/ 4732604 h 4825645"/>
              <a:gd name="connsiteX18" fmla="*/ 157398 w 1145559"/>
              <a:gd name="connsiteY18" fmla="*/ 4389869 h 4825645"/>
              <a:gd name="connsiteX19" fmla="*/ 0 w 1145559"/>
              <a:gd name="connsiteY19" fmla="*/ 4724988 h 4825645"/>
              <a:gd name="connsiteX20" fmla="*/ 0 w 1145559"/>
              <a:gd name="connsiteY20" fmla="*/ 2417431 h 4825645"/>
              <a:gd name="connsiteX21" fmla="*/ 0 w 1145559"/>
              <a:gd name="connsiteY21" fmla="*/ 2408214 h 4825645"/>
              <a:gd name="connsiteX22" fmla="*/ 0 w 1145559"/>
              <a:gd name="connsiteY22" fmla="*/ 100657 h 4825645"/>
              <a:gd name="connsiteX23" fmla="*/ 28786 w 1145559"/>
              <a:gd name="connsiteY23" fmla="*/ 4224 h 48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5559" h="4825645">
                <a:moveTo>
                  <a:pt x="28786" y="4224"/>
                </a:moveTo>
                <a:cubicBezTo>
                  <a:pt x="65955" y="49115"/>
                  <a:pt x="123414" y="436728"/>
                  <a:pt x="157398" y="435776"/>
                </a:cubicBezTo>
                <a:cubicBezTo>
                  <a:pt x="202709" y="434507"/>
                  <a:pt x="233712" y="67653"/>
                  <a:pt x="271869" y="93041"/>
                </a:cubicBezTo>
                <a:cubicBezTo>
                  <a:pt x="320757" y="123506"/>
                  <a:pt x="240866" y="19416"/>
                  <a:pt x="379185" y="390078"/>
                </a:cubicBezTo>
                <a:cubicBezTo>
                  <a:pt x="424497" y="303760"/>
                  <a:pt x="529429" y="49882"/>
                  <a:pt x="529429" y="70192"/>
                </a:cubicBezTo>
                <a:cubicBezTo>
                  <a:pt x="542545" y="23225"/>
                  <a:pt x="608128" y="240290"/>
                  <a:pt x="665363" y="321531"/>
                </a:cubicBezTo>
                <a:cubicBezTo>
                  <a:pt x="696366" y="404041"/>
                  <a:pt x="848994" y="33380"/>
                  <a:pt x="894305" y="47343"/>
                </a:cubicBezTo>
                <a:cubicBezTo>
                  <a:pt x="939617" y="61306"/>
                  <a:pt x="896549" y="517017"/>
                  <a:pt x="980159" y="443392"/>
                </a:cubicBezTo>
                <a:lnTo>
                  <a:pt x="1145559" y="16878"/>
                </a:lnTo>
                <a:lnTo>
                  <a:pt x="1145559" y="2408214"/>
                </a:lnTo>
                <a:lnTo>
                  <a:pt x="1145559" y="2417431"/>
                </a:lnTo>
                <a:lnTo>
                  <a:pt x="1145559" y="4808768"/>
                </a:lnTo>
                <a:lnTo>
                  <a:pt x="980159" y="4382253"/>
                </a:lnTo>
                <a:cubicBezTo>
                  <a:pt x="896549" y="4308629"/>
                  <a:pt x="939617" y="4764339"/>
                  <a:pt x="894305" y="4778302"/>
                </a:cubicBezTo>
                <a:cubicBezTo>
                  <a:pt x="848994" y="4792266"/>
                  <a:pt x="696366" y="4421604"/>
                  <a:pt x="665363" y="4504114"/>
                </a:cubicBezTo>
                <a:cubicBezTo>
                  <a:pt x="608128" y="4585355"/>
                  <a:pt x="542545" y="4802421"/>
                  <a:pt x="529429" y="4755453"/>
                </a:cubicBezTo>
                <a:cubicBezTo>
                  <a:pt x="529429" y="4775764"/>
                  <a:pt x="424497" y="4521886"/>
                  <a:pt x="379185" y="4435567"/>
                </a:cubicBezTo>
                <a:cubicBezTo>
                  <a:pt x="240866" y="4806229"/>
                  <a:pt x="320757" y="4702139"/>
                  <a:pt x="271869" y="4732604"/>
                </a:cubicBezTo>
                <a:cubicBezTo>
                  <a:pt x="233712" y="4757992"/>
                  <a:pt x="202709" y="4391139"/>
                  <a:pt x="157398" y="4389869"/>
                </a:cubicBezTo>
                <a:cubicBezTo>
                  <a:pt x="112086" y="4388600"/>
                  <a:pt x="25041" y="5078113"/>
                  <a:pt x="0" y="4724988"/>
                </a:cubicBezTo>
                <a:lnTo>
                  <a:pt x="0" y="2417431"/>
                </a:lnTo>
                <a:lnTo>
                  <a:pt x="0" y="2408214"/>
                </a:lnTo>
                <a:lnTo>
                  <a:pt x="0" y="100657"/>
                </a:lnTo>
                <a:cubicBezTo>
                  <a:pt x="6260" y="12376"/>
                  <a:pt x="16396" y="-10740"/>
                  <a:pt x="28786" y="4224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Szabadkézi sokszög 108"/>
          <p:cNvSpPr/>
          <p:nvPr/>
        </p:nvSpPr>
        <p:spPr>
          <a:xfrm rot="5400000">
            <a:off x="9522532" y="-514714"/>
            <a:ext cx="458931" cy="1814734"/>
          </a:xfrm>
          <a:custGeom>
            <a:avLst/>
            <a:gdLst>
              <a:gd name="connsiteX0" fmla="*/ 28786 w 1145559"/>
              <a:gd name="connsiteY0" fmla="*/ 4224 h 4825645"/>
              <a:gd name="connsiteX1" fmla="*/ 157398 w 1145559"/>
              <a:gd name="connsiteY1" fmla="*/ 435776 h 4825645"/>
              <a:gd name="connsiteX2" fmla="*/ 271869 w 1145559"/>
              <a:gd name="connsiteY2" fmla="*/ 93041 h 4825645"/>
              <a:gd name="connsiteX3" fmla="*/ 379185 w 1145559"/>
              <a:gd name="connsiteY3" fmla="*/ 390078 h 4825645"/>
              <a:gd name="connsiteX4" fmla="*/ 529429 w 1145559"/>
              <a:gd name="connsiteY4" fmla="*/ 70192 h 4825645"/>
              <a:gd name="connsiteX5" fmla="*/ 665363 w 1145559"/>
              <a:gd name="connsiteY5" fmla="*/ 321531 h 4825645"/>
              <a:gd name="connsiteX6" fmla="*/ 894305 w 1145559"/>
              <a:gd name="connsiteY6" fmla="*/ 47343 h 4825645"/>
              <a:gd name="connsiteX7" fmla="*/ 980159 w 1145559"/>
              <a:gd name="connsiteY7" fmla="*/ 443392 h 4825645"/>
              <a:gd name="connsiteX8" fmla="*/ 1145559 w 1145559"/>
              <a:gd name="connsiteY8" fmla="*/ 16878 h 4825645"/>
              <a:gd name="connsiteX9" fmla="*/ 1145559 w 1145559"/>
              <a:gd name="connsiteY9" fmla="*/ 2408214 h 4825645"/>
              <a:gd name="connsiteX10" fmla="*/ 1145559 w 1145559"/>
              <a:gd name="connsiteY10" fmla="*/ 2417431 h 4825645"/>
              <a:gd name="connsiteX11" fmla="*/ 1145559 w 1145559"/>
              <a:gd name="connsiteY11" fmla="*/ 4808768 h 4825645"/>
              <a:gd name="connsiteX12" fmla="*/ 980159 w 1145559"/>
              <a:gd name="connsiteY12" fmla="*/ 4382253 h 4825645"/>
              <a:gd name="connsiteX13" fmla="*/ 894305 w 1145559"/>
              <a:gd name="connsiteY13" fmla="*/ 4778302 h 4825645"/>
              <a:gd name="connsiteX14" fmla="*/ 665363 w 1145559"/>
              <a:gd name="connsiteY14" fmla="*/ 4504114 h 4825645"/>
              <a:gd name="connsiteX15" fmla="*/ 529429 w 1145559"/>
              <a:gd name="connsiteY15" fmla="*/ 4755453 h 4825645"/>
              <a:gd name="connsiteX16" fmla="*/ 379185 w 1145559"/>
              <a:gd name="connsiteY16" fmla="*/ 4435567 h 4825645"/>
              <a:gd name="connsiteX17" fmla="*/ 271869 w 1145559"/>
              <a:gd name="connsiteY17" fmla="*/ 4732604 h 4825645"/>
              <a:gd name="connsiteX18" fmla="*/ 157398 w 1145559"/>
              <a:gd name="connsiteY18" fmla="*/ 4389869 h 4825645"/>
              <a:gd name="connsiteX19" fmla="*/ 0 w 1145559"/>
              <a:gd name="connsiteY19" fmla="*/ 4724988 h 4825645"/>
              <a:gd name="connsiteX20" fmla="*/ 0 w 1145559"/>
              <a:gd name="connsiteY20" fmla="*/ 2417431 h 4825645"/>
              <a:gd name="connsiteX21" fmla="*/ 0 w 1145559"/>
              <a:gd name="connsiteY21" fmla="*/ 2408214 h 4825645"/>
              <a:gd name="connsiteX22" fmla="*/ 0 w 1145559"/>
              <a:gd name="connsiteY22" fmla="*/ 100657 h 4825645"/>
              <a:gd name="connsiteX23" fmla="*/ 28786 w 1145559"/>
              <a:gd name="connsiteY23" fmla="*/ 4224 h 48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5559" h="4825645">
                <a:moveTo>
                  <a:pt x="28786" y="4224"/>
                </a:moveTo>
                <a:cubicBezTo>
                  <a:pt x="65955" y="49115"/>
                  <a:pt x="123414" y="436728"/>
                  <a:pt x="157398" y="435776"/>
                </a:cubicBezTo>
                <a:cubicBezTo>
                  <a:pt x="202709" y="434507"/>
                  <a:pt x="233712" y="67653"/>
                  <a:pt x="271869" y="93041"/>
                </a:cubicBezTo>
                <a:cubicBezTo>
                  <a:pt x="320757" y="123506"/>
                  <a:pt x="240866" y="19416"/>
                  <a:pt x="379185" y="390078"/>
                </a:cubicBezTo>
                <a:cubicBezTo>
                  <a:pt x="424497" y="303760"/>
                  <a:pt x="529429" y="49882"/>
                  <a:pt x="529429" y="70192"/>
                </a:cubicBezTo>
                <a:cubicBezTo>
                  <a:pt x="542545" y="23225"/>
                  <a:pt x="608128" y="240290"/>
                  <a:pt x="665363" y="321531"/>
                </a:cubicBezTo>
                <a:cubicBezTo>
                  <a:pt x="696366" y="404041"/>
                  <a:pt x="848994" y="33380"/>
                  <a:pt x="894305" y="47343"/>
                </a:cubicBezTo>
                <a:cubicBezTo>
                  <a:pt x="939617" y="61306"/>
                  <a:pt x="896549" y="517017"/>
                  <a:pt x="980159" y="443392"/>
                </a:cubicBezTo>
                <a:lnTo>
                  <a:pt x="1145559" y="16878"/>
                </a:lnTo>
                <a:lnTo>
                  <a:pt x="1145559" y="2408214"/>
                </a:lnTo>
                <a:lnTo>
                  <a:pt x="1145559" y="2417431"/>
                </a:lnTo>
                <a:lnTo>
                  <a:pt x="1145559" y="4808768"/>
                </a:lnTo>
                <a:lnTo>
                  <a:pt x="980159" y="4382253"/>
                </a:lnTo>
                <a:cubicBezTo>
                  <a:pt x="896549" y="4308629"/>
                  <a:pt x="939617" y="4764339"/>
                  <a:pt x="894305" y="4778302"/>
                </a:cubicBezTo>
                <a:cubicBezTo>
                  <a:pt x="848994" y="4792266"/>
                  <a:pt x="696366" y="4421604"/>
                  <a:pt x="665363" y="4504114"/>
                </a:cubicBezTo>
                <a:cubicBezTo>
                  <a:pt x="608128" y="4585355"/>
                  <a:pt x="542545" y="4802421"/>
                  <a:pt x="529429" y="4755453"/>
                </a:cubicBezTo>
                <a:cubicBezTo>
                  <a:pt x="529429" y="4775764"/>
                  <a:pt x="424497" y="4521886"/>
                  <a:pt x="379185" y="4435567"/>
                </a:cubicBezTo>
                <a:cubicBezTo>
                  <a:pt x="240866" y="4806229"/>
                  <a:pt x="320757" y="4702139"/>
                  <a:pt x="271869" y="4732604"/>
                </a:cubicBezTo>
                <a:cubicBezTo>
                  <a:pt x="233712" y="4757992"/>
                  <a:pt x="202709" y="4391139"/>
                  <a:pt x="157398" y="4389869"/>
                </a:cubicBezTo>
                <a:cubicBezTo>
                  <a:pt x="112086" y="4388600"/>
                  <a:pt x="25041" y="5078113"/>
                  <a:pt x="0" y="4724988"/>
                </a:cubicBezTo>
                <a:lnTo>
                  <a:pt x="0" y="2417431"/>
                </a:lnTo>
                <a:lnTo>
                  <a:pt x="0" y="2408214"/>
                </a:lnTo>
                <a:lnTo>
                  <a:pt x="0" y="100657"/>
                </a:lnTo>
                <a:cubicBezTo>
                  <a:pt x="6260" y="12376"/>
                  <a:pt x="16396" y="-10740"/>
                  <a:pt x="28786" y="4224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Szabadkézi sokszög 109"/>
          <p:cNvSpPr/>
          <p:nvPr/>
        </p:nvSpPr>
        <p:spPr>
          <a:xfrm rot="5400000">
            <a:off x="5095180" y="3112438"/>
            <a:ext cx="458931" cy="1814734"/>
          </a:xfrm>
          <a:custGeom>
            <a:avLst/>
            <a:gdLst>
              <a:gd name="connsiteX0" fmla="*/ 28786 w 1145559"/>
              <a:gd name="connsiteY0" fmla="*/ 4224 h 4825645"/>
              <a:gd name="connsiteX1" fmla="*/ 157398 w 1145559"/>
              <a:gd name="connsiteY1" fmla="*/ 435776 h 4825645"/>
              <a:gd name="connsiteX2" fmla="*/ 271869 w 1145559"/>
              <a:gd name="connsiteY2" fmla="*/ 93041 h 4825645"/>
              <a:gd name="connsiteX3" fmla="*/ 379185 w 1145559"/>
              <a:gd name="connsiteY3" fmla="*/ 390078 h 4825645"/>
              <a:gd name="connsiteX4" fmla="*/ 529429 w 1145559"/>
              <a:gd name="connsiteY4" fmla="*/ 70192 h 4825645"/>
              <a:gd name="connsiteX5" fmla="*/ 665363 w 1145559"/>
              <a:gd name="connsiteY5" fmla="*/ 321531 h 4825645"/>
              <a:gd name="connsiteX6" fmla="*/ 894305 w 1145559"/>
              <a:gd name="connsiteY6" fmla="*/ 47343 h 4825645"/>
              <a:gd name="connsiteX7" fmla="*/ 980159 w 1145559"/>
              <a:gd name="connsiteY7" fmla="*/ 443392 h 4825645"/>
              <a:gd name="connsiteX8" fmla="*/ 1145559 w 1145559"/>
              <a:gd name="connsiteY8" fmla="*/ 16878 h 4825645"/>
              <a:gd name="connsiteX9" fmla="*/ 1145559 w 1145559"/>
              <a:gd name="connsiteY9" fmla="*/ 2408214 h 4825645"/>
              <a:gd name="connsiteX10" fmla="*/ 1145559 w 1145559"/>
              <a:gd name="connsiteY10" fmla="*/ 2417431 h 4825645"/>
              <a:gd name="connsiteX11" fmla="*/ 1145559 w 1145559"/>
              <a:gd name="connsiteY11" fmla="*/ 4808768 h 4825645"/>
              <a:gd name="connsiteX12" fmla="*/ 980159 w 1145559"/>
              <a:gd name="connsiteY12" fmla="*/ 4382253 h 4825645"/>
              <a:gd name="connsiteX13" fmla="*/ 894305 w 1145559"/>
              <a:gd name="connsiteY13" fmla="*/ 4778302 h 4825645"/>
              <a:gd name="connsiteX14" fmla="*/ 665363 w 1145559"/>
              <a:gd name="connsiteY14" fmla="*/ 4504114 h 4825645"/>
              <a:gd name="connsiteX15" fmla="*/ 529429 w 1145559"/>
              <a:gd name="connsiteY15" fmla="*/ 4755453 h 4825645"/>
              <a:gd name="connsiteX16" fmla="*/ 379185 w 1145559"/>
              <a:gd name="connsiteY16" fmla="*/ 4435567 h 4825645"/>
              <a:gd name="connsiteX17" fmla="*/ 271869 w 1145559"/>
              <a:gd name="connsiteY17" fmla="*/ 4732604 h 4825645"/>
              <a:gd name="connsiteX18" fmla="*/ 157398 w 1145559"/>
              <a:gd name="connsiteY18" fmla="*/ 4389869 h 4825645"/>
              <a:gd name="connsiteX19" fmla="*/ 0 w 1145559"/>
              <a:gd name="connsiteY19" fmla="*/ 4724988 h 4825645"/>
              <a:gd name="connsiteX20" fmla="*/ 0 w 1145559"/>
              <a:gd name="connsiteY20" fmla="*/ 2417431 h 4825645"/>
              <a:gd name="connsiteX21" fmla="*/ 0 w 1145559"/>
              <a:gd name="connsiteY21" fmla="*/ 2408214 h 4825645"/>
              <a:gd name="connsiteX22" fmla="*/ 0 w 1145559"/>
              <a:gd name="connsiteY22" fmla="*/ 100657 h 4825645"/>
              <a:gd name="connsiteX23" fmla="*/ 28786 w 1145559"/>
              <a:gd name="connsiteY23" fmla="*/ 4224 h 48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5559" h="4825645">
                <a:moveTo>
                  <a:pt x="28786" y="4224"/>
                </a:moveTo>
                <a:cubicBezTo>
                  <a:pt x="65955" y="49115"/>
                  <a:pt x="123414" y="436728"/>
                  <a:pt x="157398" y="435776"/>
                </a:cubicBezTo>
                <a:cubicBezTo>
                  <a:pt x="202709" y="434507"/>
                  <a:pt x="233712" y="67653"/>
                  <a:pt x="271869" y="93041"/>
                </a:cubicBezTo>
                <a:cubicBezTo>
                  <a:pt x="320757" y="123506"/>
                  <a:pt x="240866" y="19416"/>
                  <a:pt x="379185" y="390078"/>
                </a:cubicBezTo>
                <a:cubicBezTo>
                  <a:pt x="424497" y="303760"/>
                  <a:pt x="529429" y="49882"/>
                  <a:pt x="529429" y="70192"/>
                </a:cubicBezTo>
                <a:cubicBezTo>
                  <a:pt x="542545" y="23225"/>
                  <a:pt x="608128" y="240290"/>
                  <a:pt x="665363" y="321531"/>
                </a:cubicBezTo>
                <a:cubicBezTo>
                  <a:pt x="696366" y="404041"/>
                  <a:pt x="848994" y="33380"/>
                  <a:pt x="894305" y="47343"/>
                </a:cubicBezTo>
                <a:cubicBezTo>
                  <a:pt x="939617" y="61306"/>
                  <a:pt x="896549" y="517017"/>
                  <a:pt x="980159" y="443392"/>
                </a:cubicBezTo>
                <a:lnTo>
                  <a:pt x="1145559" y="16878"/>
                </a:lnTo>
                <a:lnTo>
                  <a:pt x="1145559" y="2408214"/>
                </a:lnTo>
                <a:lnTo>
                  <a:pt x="1145559" y="2417431"/>
                </a:lnTo>
                <a:lnTo>
                  <a:pt x="1145559" y="4808768"/>
                </a:lnTo>
                <a:lnTo>
                  <a:pt x="980159" y="4382253"/>
                </a:lnTo>
                <a:cubicBezTo>
                  <a:pt x="896549" y="4308629"/>
                  <a:pt x="939617" y="4764339"/>
                  <a:pt x="894305" y="4778302"/>
                </a:cubicBezTo>
                <a:cubicBezTo>
                  <a:pt x="848994" y="4792266"/>
                  <a:pt x="696366" y="4421604"/>
                  <a:pt x="665363" y="4504114"/>
                </a:cubicBezTo>
                <a:cubicBezTo>
                  <a:pt x="608128" y="4585355"/>
                  <a:pt x="542545" y="4802421"/>
                  <a:pt x="529429" y="4755453"/>
                </a:cubicBezTo>
                <a:cubicBezTo>
                  <a:pt x="529429" y="4775764"/>
                  <a:pt x="424497" y="4521886"/>
                  <a:pt x="379185" y="4435567"/>
                </a:cubicBezTo>
                <a:cubicBezTo>
                  <a:pt x="240866" y="4806229"/>
                  <a:pt x="320757" y="4702139"/>
                  <a:pt x="271869" y="4732604"/>
                </a:cubicBezTo>
                <a:cubicBezTo>
                  <a:pt x="233712" y="4757992"/>
                  <a:pt x="202709" y="4391139"/>
                  <a:pt x="157398" y="4389869"/>
                </a:cubicBezTo>
                <a:cubicBezTo>
                  <a:pt x="112086" y="4388600"/>
                  <a:pt x="25041" y="5078113"/>
                  <a:pt x="0" y="4724988"/>
                </a:cubicBezTo>
                <a:lnTo>
                  <a:pt x="0" y="2417431"/>
                </a:lnTo>
                <a:lnTo>
                  <a:pt x="0" y="2408214"/>
                </a:lnTo>
                <a:lnTo>
                  <a:pt x="0" y="100657"/>
                </a:lnTo>
                <a:cubicBezTo>
                  <a:pt x="6260" y="12376"/>
                  <a:pt x="16396" y="-10740"/>
                  <a:pt x="28786" y="4224"/>
                </a:cubicBezTo>
                <a:close/>
              </a:path>
            </a:pathLst>
          </a:custGeom>
          <a:solidFill>
            <a:schemeClr val="bg1">
              <a:alpha val="68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10000"/>
            <a:ext cx="1548000" cy="1548000"/>
          </a:xfrm>
          <a:prstGeom prst="rect">
            <a:avLst/>
          </a:prstGeom>
        </p:spPr>
      </p:pic>
      <p:pic>
        <p:nvPicPr>
          <p:cNvPr id="15" name="Kép 1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7" grpId="0" animBg="1"/>
      <p:bldP spid="108" grpId="0" animBg="1"/>
      <p:bldP spid="109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181881" y="1439006"/>
            <a:ext cx="4629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Isten mindenütt </a:t>
            </a:r>
          </a:p>
          <a:p>
            <a:r>
              <a:rPr lang="hu-HU" sz="4000" dirty="0" smtClean="0">
                <a:solidFill>
                  <a:schemeClr val="bg1"/>
                </a:solidFill>
              </a:rPr>
              <a:t>jelen van.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52423" y="982335"/>
            <a:ext cx="6466663" cy="4675515"/>
            <a:chOff x="3343273" y="163185"/>
            <a:chExt cx="8390096" cy="6374488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3274" y="425992"/>
              <a:ext cx="3962743" cy="2523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  <a:softEdge rad="0"/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6722" y="425994"/>
              <a:ext cx="3956647" cy="2523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273" y="4019807"/>
              <a:ext cx="3962743" cy="25178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0626" y="4019807"/>
              <a:ext cx="3962743" cy="25178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7" name="Szabadkézi sokszög 106"/>
            <p:cNvSpPr/>
            <p:nvPr/>
          </p:nvSpPr>
          <p:spPr>
            <a:xfrm rot="5400000">
              <a:off x="9580471" y="3112438"/>
              <a:ext cx="458931" cy="1814734"/>
            </a:xfrm>
            <a:custGeom>
              <a:avLst/>
              <a:gdLst>
                <a:gd name="connsiteX0" fmla="*/ 28786 w 1145559"/>
                <a:gd name="connsiteY0" fmla="*/ 4224 h 4825645"/>
                <a:gd name="connsiteX1" fmla="*/ 157398 w 1145559"/>
                <a:gd name="connsiteY1" fmla="*/ 435776 h 4825645"/>
                <a:gd name="connsiteX2" fmla="*/ 271869 w 1145559"/>
                <a:gd name="connsiteY2" fmla="*/ 93041 h 4825645"/>
                <a:gd name="connsiteX3" fmla="*/ 379185 w 1145559"/>
                <a:gd name="connsiteY3" fmla="*/ 390078 h 4825645"/>
                <a:gd name="connsiteX4" fmla="*/ 529429 w 1145559"/>
                <a:gd name="connsiteY4" fmla="*/ 70192 h 4825645"/>
                <a:gd name="connsiteX5" fmla="*/ 665363 w 1145559"/>
                <a:gd name="connsiteY5" fmla="*/ 321531 h 4825645"/>
                <a:gd name="connsiteX6" fmla="*/ 894305 w 1145559"/>
                <a:gd name="connsiteY6" fmla="*/ 47343 h 4825645"/>
                <a:gd name="connsiteX7" fmla="*/ 980159 w 1145559"/>
                <a:gd name="connsiteY7" fmla="*/ 443392 h 4825645"/>
                <a:gd name="connsiteX8" fmla="*/ 1145559 w 1145559"/>
                <a:gd name="connsiteY8" fmla="*/ 16878 h 4825645"/>
                <a:gd name="connsiteX9" fmla="*/ 1145559 w 1145559"/>
                <a:gd name="connsiteY9" fmla="*/ 2408214 h 4825645"/>
                <a:gd name="connsiteX10" fmla="*/ 1145559 w 1145559"/>
                <a:gd name="connsiteY10" fmla="*/ 2417431 h 4825645"/>
                <a:gd name="connsiteX11" fmla="*/ 1145559 w 1145559"/>
                <a:gd name="connsiteY11" fmla="*/ 4808768 h 4825645"/>
                <a:gd name="connsiteX12" fmla="*/ 980159 w 1145559"/>
                <a:gd name="connsiteY12" fmla="*/ 4382253 h 4825645"/>
                <a:gd name="connsiteX13" fmla="*/ 894305 w 1145559"/>
                <a:gd name="connsiteY13" fmla="*/ 4778302 h 4825645"/>
                <a:gd name="connsiteX14" fmla="*/ 665363 w 1145559"/>
                <a:gd name="connsiteY14" fmla="*/ 4504114 h 4825645"/>
                <a:gd name="connsiteX15" fmla="*/ 529429 w 1145559"/>
                <a:gd name="connsiteY15" fmla="*/ 4755453 h 4825645"/>
                <a:gd name="connsiteX16" fmla="*/ 379185 w 1145559"/>
                <a:gd name="connsiteY16" fmla="*/ 4435567 h 4825645"/>
                <a:gd name="connsiteX17" fmla="*/ 271869 w 1145559"/>
                <a:gd name="connsiteY17" fmla="*/ 4732604 h 4825645"/>
                <a:gd name="connsiteX18" fmla="*/ 157398 w 1145559"/>
                <a:gd name="connsiteY18" fmla="*/ 4389869 h 4825645"/>
                <a:gd name="connsiteX19" fmla="*/ 0 w 1145559"/>
                <a:gd name="connsiteY19" fmla="*/ 4724988 h 4825645"/>
                <a:gd name="connsiteX20" fmla="*/ 0 w 1145559"/>
                <a:gd name="connsiteY20" fmla="*/ 2417431 h 4825645"/>
                <a:gd name="connsiteX21" fmla="*/ 0 w 1145559"/>
                <a:gd name="connsiteY21" fmla="*/ 2408214 h 4825645"/>
                <a:gd name="connsiteX22" fmla="*/ 0 w 1145559"/>
                <a:gd name="connsiteY22" fmla="*/ 100657 h 4825645"/>
                <a:gd name="connsiteX23" fmla="*/ 28786 w 1145559"/>
                <a:gd name="connsiteY23" fmla="*/ 4224 h 482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5559" h="4825645">
                  <a:moveTo>
                    <a:pt x="28786" y="4224"/>
                  </a:moveTo>
                  <a:cubicBezTo>
                    <a:pt x="65955" y="49115"/>
                    <a:pt x="123414" y="436728"/>
                    <a:pt x="157398" y="435776"/>
                  </a:cubicBezTo>
                  <a:cubicBezTo>
                    <a:pt x="202709" y="434507"/>
                    <a:pt x="233712" y="67653"/>
                    <a:pt x="271869" y="93041"/>
                  </a:cubicBezTo>
                  <a:cubicBezTo>
                    <a:pt x="320757" y="123506"/>
                    <a:pt x="240866" y="19416"/>
                    <a:pt x="379185" y="390078"/>
                  </a:cubicBezTo>
                  <a:cubicBezTo>
                    <a:pt x="424497" y="303760"/>
                    <a:pt x="529429" y="49882"/>
                    <a:pt x="529429" y="70192"/>
                  </a:cubicBezTo>
                  <a:cubicBezTo>
                    <a:pt x="542545" y="23225"/>
                    <a:pt x="608128" y="240290"/>
                    <a:pt x="665363" y="321531"/>
                  </a:cubicBezTo>
                  <a:cubicBezTo>
                    <a:pt x="696366" y="404041"/>
                    <a:pt x="848994" y="33380"/>
                    <a:pt x="894305" y="47343"/>
                  </a:cubicBezTo>
                  <a:cubicBezTo>
                    <a:pt x="939617" y="61306"/>
                    <a:pt x="896549" y="517017"/>
                    <a:pt x="980159" y="443392"/>
                  </a:cubicBezTo>
                  <a:lnTo>
                    <a:pt x="1145559" y="16878"/>
                  </a:lnTo>
                  <a:lnTo>
                    <a:pt x="1145559" y="2408214"/>
                  </a:lnTo>
                  <a:lnTo>
                    <a:pt x="1145559" y="2417431"/>
                  </a:lnTo>
                  <a:lnTo>
                    <a:pt x="1145559" y="4808768"/>
                  </a:lnTo>
                  <a:lnTo>
                    <a:pt x="980159" y="4382253"/>
                  </a:lnTo>
                  <a:cubicBezTo>
                    <a:pt x="896549" y="4308629"/>
                    <a:pt x="939617" y="4764339"/>
                    <a:pt x="894305" y="4778302"/>
                  </a:cubicBezTo>
                  <a:cubicBezTo>
                    <a:pt x="848994" y="4792266"/>
                    <a:pt x="696366" y="4421604"/>
                    <a:pt x="665363" y="4504114"/>
                  </a:cubicBezTo>
                  <a:cubicBezTo>
                    <a:pt x="608128" y="4585355"/>
                    <a:pt x="542545" y="4802421"/>
                    <a:pt x="529429" y="4755453"/>
                  </a:cubicBezTo>
                  <a:cubicBezTo>
                    <a:pt x="529429" y="4775764"/>
                    <a:pt x="424497" y="4521886"/>
                    <a:pt x="379185" y="4435567"/>
                  </a:cubicBezTo>
                  <a:cubicBezTo>
                    <a:pt x="240866" y="4806229"/>
                    <a:pt x="320757" y="4702139"/>
                    <a:pt x="271869" y="4732604"/>
                  </a:cubicBezTo>
                  <a:cubicBezTo>
                    <a:pt x="233712" y="4757992"/>
                    <a:pt x="202709" y="4391139"/>
                    <a:pt x="157398" y="4389869"/>
                  </a:cubicBezTo>
                  <a:cubicBezTo>
                    <a:pt x="112086" y="4388600"/>
                    <a:pt x="25041" y="5078113"/>
                    <a:pt x="0" y="4724988"/>
                  </a:cubicBezTo>
                  <a:lnTo>
                    <a:pt x="0" y="2417431"/>
                  </a:lnTo>
                  <a:lnTo>
                    <a:pt x="0" y="2408214"/>
                  </a:lnTo>
                  <a:lnTo>
                    <a:pt x="0" y="100657"/>
                  </a:lnTo>
                  <a:cubicBezTo>
                    <a:pt x="6260" y="12376"/>
                    <a:pt x="16396" y="-10740"/>
                    <a:pt x="28786" y="4224"/>
                  </a:cubicBez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Szabadkézi sokszög 107"/>
            <p:cNvSpPr/>
            <p:nvPr/>
          </p:nvSpPr>
          <p:spPr>
            <a:xfrm rot="5400000">
              <a:off x="5184027" y="-514716"/>
              <a:ext cx="458931" cy="1814734"/>
            </a:xfrm>
            <a:custGeom>
              <a:avLst/>
              <a:gdLst>
                <a:gd name="connsiteX0" fmla="*/ 28786 w 1145559"/>
                <a:gd name="connsiteY0" fmla="*/ 4224 h 4825645"/>
                <a:gd name="connsiteX1" fmla="*/ 157398 w 1145559"/>
                <a:gd name="connsiteY1" fmla="*/ 435776 h 4825645"/>
                <a:gd name="connsiteX2" fmla="*/ 271869 w 1145559"/>
                <a:gd name="connsiteY2" fmla="*/ 93041 h 4825645"/>
                <a:gd name="connsiteX3" fmla="*/ 379185 w 1145559"/>
                <a:gd name="connsiteY3" fmla="*/ 390078 h 4825645"/>
                <a:gd name="connsiteX4" fmla="*/ 529429 w 1145559"/>
                <a:gd name="connsiteY4" fmla="*/ 70192 h 4825645"/>
                <a:gd name="connsiteX5" fmla="*/ 665363 w 1145559"/>
                <a:gd name="connsiteY5" fmla="*/ 321531 h 4825645"/>
                <a:gd name="connsiteX6" fmla="*/ 894305 w 1145559"/>
                <a:gd name="connsiteY6" fmla="*/ 47343 h 4825645"/>
                <a:gd name="connsiteX7" fmla="*/ 980159 w 1145559"/>
                <a:gd name="connsiteY7" fmla="*/ 443392 h 4825645"/>
                <a:gd name="connsiteX8" fmla="*/ 1145559 w 1145559"/>
                <a:gd name="connsiteY8" fmla="*/ 16878 h 4825645"/>
                <a:gd name="connsiteX9" fmla="*/ 1145559 w 1145559"/>
                <a:gd name="connsiteY9" fmla="*/ 2408214 h 4825645"/>
                <a:gd name="connsiteX10" fmla="*/ 1145559 w 1145559"/>
                <a:gd name="connsiteY10" fmla="*/ 2417431 h 4825645"/>
                <a:gd name="connsiteX11" fmla="*/ 1145559 w 1145559"/>
                <a:gd name="connsiteY11" fmla="*/ 4808768 h 4825645"/>
                <a:gd name="connsiteX12" fmla="*/ 980159 w 1145559"/>
                <a:gd name="connsiteY12" fmla="*/ 4382253 h 4825645"/>
                <a:gd name="connsiteX13" fmla="*/ 894305 w 1145559"/>
                <a:gd name="connsiteY13" fmla="*/ 4778302 h 4825645"/>
                <a:gd name="connsiteX14" fmla="*/ 665363 w 1145559"/>
                <a:gd name="connsiteY14" fmla="*/ 4504114 h 4825645"/>
                <a:gd name="connsiteX15" fmla="*/ 529429 w 1145559"/>
                <a:gd name="connsiteY15" fmla="*/ 4755453 h 4825645"/>
                <a:gd name="connsiteX16" fmla="*/ 379185 w 1145559"/>
                <a:gd name="connsiteY16" fmla="*/ 4435567 h 4825645"/>
                <a:gd name="connsiteX17" fmla="*/ 271869 w 1145559"/>
                <a:gd name="connsiteY17" fmla="*/ 4732604 h 4825645"/>
                <a:gd name="connsiteX18" fmla="*/ 157398 w 1145559"/>
                <a:gd name="connsiteY18" fmla="*/ 4389869 h 4825645"/>
                <a:gd name="connsiteX19" fmla="*/ 0 w 1145559"/>
                <a:gd name="connsiteY19" fmla="*/ 4724988 h 4825645"/>
                <a:gd name="connsiteX20" fmla="*/ 0 w 1145559"/>
                <a:gd name="connsiteY20" fmla="*/ 2417431 h 4825645"/>
                <a:gd name="connsiteX21" fmla="*/ 0 w 1145559"/>
                <a:gd name="connsiteY21" fmla="*/ 2408214 h 4825645"/>
                <a:gd name="connsiteX22" fmla="*/ 0 w 1145559"/>
                <a:gd name="connsiteY22" fmla="*/ 100657 h 4825645"/>
                <a:gd name="connsiteX23" fmla="*/ 28786 w 1145559"/>
                <a:gd name="connsiteY23" fmla="*/ 4224 h 482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5559" h="4825645">
                  <a:moveTo>
                    <a:pt x="28786" y="4224"/>
                  </a:moveTo>
                  <a:cubicBezTo>
                    <a:pt x="65955" y="49115"/>
                    <a:pt x="123414" y="436728"/>
                    <a:pt x="157398" y="435776"/>
                  </a:cubicBezTo>
                  <a:cubicBezTo>
                    <a:pt x="202709" y="434507"/>
                    <a:pt x="233712" y="67653"/>
                    <a:pt x="271869" y="93041"/>
                  </a:cubicBezTo>
                  <a:cubicBezTo>
                    <a:pt x="320757" y="123506"/>
                    <a:pt x="240866" y="19416"/>
                    <a:pt x="379185" y="390078"/>
                  </a:cubicBezTo>
                  <a:cubicBezTo>
                    <a:pt x="424497" y="303760"/>
                    <a:pt x="529429" y="49882"/>
                    <a:pt x="529429" y="70192"/>
                  </a:cubicBezTo>
                  <a:cubicBezTo>
                    <a:pt x="542545" y="23225"/>
                    <a:pt x="608128" y="240290"/>
                    <a:pt x="665363" y="321531"/>
                  </a:cubicBezTo>
                  <a:cubicBezTo>
                    <a:pt x="696366" y="404041"/>
                    <a:pt x="848994" y="33380"/>
                    <a:pt x="894305" y="47343"/>
                  </a:cubicBezTo>
                  <a:cubicBezTo>
                    <a:pt x="939617" y="61306"/>
                    <a:pt x="896549" y="517017"/>
                    <a:pt x="980159" y="443392"/>
                  </a:cubicBezTo>
                  <a:lnTo>
                    <a:pt x="1145559" y="16878"/>
                  </a:lnTo>
                  <a:lnTo>
                    <a:pt x="1145559" y="2408214"/>
                  </a:lnTo>
                  <a:lnTo>
                    <a:pt x="1145559" y="2417431"/>
                  </a:lnTo>
                  <a:lnTo>
                    <a:pt x="1145559" y="4808768"/>
                  </a:lnTo>
                  <a:lnTo>
                    <a:pt x="980159" y="4382253"/>
                  </a:lnTo>
                  <a:cubicBezTo>
                    <a:pt x="896549" y="4308629"/>
                    <a:pt x="939617" y="4764339"/>
                    <a:pt x="894305" y="4778302"/>
                  </a:cubicBezTo>
                  <a:cubicBezTo>
                    <a:pt x="848994" y="4792266"/>
                    <a:pt x="696366" y="4421604"/>
                    <a:pt x="665363" y="4504114"/>
                  </a:cubicBezTo>
                  <a:cubicBezTo>
                    <a:pt x="608128" y="4585355"/>
                    <a:pt x="542545" y="4802421"/>
                    <a:pt x="529429" y="4755453"/>
                  </a:cubicBezTo>
                  <a:cubicBezTo>
                    <a:pt x="529429" y="4775764"/>
                    <a:pt x="424497" y="4521886"/>
                    <a:pt x="379185" y="4435567"/>
                  </a:cubicBezTo>
                  <a:cubicBezTo>
                    <a:pt x="240866" y="4806229"/>
                    <a:pt x="320757" y="4702139"/>
                    <a:pt x="271869" y="4732604"/>
                  </a:cubicBezTo>
                  <a:cubicBezTo>
                    <a:pt x="233712" y="4757992"/>
                    <a:pt x="202709" y="4391139"/>
                    <a:pt x="157398" y="4389869"/>
                  </a:cubicBezTo>
                  <a:cubicBezTo>
                    <a:pt x="112086" y="4388600"/>
                    <a:pt x="25041" y="5078113"/>
                    <a:pt x="0" y="4724988"/>
                  </a:cubicBezTo>
                  <a:lnTo>
                    <a:pt x="0" y="2417431"/>
                  </a:lnTo>
                  <a:lnTo>
                    <a:pt x="0" y="2408214"/>
                  </a:lnTo>
                  <a:lnTo>
                    <a:pt x="0" y="100657"/>
                  </a:lnTo>
                  <a:cubicBezTo>
                    <a:pt x="6260" y="12376"/>
                    <a:pt x="16396" y="-10740"/>
                    <a:pt x="28786" y="4224"/>
                  </a:cubicBez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Szabadkézi sokszög 108"/>
            <p:cNvSpPr/>
            <p:nvPr/>
          </p:nvSpPr>
          <p:spPr>
            <a:xfrm rot="5400000">
              <a:off x="9522532" y="-514714"/>
              <a:ext cx="458931" cy="1814734"/>
            </a:xfrm>
            <a:custGeom>
              <a:avLst/>
              <a:gdLst>
                <a:gd name="connsiteX0" fmla="*/ 28786 w 1145559"/>
                <a:gd name="connsiteY0" fmla="*/ 4224 h 4825645"/>
                <a:gd name="connsiteX1" fmla="*/ 157398 w 1145559"/>
                <a:gd name="connsiteY1" fmla="*/ 435776 h 4825645"/>
                <a:gd name="connsiteX2" fmla="*/ 271869 w 1145559"/>
                <a:gd name="connsiteY2" fmla="*/ 93041 h 4825645"/>
                <a:gd name="connsiteX3" fmla="*/ 379185 w 1145559"/>
                <a:gd name="connsiteY3" fmla="*/ 390078 h 4825645"/>
                <a:gd name="connsiteX4" fmla="*/ 529429 w 1145559"/>
                <a:gd name="connsiteY4" fmla="*/ 70192 h 4825645"/>
                <a:gd name="connsiteX5" fmla="*/ 665363 w 1145559"/>
                <a:gd name="connsiteY5" fmla="*/ 321531 h 4825645"/>
                <a:gd name="connsiteX6" fmla="*/ 894305 w 1145559"/>
                <a:gd name="connsiteY6" fmla="*/ 47343 h 4825645"/>
                <a:gd name="connsiteX7" fmla="*/ 980159 w 1145559"/>
                <a:gd name="connsiteY7" fmla="*/ 443392 h 4825645"/>
                <a:gd name="connsiteX8" fmla="*/ 1145559 w 1145559"/>
                <a:gd name="connsiteY8" fmla="*/ 16878 h 4825645"/>
                <a:gd name="connsiteX9" fmla="*/ 1145559 w 1145559"/>
                <a:gd name="connsiteY9" fmla="*/ 2408214 h 4825645"/>
                <a:gd name="connsiteX10" fmla="*/ 1145559 w 1145559"/>
                <a:gd name="connsiteY10" fmla="*/ 2417431 h 4825645"/>
                <a:gd name="connsiteX11" fmla="*/ 1145559 w 1145559"/>
                <a:gd name="connsiteY11" fmla="*/ 4808768 h 4825645"/>
                <a:gd name="connsiteX12" fmla="*/ 980159 w 1145559"/>
                <a:gd name="connsiteY12" fmla="*/ 4382253 h 4825645"/>
                <a:gd name="connsiteX13" fmla="*/ 894305 w 1145559"/>
                <a:gd name="connsiteY13" fmla="*/ 4778302 h 4825645"/>
                <a:gd name="connsiteX14" fmla="*/ 665363 w 1145559"/>
                <a:gd name="connsiteY14" fmla="*/ 4504114 h 4825645"/>
                <a:gd name="connsiteX15" fmla="*/ 529429 w 1145559"/>
                <a:gd name="connsiteY15" fmla="*/ 4755453 h 4825645"/>
                <a:gd name="connsiteX16" fmla="*/ 379185 w 1145559"/>
                <a:gd name="connsiteY16" fmla="*/ 4435567 h 4825645"/>
                <a:gd name="connsiteX17" fmla="*/ 271869 w 1145559"/>
                <a:gd name="connsiteY17" fmla="*/ 4732604 h 4825645"/>
                <a:gd name="connsiteX18" fmla="*/ 157398 w 1145559"/>
                <a:gd name="connsiteY18" fmla="*/ 4389869 h 4825645"/>
                <a:gd name="connsiteX19" fmla="*/ 0 w 1145559"/>
                <a:gd name="connsiteY19" fmla="*/ 4724988 h 4825645"/>
                <a:gd name="connsiteX20" fmla="*/ 0 w 1145559"/>
                <a:gd name="connsiteY20" fmla="*/ 2417431 h 4825645"/>
                <a:gd name="connsiteX21" fmla="*/ 0 w 1145559"/>
                <a:gd name="connsiteY21" fmla="*/ 2408214 h 4825645"/>
                <a:gd name="connsiteX22" fmla="*/ 0 w 1145559"/>
                <a:gd name="connsiteY22" fmla="*/ 100657 h 4825645"/>
                <a:gd name="connsiteX23" fmla="*/ 28786 w 1145559"/>
                <a:gd name="connsiteY23" fmla="*/ 4224 h 482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5559" h="4825645">
                  <a:moveTo>
                    <a:pt x="28786" y="4224"/>
                  </a:moveTo>
                  <a:cubicBezTo>
                    <a:pt x="65955" y="49115"/>
                    <a:pt x="123414" y="436728"/>
                    <a:pt x="157398" y="435776"/>
                  </a:cubicBezTo>
                  <a:cubicBezTo>
                    <a:pt x="202709" y="434507"/>
                    <a:pt x="233712" y="67653"/>
                    <a:pt x="271869" y="93041"/>
                  </a:cubicBezTo>
                  <a:cubicBezTo>
                    <a:pt x="320757" y="123506"/>
                    <a:pt x="240866" y="19416"/>
                    <a:pt x="379185" y="390078"/>
                  </a:cubicBezTo>
                  <a:cubicBezTo>
                    <a:pt x="424497" y="303760"/>
                    <a:pt x="529429" y="49882"/>
                    <a:pt x="529429" y="70192"/>
                  </a:cubicBezTo>
                  <a:cubicBezTo>
                    <a:pt x="542545" y="23225"/>
                    <a:pt x="608128" y="240290"/>
                    <a:pt x="665363" y="321531"/>
                  </a:cubicBezTo>
                  <a:cubicBezTo>
                    <a:pt x="696366" y="404041"/>
                    <a:pt x="848994" y="33380"/>
                    <a:pt x="894305" y="47343"/>
                  </a:cubicBezTo>
                  <a:cubicBezTo>
                    <a:pt x="939617" y="61306"/>
                    <a:pt x="896549" y="517017"/>
                    <a:pt x="980159" y="443392"/>
                  </a:cubicBezTo>
                  <a:lnTo>
                    <a:pt x="1145559" y="16878"/>
                  </a:lnTo>
                  <a:lnTo>
                    <a:pt x="1145559" y="2408214"/>
                  </a:lnTo>
                  <a:lnTo>
                    <a:pt x="1145559" y="2417431"/>
                  </a:lnTo>
                  <a:lnTo>
                    <a:pt x="1145559" y="4808768"/>
                  </a:lnTo>
                  <a:lnTo>
                    <a:pt x="980159" y="4382253"/>
                  </a:lnTo>
                  <a:cubicBezTo>
                    <a:pt x="896549" y="4308629"/>
                    <a:pt x="939617" y="4764339"/>
                    <a:pt x="894305" y="4778302"/>
                  </a:cubicBezTo>
                  <a:cubicBezTo>
                    <a:pt x="848994" y="4792266"/>
                    <a:pt x="696366" y="4421604"/>
                    <a:pt x="665363" y="4504114"/>
                  </a:cubicBezTo>
                  <a:cubicBezTo>
                    <a:pt x="608128" y="4585355"/>
                    <a:pt x="542545" y="4802421"/>
                    <a:pt x="529429" y="4755453"/>
                  </a:cubicBezTo>
                  <a:cubicBezTo>
                    <a:pt x="529429" y="4775764"/>
                    <a:pt x="424497" y="4521886"/>
                    <a:pt x="379185" y="4435567"/>
                  </a:cubicBezTo>
                  <a:cubicBezTo>
                    <a:pt x="240866" y="4806229"/>
                    <a:pt x="320757" y="4702139"/>
                    <a:pt x="271869" y="4732604"/>
                  </a:cubicBezTo>
                  <a:cubicBezTo>
                    <a:pt x="233712" y="4757992"/>
                    <a:pt x="202709" y="4391139"/>
                    <a:pt x="157398" y="4389869"/>
                  </a:cubicBezTo>
                  <a:cubicBezTo>
                    <a:pt x="112086" y="4388600"/>
                    <a:pt x="25041" y="5078113"/>
                    <a:pt x="0" y="4724988"/>
                  </a:cubicBezTo>
                  <a:lnTo>
                    <a:pt x="0" y="2417431"/>
                  </a:lnTo>
                  <a:lnTo>
                    <a:pt x="0" y="2408214"/>
                  </a:lnTo>
                  <a:lnTo>
                    <a:pt x="0" y="100657"/>
                  </a:lnTo>
                  <a:cubicBezTo>
                    <a:pt x="6260" y="12376"/>
                    <a:pt x="16396" y="-10740"/>
                    <a:pt x="28786" y="4224"/>
                  </a:cubicBez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0" name="Szabadkézi sokszög 109"/>
            <p:cNvSpPr/>
            <p:nvPr/>
          </p:nvSpPr>
          <p:spPr>
            <a:xfrm rot="5400000">
              <a:off x="5095180" y="3112438"/>
              <a:ext cx="458931" cy="1814734"/>
            </a:xfrm>
            <a:custGeom>
              <a:avLst/>
              <a:gdLst>
                <a:gd name="connsiteX0" fmla="*/ 28786 w 1145559"/>
                <a:gd name="connsiteY0" fmla="*/ 4224 h 4825645"/>
                <a:gd name="connsiteX1" fmla="*/ 157398 w 1145559"/>
                <a:gd name="connsiteY1" fmla="*/ 435776 h 4825645"/>
                <a:gd name="connsiteX2" fmla="*/ 271869 w 1145559"/>
                <a:gd name="connsiteY2" fmla="*/ 93041 h 4825645"/>
                <a:gd name="connsiteX3" fmla="*/ 379185 w 1145559"/>
                <a:gd name="connsiteY3" fmla="*/ 390078 h 4825645"/>
                <a:gd name="connsiteX4" fmla="*/ 529429 w 1145559"/>
                <a:gd name="connsiteY4" fmla="*/ 70192 h 4825645"/>
                <a:gd name="connsiteX5" fmla="*/ 665363 w 1145559"/>
                <a:gd name="connsiteY5" fmla="*/ 321531 h 4825645"/>
                <a:gd name="connsiteX6" fmla="*/ 894305 w 1145559"/>
                <a:gd name="connsiteY6" fmla="*/ 47343 h 4825645"/>
                <a:gd name="connsiteX7" fmla="*/ 980159 w 1145559"/>
                <a:gd name="connsiteY7" fmla="*/ 443392 h 4825645"/>
                <a:gd name="connsiteX8" fmla="*/ 1145559 w 1145559"/>
                <a:gd name="connsiteY8" fmla="*/ 16878 h 4825645"/>
                <a:gd name="connsiteX9" fmla="*/ 1145559 w 1145559"/>
                <a:gd name="connsiteY9" fmla="*/ 2408214 h 4825645"/>
                <a:gd name="connsiteX10" fmla="*/ 1145559 w 1145559"/>
                <a:gd name="connsiteY10" fmla="*/ 2417431 h 4825645"/>
                <a:gd name="connsiteX11" fmla="*/ 1145559 w 1145559"/>
                <a:gd name="connsiteY11" fmla="*/ 4808768 h 4825645"/>
                <a:gd name="connsiteX12" fmla="*/ 980159 w 1145559"/>
                <a:gd name="connsiteY12" fmla="*/ 4382253 h 4825645"/>
                <a:gd name="connsiteX13" fmla="*/ 894305 w 1145559"/>
                <a:gd name="connsiteY13" fmla="*/ 4778302 h 4825645"/>
                <a:gd name="connsiteX14" fmla="*/ 665363 w 1145559"/>
                <a:gd name="connsiteY14" fmla="*/ 4504114 h 4825645"/>
                <a:gd name="connsiteX15" fmla="*/ 529429 w 1145559"/>
                <a:gd name="connsiteY15" fmla="*/ 4755453 h 4825645"/>
                <a:gd name="connsiteX16" fmla="*/ 379185 w 1145559"/>
                <a:gd name="connsiteY16" fmla="*/ 4435567 h 4825645"/>
                <a:gd name="connsiteX17" fmla="*/ 271869 w 1145559"/>
                <a:gd name="connsiteY17" fmla="*/ 4732604 h 4825645"/>
                <a:gd name="connsiteX18" fmla="*/ 157398 w 1145559"/>
                <a:gd name="connsiteY18" fmla="*/ 4389869 h 4825645"/>
                <a:gd name="connsiteX19" fmla="*/ 0 w 1145559"/>
                <a:gd name="connsiteY19" fmla="*/ 4724988 h 4825645"/>
                <a:gd name="connsiteX20" fmla="*/ 0 w 1145559"/>
                <a:gd name="connsiteY20" fmla="*/ 2417431 h 4825645"/>
                <a:gd name="connsiteX21" fmla="*/ 0 w 1145559"/>
                <a:gd name="connsiteY21" fmla="*/ 2408214 h 4825645"/>
                <a:gd name="connsiteX22" fmla="*/ 0 w 1145559"/>
                <a:gd name="connsiteY22" fmla="*/ 100657 h 4825645"/>
                <a:gd name="connsiteX23" fmla="*/ 28786 w 1145559"/>
                <a:gd name="connsiteY23" fmla="*/ 4224 h 482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5559" h="4825645">
                  <a:moveTo>
                    <a:pt x="28786" y="4224"/>
                  </a:moveTo>
                  <a:cubicBezTo>
                    <a:pt x="65955" y="49115"/>
                    <a:pt x="123414" y="436728"/>
                    <a:pt x="157398" y="435776"/>
                  </a:cubicBezTo>
                  <a:cubicBezTo>
                    <a:pt x="202709" y="434507"/>
                    <a:pt x="233712" y="67653"/>
                    <a:pt x="271869" y="93041"/>
                  </a:cubicBezTo>
                  <a:cubicBezTo>
                    <a:pt x="320757" y="123506"/>
                    <a:pt x="240866" y="19416"/>
                    <a:pt x="379185" y="390078"/>
                  </a:cubicBezTo>
                  <a:cubicBezTo>
                    <a:pt x="424497" y="303760"/>
                    <a:pt x="529429" y="49882"/>
                    <a:pt x="529429" y="70192"/>
                  </a:cubicBezTo>
                  <a:cubicBezTo>
                    <a:pt x="542545" y="23225"/>
                    <a:pt x="608128" y="240290"/>
                    <a:pt x="665363" y="321531"/>
                  </a:cubicBezTo>
                  <a:cubicBezTo>
                    <a:pt x="696366" y="404041"/>
                    <a:pt x="848994" y="33380"/>
                    <a:pt x="894305" y="47343"/>
                  </a:cubicBezTo>
                  <a:cubicBezTo>
                    <a:pt x="939617" y="61306"/>
                    <a:pt x="896549" y="517017"/>
                    <a:pt x="980159" y="443392"/>
                  </a:cubicBezTo>
                  <a:lnTo>
                    <a:pt x="1145559" y="16878"/>
                  </a:lnTo>
                  <a:lnTo>
                    <a:pt x="1145559" y="2408214"/>
                  </a:lnTo>
                  <a:lnTo>
                    <a:pt x="1145559" y="2417431"/>
                  </a:lnTo>
                  <a:lnTo>
                    <a:pt x="1145559" y="4808768"/>
                  </a:lnTo>
                  <a:lnTo>
                    <a:pt x="980159" y="4382253"/>
                  </a:lnTo>
                  <a:cubicBezTo>
                    <a:pt x="896549" y="4308629"/>
                    <a:pt x="939617" y="4764339"/>
                    <a:pt x="894305" y="4778302"/>
                  </a:cubicBezTo>
                  <a:cubicBezTo>
                    <a:pt x="848994" y="4792266"/>
                    <a:pt x="696366" y="4421604"/>
                    <a:pt x="665363" y="4504114"/>
                  </a:cubicBezTo>
                  <a:cubicBezTo>
                    <a:pt x="608128" y="4585355"/>
                    <a:pt x="542545" y="4802421"/>
                    <a:pt x="529429" y="4755453"/>
                  </a:cubicBezTo>
                  <a:cubicBezTo>
                    <a:pt x="529429" y="4775764"/>
                    <a:pt x="424497" y="4521886"/>
                    <a:pt x="379185" y="4435567"/>
                  </a:cubicBezTo>
                  <a:cubicBezTo>
                    <a:pt x="240866" y="4806229"/>
                    <a:pt x="320757" y="4702139"/>
                    <a:pt x="271869" y="4732604"/>
                  </a:cubicBezTo>
                  <a:cubicBezTo>
                    <a:pt x="233712" y="4757992"/>
                    <a:pt x="202709" y="4391139"/>
                    <a:pt x="157398" y="4389869"/>
                  </a:cubicBezTo>
                  <a:cubicBezTo>
                    <a:pt x="112086" y="4388600"/>
                    <a:pt x="25041" y="5078113"/>
                    <a:pt x="0" y="4724988"/>
                  </a:cubicBezTo>
                  <a:lnTo>
                    <a:pt x="0" y="2417431"/>
                  </a:lnTo>
                  <a:lnTo>
                    <a:pt x="0" y="2408214"/>
                  </a:lnTo>
                  <a:lnTo>
                    <a:pt x="0" y="100657"/>
                  </a:lnTo>
                  <a:cubicBezTo>
                    <a:pt x="6260" y="12376"/>
                    <a:pt x="16396" y="-10740"/>
                    <a:pt x="28786" y="4224"/>
                  </a:cubicBezTo>
                  <a:close/>
                </a:path>
              </a:pathLst>
            </a:custGeom>
            <a:solidFill>
              <a:schemeClr val="bg1">
                <a:alpha val="68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7181881" y="3754972"/>
            <a:ext cx="5010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 világ legmagasabb,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legmélyebb és legtávolabbi helyén is.</a:t>
            </a:r>
          </a:p>
        </p:txBody>
      </p:sp>
    </p:spTree>
    <p:extLst>
      <p:ext uri="{BB962C8B-B14F-4D97-AF65-F5344CB8AC3E}">
        <p14:creationId xmlns:p14="http://schemas.microsoft.com/office/powerpoint/2010/main" val="41060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Kép 229"/>
          <p:cNvPicPr>
            <a:picLocks noChangeAspect="1"/>
          </p:cNvPicPr>
          <p:nvPr/>
        </p:nvPicPr>
        <p:blipFill rotWithShape="1">
          <a:blip r:embed="rId2"/>
          <a:srcRect l="2118" t="5096" r="52624" b="24945"/>
          <a:stretch/>
        </p:blipFill>
        <p:spPr>
          <a:xfrm>
            <a:off x="7811" y="-19051"/>
            <a:ext cx="6082796" cy="6858001"/>
          </a:xfrm>
          <a:custGeom>
            <a:avLst/>
            <a:gdLst>
              <a:gd name="connsiteX0" fmla="*/ 0 w 2930988"/>
              <a:gd name="connsiteY0" fmla="*/ 0 h 3278737"/>
              <a:gd name="connsiteX1" fmla="*/ 2930988 w 2930988"/>
              <a:gd name="connsiteY1" fmla="*/ 0 h 3278737"/>
              <a:gd name="connsiteX2" fmla="*/ 2930988 w 2930988"/>
              <a:gd name="connsiteY2" fmla="*/ 3278737 h 3278737"/>
              <a:gd name="connsiteX3" fmla="*/ 0 w 2930988"/>
              <a:gd name="connsiteY3" fmla="*/ 3278737 h 327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988" h="3278737">
                <a:moveTo>
                  <a:pt x="0" y="0"/>
                </a:moveTo>
                <a:lnTo>
                  <a:pt x="2930988" y="0"/>
                </a:lnTo>
                <a:lnTo>
                  <a:pt x="2930988" y="3278737"/>
                </a:lnTo>
                <a:lnTo>
                  <a:pt x="0" y="3278737"/>
                </a:lnTo>
                <a:close/>
              </a:path>
            </a:pathLst>
          </a:custGeom>
          <a:noFill/>
        </p:spPr>
      </p:pic>
      <p:pic>
        <p:nvPicPr>
          <p:cNvPr id="232" name="Kép 231"/>
          <p:cNvPicPr>
            <a:picLocks noChangeAspect="1"/>
          </p:cNvPicPr>
          <p:nvPr/>
        </p:nvPicPr>
        <p:blipFill rotWithShape="1">
          <a:blip r:embed="rId2"/>
          <a:srcRect l="2118" t="5096" r="52624" b="24945"/>
          <a:stretch/>
        </p:blipFill>
        <p:spPr>
          <a:xfrm>
            <a:off x="-28302" y="-45912"/>
            <a:ext cx="6118909" cy="6877050"/>
          </a:xfrm>
          <a:custGeom>
            <a:avLst/>
            <a:gdLst>
              <a:gd name="connsiteX0" fmla="*/ 0 w 2930988"/>
              <a:gd name="connsiteY0" fmla="*/ 0 h 3278737"/>
              <a:gd name="connsiteX1" fmla="*/ 2930988 w 2930988"/>
              <a:gd name="connsiteY1" fmla="*/ 0 h 3278737"/>
              <a:gd name="connsiteX2" fmla="*/ 2930988 w 2930988"/>
              <a:gd name="connsiteY2" fmla="*/ 3278737 h 3278737"/>
              <a:gd name="connsiteX3" fmla="*/ 0 w 2930988"/>
              <a:gd name="connsiteY3" fmla="*/ 3278737 h 327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988" h="3278737">
                <a:moveTo>
                  <a:pt x="0" y="0"/>
                </a:moveTo>
                <a:lnTo>
                  <a:pt x="2930988" y="0"/>
                </a:lnTo>
                <a:lnTo>
                  <a:pt x="2930988" y="3278737"/>
                </a:lnTo>
                <a:lnTo>
                  <a:pt x="0" y="3278737"/>
                </a:lnTo>
                <a:close/>
              </a:path>
            </a:pathLst>
          </a:custGeom>
          <a:noFill/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57348" t="-4250" r="9435" b="40960"/>
          <a:stretch/>
        </p:blipFill>
        <p:spPr>
          <a:xfrm>
            <a:off x="10032635" y="201876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6744563" y="3616841"/>
            <a:ext cx="3468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Isten véd minket.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Ahogyan az esernyő véd 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az esőtől. </a:t>
            </a:r>
          </a:p>
        </p:txBody>
      </p:sp>
      <p:grpSp>
        <p:nvGrpSpPr>
          <p:cNvPr id="183" name="Csoportba foglalás 182"/>
          <p:cNvGrpSpPr/>
          <p:nvPr/>
        </p:nvGrpSpPr>
        <p:grpSpPr>
          <a:xfrm>
            <a:off x="573303" y="1194911"/>
            <a:ext cx="5212353" cy="5320401"/>
            <a:chOff x="756744" y="1969446"/>
            <a:chExt cx="3090036" cy="3398201"/>
          </a:xfrm>
        </p:grpSpPr>
        <p:sp>
          <p:nvSpPr>
            <p:cNvPr id="180" name="Szabadkézi sokszög 179"/>
            <p:cNvSpPr/>
            <p:nvPr/>
          </p:nvSpPr>
          <p:spPr>
            <a:xfrm rot="16200000" flipV="1">
              <a:off x="830397" y="3795130"/>
              <a:ext cx="2435220" cy="709813"/>
            </a:xfrm>
            <a:custGeom>
              <a:avLst/>
              <a:gdLst>
                <a:gd name="connsiteX0" fmla="*/ 0 w 2183915"/>
                <a:gd name="connsiteY0" fmla="*/ 685800 h 1371600"/>
                <a:gd name="connsiteX1" fmla="*/ 685800 w 2183915"/>
                <a:gd name="connsiteY1" fmla="*/ 0 h 1371600"/>
                <a:gd name="connsiteX2" fmla="*/ 2183915 w 2183915"/>
                <a:gd name="connsiteY2" fmla="*/ 0 h 1371600"/>
                <a:gd name="connsiteX3" fmla="*/ 2183915 w 2183915"/>
                <a:gd name="connsiteY3" fmla="*/ 213602 h 1371600"/>
                <a:gd name="connsiteX4" fmla="*/ 2161656 w 2183915"/>
                <a:gd name="connsiteY4" fmla="*/ 208472 h 1371600"/>
                <a:gd name="connsiteX5" fmla="*/ 2088116 w 2183915"/>
                <a:gd name="connsiteY5" fmla="*/ 202908 h 1371600"/>
                <a:gd name="connsiteX6" fmla="*/ 778908 w 2183915"/>
                <a:gd name="connsiteY6" fmla="*/ 202908 h 1371600"/>
                <a:gd name="connsiteX7" fmla="*/ 296016 w 2183915"/>
                <a:gd name="connsiteY7" fmla="*/ 685800 h 1371600"/>
                <a:gd name="connsiteX8" fmla="*/ 778908 w 2183915"/>
                <a:gd name="connsiteY8" fmla="*/ 1168692 h 1371600"/>
                <a:gd name="connsiteX9" fmla="*/ 872685 w 2183915"/>
                <a:gd name="connsiteY9" fmla="*/ 1168692 h 1371600"/>
                <a:gd name="connsiteX10" fmla="*/ 872685 w 2183915"/>
                <a:gd name="connsiteY10" fmla="*/ 1371600 h 1371600"/>
                <a:gd name="connsiteX11" fmla="*/ 685800 w 2183915"/>
                <a:gd name="connsiteY11" fmla="*/ 1371600 h 1371600"/>
                <a:gd name="connsiteX12" fmla="*/ 0 w 2183915"/>
                <a:gd name="connsiteY12" fmla="*/ 685800 h 1371600"/>
                <a:gd name="connsiteX0" fmla="*/ 0 w 2665259"/>
                <a:gd name="connsiteY0" fmla="*/ 761695 h 1447495"/>
                <a:gd name="connsiteX1" fmla="*/ 685800 w 2665259"/>
                <a:gd name="connsiteY1" fmla="*/ 75895 h 1447495"/>
                <a:gd name="connsiteX2" fmla="*/ 2665259 w 2665259"/>
                <a:gd name="connsiteY2" fmla="*/ 0 h 1447495"/>
                <a:gd name="connsiteX3" fmla="*/ 2183915 w 2665259"/>
                <a:gd name="connsiteY3" fmla="*/ 289497 h 1447495"/>
                <a:gd name="connsiteX4" fmla="*/ 2161656 w 2665259"/>
                <a:gd name="connsiteY4" fmla="*/ 284367 h 1447495"/>
                <a:gd name="connsiteX5" fmla="*/ 2088116 w 2665259"/>
                <a:gd name="connsiteY5" fmla="*/ 278803 h 1447495"/>
                <a:gd name="connsiteX6" fmla="*/ 778908 w 2665259"/>
                <a:gd name="connsiteY6" fmla="*/ 278803 h 1447495"/>
                <a:gd name="connsiteX7" fmla="*/ 296016 w 2665259"/>
                <a:gd name="connsiteY7" fmla="*/ 761695 h 1447495"/>
                <a:gd name="connsiteX8" fmla="*/ 778908 w 2665259"/>
                <a:gd name="connsiteY8" fmla="*/ 1244587 h 1447495"/>
                <a:gd name="connsiteX9" fmla="*/ 872685 w 2665259"/>
                <a:gd name="connsiteY9" fmla="*/ 1244587 h 1447495"/>
                <a:gd name="connsiteX10" fmla="*/ 872685 w 2665259"/>
                <a:gd name="connsiteY10" fmla="*/ 1447495 h 1447495"/>
                <a:gd name="connsiteX11" fmla="*/ 685800 w 2665259"/>
                <a:gd name="connsiteY11" fmla="*/ 1447495 h 1447495"/>
                <a:gd name="connsiteX12" fmla="*/ 0 w 2665259"/>
                <a:gd name="connsiteY12" fmla="*/ 761695 h 1447495"/>
                <a:gd name="connsiteX0" fmla="*/ 0 w 3037144"/>
                <a:gd name="connsiteY0" fmla="*/ 761695 h 1447495"/>
                <a:gd name="connsiteX1" fmla="*/ 685800 w 3037144"/>
                <a:gd name="connsiteY1" fmla="*/ 75895 h 1447495"/>
                <a:gd name="connsiteX2" fmla="*/ 2665259 w 3037144"/>
                <a:gd name="connsiteY2" fmla="*/ 0 h 1447495"/>
                <a:gd name="connsiteX3" fmla="*/ 2183915 w 3037144"/>
                <a:gd name="connsiteY3" fmla="*/ 289497 h 1447495"/>
                <a:gd name="connsiteX4" fmla="*/ 2161656 w 3037144"/>
                <a:gd name="connsiteY4" fmla="*/ 284367 h 1447495"/>
                <a:gd name="connsiteX5" fmla="*/ 3036646 w 3037144"/>
                <a:gd name="connsiteY5" fmla="*/ 259830 h 1447495"/>
                <a:gd name="connsiteX6" fmla="*/ 778908 w 3037144"/>
                <a:gd name="connsiteY6" fmla="*/ 278803 h 1447495"/>
                <a:gd name="connsiteX7" fmla="*/ 296016 w 3037144"/>
                <a:gd name="connsiteY7" fmla="*/ 761695 h 1447495"/>
                <a:gd name="connsiteX8" fmla="*/ 778908 w 3037144"/>
                <a:gd name="connsiteY8" fmla="*/ 1244587 h 1447495"/>
                <a:gd name="connsiteX9" fmla="*/ 872685 w 3037144"/>
                <a:gd name="connsiteY9" fmla="*/ 1244587 h 1447495"/>
                <a:gd name="connsiteX10" fmla="*/ 872685 w 3037144"/>
                <a:gd name="connsiteY10" fmla="*/ 1447495 h 1447495"/>
                <a:gd name="connsiteX11" fmla="*/ 685800 w 3037144"/>
                <a:gd name="connsiteY11" fmla="*/ 1447495 h 1447495"/>
                <a:gd name="connsiteX12" fmla="*/ 0 w 3037144"/>
                <a:gd name="connsiteY12" fmla="*/ 761695 h 1447495"/>
                <a:gd name="connsiteX0" fmla="*/ 0 w 3189073"/>
                <a:gd name="connsiteY0" fmla="*/ 818617 h 1504417"/>
                <a:gd name="connsiteX1" fmla="*/ 685800 w 3189073"/>
                <a:gd name="connsiteY1" fmla="*/ 132817 h 1504417"/>
                <a:gd name="connsiteX2" fmla="*/ 3189073 w 3189073"/>
                <a:gd name="connsiteY2" fmla="*/ 0 h 1504417"/>
                <a:gd name="connsiteX3" fmla="*/ 2183915 w 3189073"/>
                <a:gd name="connsiteY3" fmla="*/ 346419 h 1504417"/>
                <a:gd name="connsiteX4" fmla="*/ 2161656 w 3189073"/>
                <a:gd name="connsiteY4" fmla="*/ 341289 h 1504417"/>
                <a:gd name="connsiteX5" fmla="*/ 3036646 w 3189073"/>
                <a:gd name="connsiteY5" fmla="*/ 316752 h 1504417"/>
                <a:gd name="connsiteX6" fmla="*/ 778908 w 3189073"/>
                <a:gd name="connsiteY6" fmla="*/ 335725 h 1504417"/>
                <a:gd name="connsiteX7" fmla="*/ 296016 w 3189073"/>
                <a:gd name="connsiteY7" fmla="*/ 818617 h 1504417"/>
                <a:gd name="connsiteX8" fmla="*/ 778908 w 3189073"/>
                <a:gd name="connsiteY8" fmla="*/ 1301509 h 1504417"/>
                <a:gd name="connsiteX9" fmla="*/ 872685 w 3189073"/>
                <a:gd name="connsiteY9" fmla="*/ 1301509 h 1504417"/>
                <a:gd name="connsiteX10" fmla="*/ 872685 w 3189073"/>
                <a:gd name="connsiteY10" fmla="*/ 1504417 h 1504417"/>
                <a:gd name="connsiteX11" fmla="*/ 685800 w 3189073"/>
                <a:gd name="connsiteY11" fmla="*/ 1504417 h 1504417"/>
                <a:gd name="connsiteX12" fmla="*/ 0 w 3189073"/>
                <a:gd name="connsiteY12" fmla="*/ 818617 h 1504417"/>
                <a:gd name="connsiteX0" fmla="*/ 0 w 3189073"/>
                <a:gd name="connsiteY0" fmla="*/ 818617 h 1504417"/>
                <a:gd name="connsiteX1" fmla="*/ 685800 w 3189073"/>
                <a:gd name="connsiteY1" fmla="*/ 132817 h 1504417"/>
                <a:gd name="connsiteX2" fmla="*/ 3189073 w 3189073"/>
                <a:gd name="connsiteY2" fmla="*/ 0 h 1504417"/>
                <a:gd name="connsiteX3" fmla="*/ 2183915 w 3189073"/>
                <a:gd name="connsiteY3" fmla="*/ 346419 h 1504417"/>
                <a:gd name="connsiteX4" fmla="*/ 3036646 w 3189073"/>
                <a:gd name="connsiteY4" fmla="*/ 316752 h 1504417"/>
                <a:gd name="connsiteX5" fmla="*/ 778908 w 3189073"/>
                <a:gd name="connsiteY5" fmla="*/ 335725 h 1504417"/>
                <a:gd name="connsiteX6" fmla="*/ 296016 w 3189073"/>
                <a:gd name="connsiteY6" fmla="*/ 818617 h 1504417"/>
                <a:gd name="connsiteX7" fmla="*/ 778908 w 3189073"/>
                <a:gd name="connsiteY7" fmla="*/ 1301509 h 1504417"/>
                <a:gd name="connsiteX8" fmla="*/ 872685 w 3189073"/>
                <a:gd name="connsiteY8" fmla="*/ 1301509 h 1504417"/>
                <a:gd name="connsiteX9" fmla="*/ 872685 w 3189073"/>
                <a:gd name="connsiteY9" fmla="*/ 1504417 h 1504417"/>
                <a:gd name="connsiteX10" fmla="*/ 685800 w 3189073"/>
                <a:gd name="connsiteY10" fmla="*/ 1504417 h 1504417"/>
                <a:gd name="connsiteX11" fmla="*/ 0 w 3189073"/>
                <a:gd name="connsiteY11" fmla="*/ 818617 h 1504417"/>
                <a:gd name="connsiteX0" fmla="*/ 0 w 3189073"/>
                <a:gd name="connsiteY0" fmla="*/ 818617 h 1504417"/>
                <a:gd name="connsiteX1" fmla="*/ 685800 w 3189073"/>
                <a:gd name="connsiteY1" fmla="*/ 132817 h 1504417"/>
                <a:gd name="connsiteX2" fmla="*/ 3189073 w 3189073"/>
                <a:gd name="connsiteY2" fmla="*/ 0 h 1504417"/>
                <a:gd name="connsiteX3" fmla="*/ 3036646 w 3189073"/>
                <a:gd name="connsiteY3" fmla="*/ 316752 h 1504417"/>
                <a:gd name="connsiteX4" fmla="*/ 778908 w 3189073"/>
                <a:gd name="connsiteY4" fmla="*/ 335725 h 1504417"/>
                <a:gd name="connsiteX5" fmla="*/ 296016 w 3189073"/>
                <a:gd name="connsiteY5" fmla="*/ 818617 h 1504417"/>
                <a:gd name="connsiteX6" fmla="*/ 778908 w 3189073"/>
                <a:gd name="connsiteY6" fmla="*/ 1301509 h 1504417"/>
                <a:gd name="connsiteX7" fmla="*/ 872685 w 3189073"/>
                <a:gd name="connsiteY7" fmla="*/ 1301509 h 1504417"/>
                <a:gd name="connsiteX8" fmla="*/ 872685 w 3189073"/>
                <a:gd name="connsiteY8" fmla="*/ 1504417 h 1504417"/>
                <a:gd name="connsiteX9" fmla="*/ 685800 w 3189073"/>
                <a:gd name="connsiteY9" fmla="*/ 1504417 h 1504417"/>
                <a:gd name="connsiteX10" fmla="*/ 0 w 3189073"/>
                <a:gd name="connsiteY10" fmla="*/ 818617 h 1504417"/>
                <a:gd name="connsiteX0" fmla="*/ 0 w 3174915"/>
                <a:gd name="connsiteY0" fmla="*/ 685800 h 1371600"/>
                <a:gd name="connsiteX1" fmla="*/ 685800 w 3174915"/>
                <a:gd name="connsiteY1" fmla="*/ 0 h 1371600"/>
                <a:gd name="connsiteX2" fmla="*/ 3174915 w 3174915"/>
                <a:gd name="connsiteY2" fmla="*/ 0 h 1371600"/>
                <a:gd name="connsiteX3" fmla="*/ 3036646 w 3174915"/>
                <a:gd name="connsiteY3" fmla="*/ 183935 h 1371600"/>
                <a:gd name="connsiteX4" fmla="*/ 778908 w 3174915"/>
                <a:gd name="connsiteY4" fmla="*/ 202908 h 1371600"/>
                <a:gd name="connsiteX5" fmla="*/ 296016 w 3174915"/>
                <a:gd name="connsiteY5" fmla="*/ 685800 h 1371600"/>
                <a:gd name="connsiteX6" fmla="*/ 778908 w 3174915"/>
                <a:gd name="connsiteY6" fmla="*/ 1168692 h 1371600"/>
                <a:gd name="connsiteX7" fmla="*/ 872685 w 3174915"/>
                <a:gd name="connsiteY7" fmla="*/ 1168692 h 1371600"/>
                <a:gd name="connsiteX8" fmla="*/ 872685 w 3174915"/>
                <a:gd name="connsiteY8" fmla="*/ 1371600 h 1371600"/>
                <a:gd name="connsiteX9" fmla="*/ 685800 w 3174915"/>
                <a:gd name="connsiteY9" fmla="*/ 1371600 h 1371600"/>
                <a:gd name="connsiteX10" fmla="*/ 0 w 3174915"/>
                <a:gd name="connsiteY10" fmla="*/ 685800 h 1371600"/>
                <a:gd name="connsiteX0" fmla="*/ 0 w 3174915"/>
                <a:gd name="connsiteY0" fmla="*/ 723750 h 1409550"/>
                <a:gd name="connsiteX1" fmla="*/ 685797 w 3174915"/>
                <a:gd name="connsiteY1" fmla="*/ 1 h 1409550"/>
                <a:gd name="connsiteX2" fmla="*/ 3174915 w 3174915"/>
                <a:gd name="connsiteY2" fmla="*/ 37950 h 1409550"/>
                <a:gd name="connsiteX3" fmla="*/ 3036646 w 3174915"/>
                <a:gd name="connsiteY3" fmla="*/ 221885 h 1409550"/>
                <a:gd name="connsiteX4" fmla="*/ 778908 w 3174915"/>
                <a:gd name="connsiteY4" fmla="*/ 240858 h 1409550"/>
                <a:gd name="connsiteX5" fmla="*/ 296016 w 3174915"/>
                <a:gd name="connsiteY5" fmla="*/ 723750 h 1409550"/>
                <a:gd name="connsiteX6" fmla="*/ 778908 w 3174915"/>
                <a:gd name="connsiteY6" fmla="*/ 1206642 h 1409550"/>
                <a:gd name="connsiteX7" fmla="*/ 872685 w 3174915"/>
                <a:gd name="connsiteY7" fmla="*/ 1206642 h 1409550"/>
                <a:gd name="connsiteX8" fmla="*/ 872685 w 3174915"/>
                <a:gd name="connsiteY8" fmla="*/ 1409550 h 1409550"/>
                <a:gd name="connsiteX9" fmla="*/ 685800 w 3174915"/>
                <a:gd name="connsiteY9" fmla="*/ 1409550 h 1409550"/>
                <a:gd name="connsiteX10" fmla="*/ 0 w 3174915"/>
                <a:gd name="connsiteY10" fmla="*/ 723750 h 1409550"/>
                <a:gd name="connsiteX0" fmla="*/ 0 w 3174915"/>
                <a:gd name="connsiteY0" fmla="*/ 738316 h 1424116"/>
                <a:gd name="connsiteX1" fmla="*/ 685797 w 3174915"/>
                <a:gd name="connsiteY1" fmla="*/ 14567 h 1424116"/>
                <a:gd name="connsiteX2" fmla="*/ 3174915 w 3174915"/>
                <a:gd name="connsiteY2" fmla="*/ 52516 h 1424116"/>
                <a:gd name="connsiteX3" fmla="*/ 3036646 w 3174915"/>
                <a:gd name="connsiteY3" fmla="*/ 236451 h 1424116"/>
                <a:gd name="connsiteX4" fmla="*/ 778908 w 3174915"/>
                <a:gd name="connsiteY4" fmla="*/ 255424 h 1424116"/>
                <a:gd name="connsiteX5" fmla="*/ 296016 w 3174915"/>
                <a:gd name="connsiteY5" fmla="*/ 738316 h 1424116"/>
                <a:gd name="connsiteX6" fmla="*/ 778908 w 3174915"/>
                <a:gd name="connsiteY6" fmla="*/ 1221208 h 1424116"/>
                <a:gd name="connsiteX7" fmla="*/ 872685 w 3174915"/>
                <a:gd name="connsiteY7" fmla="*/ 1221208 h 1424116"/>
                <a:gd name="connsiteX8" fmla="*/ 872685 w 3174915"/>
                <a:gd name="connsiteY8" fmla="*/ 1424116 h 1424116"/>
                <a:gd name="connsiteX9" fmla="*/ 685800 w 3174915"/>
                <a:gd name="connsiteY9" fmla="*/ 1424116 h 1424116"/>
                <a:gd name="connsiteX10" fmla="*/ 0 w 3174915"/>
                <a:gd name="connsiteY10" fmla="*/ 738316 h 1424116"/>
                <a:gd name="connsiteX0" fmla="*/ 0 w 3174914"/>
                <a:gd name="connsiteY0" fmla="*/ 738316 h 1424116"/>
                <a:gd name="connsiteX1" fmla="*/ 685797 w 3174914"/>
                <a:gd name="connsiteY1" fmla="*/ 14567 h 1424116"/>
                <a:gd name="connsiteX2" fmla="*/ 3174914 w 3174914"/>
                <a:gd name="connsiteY2" fmla="*/ 52516 h 1424116"/>
                <a:gd name="connsiteX3" fmla="*/ 3036646 w 3174914"/>
                <a:gd name="connsiteY3" fmla="*/ 236451 h 1424116"/>
                <a:gd name="connsiteX4" fmla="*/ 778908 w 3174914"/>
                <a:gd name="connsiteY4" fmla="*/ 255424 h 1424116"/>
                <a:gd name="connsiteX5" fmla="*/ 296016 w 3174914"/>
                <a:gd name="connsiteY5" fmla="*/ 738316 h 1424116"/>
                <a:gd name="connsiteX6" fmla="*/ 778908 w 3174914"/>
                <a:gd name="connsiteY6" fmla="*/ 1221208 h 1424116"/>
                <a:gd name="connsiteX7" fmla="*/ 872685 w 3174914"/>
                <a:gd name="connsiteY7" fmla="*/ 1221208 h 1424116"/>
                <a:gd name="connsiteX8" fmla="*/ 872685 w 3174914"/>
                <a:gd name="connsiteY8" fmla="*/ 1424116 h 1424116"/>
                <a:gd name="connsiteX9" fmla="*/ 685800 w 3174914"/>
                <a:gd name="connsiteY9" fmla="*/ 1424116 h 1424116"/>
                <a:gd name="connsiteX10" fmla="*/ 0 w 3174914"/>
                <a:gd name="connsiteY10" fmla="*/ 738316 h 1424116"/>
                <a:gd name="connsiteX0" fmla="*/ 0 w 3781295"/>
                <a:gd name="connsiteY0" fmla="*/ 756990 h 1442790"/>
                <a:gd name="connsiteX1" fmla="*/ 685797 w 3781295"/>
                <a:gd name="connsiteY1" fmla="*/ 33241 h 1442790"/>
                <a:gd name="connsiteX2" fmla="*/ 3781295 w 3781295"/>
                <a:gd name="connsiteY2" fmla="*/ 10171 h 1442790"/>
                <a:gd name="connsiteX3" fmla="*/ 3036646 w 3781295"/>
                <a:gd name="connsiteY3" fmla="*/ 255125 h 1442790"/>
                <a:gd name="connsiteX4" fmla="*/ 778908 w 3781295"/>
                <a:gd name="connsiteY4" fmla="*/ 274098 h 1442790"/>
                <a:gd name="connsiteX5" fmla="*/ 296016 w 3781295"/>
                <a:gd name="connsiteY5" fmla="*/ 756990 h 1442790"/>
                <a:gd name="connsiteX6" fmla="*/ 778908 w 3781295"/>
                <a:gd name="connsiteY6" fmla="*/ 1239882 h 1442790"/>
                <a:gd name="connsiteX7" fmla="*/ 872685 w 3781295"/>
                <a:gd name="connsiteY7" fmla="*/ 1239882 h 1442790"/>
                <a:gd name="connsiteX8" fmla="*/ 872685 w 3781295"/>
                <a:gd name="connsiteY8" fmla="*/ 1442790 h 1442790"/>
                <a:gd name="connsiteX9" fmla="*/ 685800 w 3781295"/>
                <a:gd name="connsiteY9" fmla="*/ 1442790 h 1442790"/>
                <a:gd name="connsiteX10" fmla="*/ 0 w 3781295"/>
                <a:gd name="connsiteY10" fmla="*/ 756990 h 1442790"/>
                <a:gd name="connsiteX0" fmla="*/ 0 w 3831215"/>
                <a:gd name="connsiteY0" fmla="*/ 756990 h 1442790"/>
                <a:gd name="connsiteX1" fmla="*/ 685797 w 3831215"/>
                <a:gd name="connsiteY1" fmla="*/ 33241 h 1442790"/>
                <a:gd name="connsiteX2" fmla="*/ 3781295 w 3831215"/>
                <a:gd name="connsiteY2" fmla="*/ 10171 h 1442790"/>
                <a:gd name="connsiteX3" fmla="*/ 3831216 w 3831215"/>
                <a:gd name="connsiteY3" fmla="*/ 224618 h 1442790"/>
                <a:gd name="connsiteX4" fmla="*/ 778908 w 3831215"/>
                <a:gd name="connsiteY4" fmla="*/ 274098 h 1442790"/>
                <a:gd name="connsiteX5" fmla="*/ 296016 w 3831215"/>
                <a:gd name="connsiteY5" fmla="*/ 756990 h 1442790"/>
                <a:gd name="connsiteX6" fmla="*/ 778908 w 3831215"/>
                <a:gd name="connsiteY6" fmla="*/ 1239882 h 1442790"/>
                <a:gd name="connsiteX7" fmla="*/ 872685 w 3831215"/>
                <a:gd name="connsiteY7" fmla="*/ 1239882 h 1442790"/>
                <a:gd name="connsiteX8" fmla="*/ 872685 w 3831215"/>
                <a:gd name="connsiteY8" fmla="*/ 1442790 h 1442790"/>
                <a:gd name="connsiteX9" fmla="*/ 685800 w 3831215"/>
                <a:gd name="connsiteY9" fmla="*/ 1442790 h 1442790"/>
                <a:gd name="connsiteX10" fmla="*/ 0 w 3831215"/>
                <a:gd name="connsiteY10" fmla="*/ 756990 h 1442790"/>
                <a:gd name="connsiteX0" fmla="*/ 0 w 3969481"/>
                <a:gd name="connsiteY0" fmla="*/ 747478 h 1433278"/>
                <a:gd name="connsiteX1" fmla="*/ 685797 w 3969481"/>
                <a:gd name="connsiteY1" fmla="*/ 23729 h 1433278"/>
                <a:gd name="connsiteX2" fmla="*/ 3969481 w 3969481"/>
                <a:gd name="connsiteY2" fmla="*/ 21000 h 1433278"/>
                <a:gd name="connsiteX3" fmla="*/ 3831216 w 3969481"/>
                <a:gd name="connsiteY3" fmla="*/ 215106 h 1433278"/>
                <a:gd name="connsiteX4" fmla="*/ 778908 w 3969481"/>
                <a:gd name="connsiteY4" fmla="*/ 264586 h 1433278"/>
                <a:gd name="connsiteX5" fmla="*/ 296016 w 3969481"/>
                <a:gd name="connsiteY5" fmla="*/ 747478 h 1433278"/>
                <a:gd name="connsiteX6" fmla="*/ 778908 w 3969481"/>
                <a:gd name="connsiteY6" fmla="*/ 1230370 h 1433278"/>
                <a:gd name="connsiteX7" fmla="*/ 872685 w 3969481"/>
                <a:gd name="connsiteY7" fmla="*/ 1230370 h 1433278"/>
                <a:gd name="connsiteX8" fmla="*/ 872685 w 3969481"/>
                <a:gd name="connsiteY8" fmla="*/ 1433278 h 1433278"/>
                <a:gd name="connsiteX9" fmla="*/ 685800 w 3969481"/>
                <a:gd name="connsiteY9" fmla="*/ 1433278 h 1433278"/>
                <a:gd name="connsiteX10" fmla="*/ 0 w 3969481"/>
                <a:gd name="connsiteY10" fmla="*/ 747478 h 1433278"/>
                <a:gd name="connsiteX0" fmla="*/ 0 w 3969481"/>
                <a:gd name="connsiteY0" fmla="*/ 747478 h 1433278"/>
                <a:gd name="connsiteX1" fmla="*/ 685797 w 3969481"/>
                <a:gd name="connsiteY1" fmla="*/ 23729 h 1433278"/>
                <a:gd name="connsiteX2" fmla="*/ 3969481 w 3969481"/>
                <a:gd name="connsiteY2" fmla="*/ 21000 h 1433278"/>
                <a:gd name="connsiteX3" fmla="*/ 3946219 w 3969481"/>
                <a:gd name="connsiteY3" fmla="*/ 184596 h 1433278"/>
                <a:gd name="connsiteX4" fmla="*/ 778908 w 3969481"/>
                <a:gd name="connsiteY4" fmla="*/ 264586 h 1433278"/>
                <a:gd name="connsiteX5" fmla="*/ 296016 w 3969481"/>
                <a:gd name="connsiteY5" fmla="*/ 747478 h 1433278"/>
                <a:gd name="connsiteX6" fmla="*/ 778908 w 3969481"/>
                <a:gd name="connsiteY6" fmla="*/ 1230370 h 1433278"/>
                <a:gd name="connsiteX7" fmla="*/ 872685 w 3969481"/>
                <a:gd name="connsiteY7" fmla="*/ 1230370 h 1433278"/>
                <a:gd name="connsiteX8" fmla="*/ 872685 w 3969481"/>
                <a:gd name="connsiteY8" fmla="*/ 1433278 h 1433278"/>
                <a:gd name="connsiteX9" fmla="*/ 685800 w 3969481"/>
                <a:gd name="connsiteY9" fmla="*/ 1433278 h 1433278"/>
                <a:gd name="connsiteX10" fmla="*/ 0 w 3969481"/>
                <a:gd name="connsiteY10" fmla="*/ 747478 h 1433278"/>
                <a:gd name="connsiteX0" fmla="*/ 0 w 3979936"/>
                <a:gd name="connsiteY0" fmla="*/ 763831 h 1449631"/>
                <a:gd name="connsiteX1" fmla="*/ 685797 w 3979936"/>
                <a:gd name="connsiteY1" fmla="*/ 40082 h 1449631"/>
                <a:gd name="connsiteX2" fmla="*/ 3979936 w 3979936"/>
                <a:gd name="connsiteY2" fmla="*/ 6842 h 1449631"/>
                <a:gd name="connsiteX3" fmla="*/ 3946219 w 3979936"/>
                <a:gd name="connsiteY3" fmla="*/ 200949 h 1449631"/>
                <a:gd name="connsiteX4" fmla="*/ 778908 w 3979936"/>
                <a:gd name="connsiteY4" fmla="*/ 280939 h 1449631"/>
                <a:gd name="connsiteX5" fmla="*/ 296016 w 3979936"/>
                <a:gd name="connsiteY5" fmla="*/ 763831 h 1449631"/>
                <a:gd name="connsiteX6" fmla="*/ 778908 w 3979936"/>
                <a:gd name="connsiteY6" fmla="*/ 1246723 h 1449631"/>
                <a:gd name="connsiteX7" fmla="*/ 872685 w 3979936"/>
                <a:gd name="connsiteY7" fmla="*/ 1246723 h 1449631"/>
                <a:gd name="connsiteX8" fmla="*/ 872685 w 3979936"/>
                <a:gd name="connsiteY8" fmla="*/ 1449631 h 1449631"/>
                <a:gd name="connsiteX9" fmla="*/ 685800 w 3979936"/>
                <a:gd name="connsiteY9" fmla="*/ 1449631 h 1449631"/>
                <a:gd name="connsiteX10" fmla="*/ 0 w 3979936"/>
                <a:gd name="connsiteY10" fmla="*/ 763831 h 1449631"/>
                <a:gd name="connsiteX0" fmla="*/ 0 w 3979936"/>
                <a:gd name="connsiteY0" fmla="*/ 763831 h 1449631"/>
                <a:gd name="connsiteX1" fmla="*/ 685797 w 3979936"/>
                <a:gd name="connsiteY1" fmla="*/ 40082 h 1449631"/>
                <a:gd name="connsiteX2" fmla="*/ 3979936 w 3979936"/>
                <a:gd name="connsiteY2" fmla="*/ 6842 h 1449631"/>
                <a:gd name="connsiteX3" fmla="*/ 3967129 w 3979936"/>
                <a:gd name="connsiteY3" fmla="*/ 241629 h 1449631"/>
                <a:gd name="connsiteX4" fmla="*/ 778908 w 3979936"/>
                <a:gd name="connsiteY4" fmla="*/ 280939 h 1449631"/>
                <a:gd name="connsiteX5" fmla="*/ 296016 w 3979936"/>
                <a:gd name="connsiteY5" fmla="*/ 763831 h 1449631"/>
                <a:gd name="connsiteX6" fmla="*/ 778908 w 3979936"/>
                <a:gd name="connsiteY6" fmla="*/ 1246723 h 1449631"/>
                <a:gd name="connsiteX7" fmla="*/ 872685 w 3979936"/>
                <a:gd name="connsiteY7" fmla="*/ 1246723 h 1449631"/>
                <a:gd name="connsiteX8" fmla="*/ 872685 w 3979936"/>
                <a:gd name="connsiteY8" fmla="*/ 1449631 h 1449631"/>
                <a:gd name="connsiteX9" fmla="*/ 685800 w 3979936"/>
                <a:gd name="connsiteY9" fmla="*/ 1449631 h 1449631"/>
                <a:gd name="connsiteX10" fmla="*/ 0 w 3979936"/>
                <a:gd name="connsiteY10" fmla="*/ 763831 h 144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9936" h="1449631">
                  <a:moveTo>
                    <a:pt x="0" y="763831"/>
                  </a:moveTo>
                  <a:cubicBezTo>
                    <a:pt x="0" y="528906"/>
                    <a:pt x="307040" y="40082"/>
                    <a:pt x="685797" y="40082"/>
                  </a:cubicBezTo>
                  <a:cubicBezTo>
                    <a:pt x="1529661" y="-4189"/>
                    <a:pt x="3150230" y="-5808"/>
                    <a:pt x="3979936" y="6842"/>
                  </a:cubicBezTo>
                  <a:lnTo>
                    <a:pt x="3967129" y="241629"/>
                  </a:lnTo>
                  <a:lnTo>
                    <a:pt x="778908" y="280939"/>
                  </a:lnTo>
                  <a:cubicBezTo>
                    <a:pt x="512214" y="280939"/>
                    <a:pt x="296016" y="497137"/>
                    <a:pt x="296016" y="763831"/>
                  </a:cubicBezTo>
                  <a:cubicBezTo>
                    <a:pt x="296016" y="1030525"/>
                    <a:pt x="512214" y="1246723"/>
                    <a:pt x="778908" y="1246723"/>
                  </a:cubicBezTo>
                  <a:lnTo>
                    <a:pt x="872685" y="1246723"/>
                  </a:lnTo>
                  <a:lnTo>
                    <a:pt x="872685" y="1449631"/>
                  </a:lnTo>
                  <a:lnTo>
                    <a:pt x="685800" y="1449631"/>
                  </a:lnTo>
                  <a:cubicBezTo>
                    <a:pt x="307043" y="1449631"/>
                    <a:pt x="0" y="998756"/>
                    <a:pt x="0" y="763831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  <a:gs pos="26000">
                  <a:schemeClr val="bg1">
                    <a:lumMod val="6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 rot="10800000">
              <a:off x="756744" y="1969446"/>
              <a:ext cx="3090036" cy="1470561"/>
            </a:xfrm>
            <a:custGeom>
              <a:avLst/>
              <a:gdLst>
                <a:gd name="connsiteX0" fmla="*/ 3655956 w 7308337"/>
                <a:gd name="connsiteY0" fmla="*/ 4457476 h 4457476"/>
                <a:gd name="connsiteX1" fmla="*/ 17238 w 7308337"/>
                <a:gd name="connsiteY1" fmla="*/ 451397 h 4457476"/>
                <a:gd name="connsiteX2" fmla="*/ 0 w 7308337"/>
                <a:gd name="connsiteY2" fmla="*/ 34920 h 4457476"/>
                <a:gd name="connsiteX3" fmla="*/ 103816 w 7308337"/>
                <a:gd name="connsiteY3" fmla="*/ 149583 h 4457476"/>
                <a:gd name="connsiteX4" fmla="*/ 730190 w 7308337"/>
                <a:gd name="connsiteY4" fmla="*/ 386019 h 4457476"/>
                <a:gd name="connsiteX5" fmla="*/ 1464731 w 7308337"/>
                <a:gd name="connsiteY5" fmla="*/ 30113 h 4457476"/>
                <a:gd name="connsiteX6" fmla="*/ 1482667 w 7308337"/>
                <a:gd name="connsiteY6" fmla="*/ 0 h 4457476"/>
                <a:gd name="connsiteX7" fmla="*/ 1500603 w 7308337"/>
                <a:gd name="connsiteY7" fmla="*/ 30113 h 4457476"/>
                <a:gd name="connsiteX8" fmla="*/ 2235145 w 7308337"/>
                <a:gd name="connsiteY8" fmla="*/ 386019 h 4457476"/>
                <a:gd name="connsiteX9" fmla="*/ 2969687 w 7308337"/>
                <a:gd name="connsiteY9" fmla="*/ 30113 h 4457476"/>
                <a:gd name="connsiteX10" fmla="*/ 2978889 w 7308337"/>
                <a:gd name="connsiteY10" fmla="*/ 14664 h 4457476"/>
                <a:gd name="connsiteX11" fmla="*/ 2988091 w 7308337"/>
                <a:gd name="connsiteY11" fmla="*/ 30113 h 4457476"/>
                <a:gd name="connsiteX12" fmla="*/ 3722632 w 7308337"/>
                <a:gd name="connsiteY12" fmla="*/ 386019 h 4457476"/>
                <a:gd name="connsiteX13" fmla="*/ 4349006 w 7308337"/>
                <a:gd name="connsiteY13" fmla="*/ 149583 h 4457476"/>
                <a:gd name="connsiteX14" fmla="*/ 4456057 w 7308337"/>
                <a:gd name="connsiteY14" fmla="*/ 31346 h 4457476"/>
                <a:gd name="connsiteX15" fmla="*/ 4563107 w 7308337"/>
                <a:gd name="connsiteY15" fmla="*/ 149583 h 4457476"/>
                <a:gd name="connsiteX16" fmla="*/ 5189482 w 7308337"/>
                <a:gd name="connsiteY16" fmla="*/ 386019 h 4457476"/>
                <a:gd name="connsiteX17" fmla="*/ 5815856 w 7308337"/>
                <a:gd name="connsiteY17" fmla="*/ 149583 h 4457476"/>
                <a:gd name="connsiteX18" fmla="*/ 5922907 w 7308337"/>
                <a:gd name="connsiteY18" fmla="*/ 31346 h 4457476"/>
                <a:gd name="connsiteX19" fmla="*/ 6029957 w 7308337"/>
                <a:gd name="connsiteY19" fmla="*/ 149583 h 4457476"/>
                <a:gd name="connsiteX20" fmla="*/ 6656332 w 7308337"/>
                <a:gd name="connsiteY20" fmla="*/ 386019 h 4457476"/>
                <a:gd name="connsiteX21" fmla="*/ 7282707 w 7308337"/>
                <a:gd name="connsiteY21" fmla="*/ 149583 h 4457476"/>
                <a:gd name="connsiteX22" fmla="*/ 7308337 w 7308337"/>
                <a:gd name="connsiteY22" fmla="*/ 121275 h 4457476"/>
                <a:gd name="connsiteX23" fmla="*/ 7294673 w 7308337"/>
                <a:gd name="connsiteY23" fmla="*/ 451397 h 4457476"/>
                <a:gd name="connsiteX24" fmla="*/ 3655956 w 7308337"/>
                <a:gd name="connsiteY24" fmla="*/ 4457476 h 445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08337" h="4457476">
                  <a:moveTo>
                    <a:pt x="3655956" y="4457476"/>
                  </a:moveTo>
                  <a:cubicBezTo>
                    <a:pt x="1762171" y="4457476"/>
                    <a:pt x="204544" y="2701551"/>
                    <a:pt x="17238" y="451397"/>
                  </a:cubicBezTo>
                  <a:lnTo>
                    <a:pt x="0" y="34920"/>
                  </a:lnTo>
                  <a:lnTo>
                    <a:pt x="103816" y="149583"/>
                  </a:lnTo>
                  <a:cubicBezTo>
                    <a:pt x="264119" y="295665"/>
                    <a:pt x="485576" y="386019"/>
                    <a:pt x="730190" y="386019"/>
                  </a:cubicBezTo>
                  <a:cubicBezTo>
                    <a:pt x="1035958" y="386019"/>
                    <a:pt x="1305542" y="244841"/>
                    <a:pt x="1464731" y="30113"/>
                  </a:cubicBezTo>
                  <a:lnTo>
                    <a:pt x="1482667" y="0"/>
                  </a:lnTo>
                  <a:lnTo>
                    <a:pt x="1500603" y="30113"/>
                  </a:lnTo>
                  <a:cubicBezTo>
                    <a:pt x="1659793" y="244841"/>
                    <a:pt x="1929377" y="386019"/>
                    <a:pt x="2235145" y="386019"/>
                  </a:cubicBezTo>
                  <a:cubicBezTo>
                    <a:pt x="2540913" y="386019"/>
                    <a:pt x="2810498" y="244841"/>
                    <a:pt x="2969687" y="30113"/>
                  </a:cubicBezTo>
                  <a:lnTo>
                    <a:pt x="2978889" y="14664"/>
                  </a:lnTo>
                  <a:lnTo>
                    <a:pt x="2988091" y="30113"/>
                  </a:lnTo>
                  <a:cubicBezTo>
                    <a:pt x="3147280" y="244841"/>
                    <a:pt x="3416864" y="386019"/>
                    <a:pt x="3722632" y="386019"/>
                  </a:cubicBezTo>
                  <a:cubicBezTo>
                    <a:pt x="3967247" y="386019"/>
                    <a:pt x="4188703" y="295665"/>
                    <a:pt x="4349006" y="149583"/>
                  </a:cubicBezTo>
                  <a:lnTo>
                    <a:pt x="4456057" y="31346"/>
                  </a:lnTo>
                  <a:lnTo>
                    <a:pt x="4563107" y="149583"/>
                  </a:lnTo>
                  <a:cubicBezTo>
                    <a:pt x="4723411" y="295665"/>
                    <a:pt x="4944867" y="386019"/>
                    <a:pt x="5189482" y="386019"/>
                  </a:cubicBezTo>
                  <a:cubicBezTo>
                    <a:pt x="5434096" y="386019"/>
                    <a:pt x="5655553" y="295665"/>
                    <a:pt x="5815856" y="149583"/>
                  </a:cubicBezTo>
                  <a:lnTo>
                    <a:pt x="5922907" y="31346"/>
                  </a:lnTo>
                  <a:lnTo>
                    <a:pt x="6029957" y="149583"/>
                  </a:lnTo>
                  <a:cubicBezTo>
                    <a:pt x="6190260" y="295665"/>
                    <a:pt x="6411717" y="386019"/>
                    <a:pt x="6656332" y="386019"/>
                  </a:cubicBezTo>
                  <a:cubicBezTo>
                    <a:pt x="6900947" y="386019"/>
                    <a:pt x="7122403" y="295665"/>
                    <a:pt x="7282707" y="149583"/>
                  </a:cubicBezTo>
                  <a:lnTo>
                    <a:pt x="7308337" y="121275"/>
                  </a:lnTo>
                  <a:lnTo>
                    <a:pt x="7294673" y="451397"/>
                  </a:lnTo>
                  <a:cubicBezTo>
                    <a:pt x="7107368" y="2701551"/>
                    <a:pt x="5549741" y="4457476"/>
                    <a:pt x="3655956" y="4457476"/>
                  </a:cubicBezTo>
                  <a:close/>
                </a:path>
              </a:pathLst>
            </a:custGeom>
            <a:solidFill>
              <a:srgbClr val="DDC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4" name="Csoportba foglalás 153"/>
            <p:cNvGrpSpPr/>
            <p:nvPr/>
          </p:nvGrpSpPr>
          <p:grpSpPr>
            <a:xfrm>
              <a:off x="855318" y="2031784"/>
              <a:ext cx="2930068" cy="1296879"/>
              <a:chOff x="5820354" y="3129798"/>
              <a:chExt cx="2930068" cy="1296879"/>
            </a:xfrm>
          </p:grpSpPr>
          <p:sp>
            <p:nvSpPr>
              <p:cNvPr id="149" name="Szabadkézi sokszög 148"/>
              <p:cNvSpPr/>
              <p:nvPr/>
            </p:nvSpPr>
            <p:spPr>
              <a:xfrm>
                <a:off x="6416158" y="3133360"/>
                <a:ext cx="1453759" cy="1130463"/>
              </a:xfrm>
              <a:custGeom>
                <a:avLst/>
                <a:gdLst>
                  <a:gd name="connsiteX0" fmla="*/ 856283 w 1453759"/>
                  <a:gd name="connsiteY0" fmla="*/ 0 h 1130463"/>
                  <a:gd name="connsiteX1" fmla="*/ 1411847 w 1453759"/>
                  <a:gd name="connsiteY1" fmla="*/ 320443 h 1130463"/>
                  <a:gd name="connsiteX2" fmla="*/ 1453759 w 1453759"/>
                  <a:gd name="connsiteY2" fmla="*/ 386195 h 1130463"/>
                  <a:gd name="connsiteX3" fmla="*/ 1453752 w 1453759"/>
                  <a:gd name="connsiteY3" fmla="*/ 386186 h 1130463"/>
                  <a:gd name="connsiteX4" fmla="*/ 1411846 w 1453759"/>
                  <a:gd name="connsiteY4" fmla="*/ 320444 h 1130463"/>
                  <a:gd name="connsiteX5" fmla="*/ 856283 w 1453759"/>
                  <a:gd name="connsiteY5" fmla="*/ 1 h 1130463"/>
                  <a:gd name="connsiteX6" fmla="*/ 627 w 1453759"/>
                  <a:gd name="connsiteY6" fmla="*/ 1120479 h 1130463"/>
                  <a:gd name="connsiteX7" fmla="*/ 0 w 1453759"/>
                  <a:gd name="connsiteY7" fmla="*/ 1130463 h 1130463"/>
                  <a:gd name="connsiteX8" fmla="*/ 627 w 1453759"/>
                  <a:gd name="connsiteY8" fmla="*/ 1120478 h 1130463"/>
                  <a:gd name="connsiteX9" fmla="*/ 856283 w 1453759"/>
                  <a:gd name="connsiteY9" fmla="*/ 0 h 113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3759" h="1130463">
                    <a:moveTo>
                      <a:pt x="856283" y="0"/>
                    </a:moveTo>
                    <a:cubicBezTo>
                      <a:pt x="1067318" y="0"/>
                      <a:pt x="1260871" y="120255"/>
                      <a:pt x="1411847" y="320443"/>
                    </a:cubicBezTo>
                    <a:lnTo>
                      <a:pt x="1453759" y="386195"/>
                    </a:lnTo>
                    <a:lnTo>
                      <a:pt x="1453752" y="386186"/>
                    </a:lnTo>
                    <a:lnTo>
                      <a:pt x="1411846" y="320444"/>
                    </a:lnTo>
                    <a:cubicBezTo>
                      <a:pt x="1260871" y="120256"/>
                      <a:pt x="1067317" y="1"/>
                      <a:pt x="856283" y="1"/>
                    </a:cubicBezTo>
                    <a:cubicBezTo>
                      <a:pt x="434214" y="1"/>
                      <a:pt x="82069" y="481023"/>
                      <a:pt x="627" y="1120479"/>
                    </a:cubicBezTo>
                    <a:lnTo>
                      <a:pt x="0" y="1130463"/>
                    </a:lnTo>
                    <a:lnTo>
                      <a:pt x="627" y="1120478"/>
                    </a:lnTo>
                    <a:cubicBezTo>
                      <a:pt x="82069" y="481022"/>
                      <a:pt x="434214" y="0"/>
                      <a:pt x="85628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Szabadkézi sokszög 147"/>
              <p:cNvSpPr/>
              <p:nvPr/>
            </p:nvSpPr>
            <p:spPr>
              <a:xfrm>
                <a:off x="7195994" y="3143230"/>
                <a:ext cx="87308" cy="48606"/>
              </a:xfrm>
              <a:custGeom>
                <a:avLst/>
                <a:gdLst>
                  <a:gd name="connsiteX0" fmla="*/ 85222 w 87308"/>
                  <a:gd name="connsiteY0" fmla="*/ 0 h 48606"/>
                  <a:gd name="connsiteX1" fmla="*/ 87308 w 87308"/>
                  <a:gd name="connsiteY1" fmla="*/ 397 h 48606"/>
                  <a:gd name="connsiteX2" fmla="*/ 87305 w 87308"/>
                  <a:gd name="connsiteY2" fmla="*/ 397 h 48606"/>
                  <a:gd name="connsiteX3" fmla="*/ 85221 w 87308"/>
                  <a:gd name="connsiteY3" fmla="*/ 1 h 48606"/>
                  <a:gd name="connsiteX4" fmla="*/ 27613 w 87308"/>
                  <a:gd name="connsiteY4" fmla="*/ 21919 h 48606"/>
                  <a:gd name="connsiteX5" fmla="*/ 0 w 87308"/>
                  <a:gd name="connsiteY5" fmla="*/ 48606 h 48606"/>
                  <a:gd name="connsiteX6" fmla="*/ 0 w 87308"/>
                  <a:gd name="connsiteY6" fmla="*/ 48606 h 48606"/>
                  <a:gd name="connsiteX7" fmla="*/ 85222 w 87308"/>
                  <a:gd name="connsiteY7" fmla="*/ 0 h 4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308" h="48606">
                    <a:moveTo>
                      <a:pt x="85222" y="0"/>
                    </a:moveTo>
                    <a:lnTo>
                      <a:pt x="87308" y="397"/>
                    </a:lnTo>
                    <a:lnTo>
                      <a:pt x="87305" y="397"/>
                    </a:lnTo>
                    <a:lnTo>
                      <a:pt x="85221" y="1"/>
                    </a:lnTo>
                    <a:cubicBezTo>
                      <a:pt x="65562" y="1"/>
                      <a:pt x="46311" y="7517"/>
                      <a:pt x="27613" y="21919"/>
                    </a:cubicBezTo>
                    <a:lnTo>
                      <a:pt x="0" y="48606"/>
                    </a:lnTo>
                    <a:lnTo>
                      <a:pt x="0" y="48606"/>
                    </a:lnTo>
                    <a:cubicBezTo>
                      <a:pt x="27163" y="16911"/>
                      <a:pt x="55734" y="0"/>
                      <a:pt x="8522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Szabadkézi sokszög 146"/>
              <p:cNvSpPr/>
              <p:nvPr/>
            </p:nvSpPr>
            <p:spPr>
              <a:xfrm>
                <a:off x="7283300" y="3143229"/>
                <a:ext cx="324247" cy="1262882"/>
              </a:xfrm>
              <a:custGeom>
                <a:avLst/>
                <a:gdLst>
                  <a:gd name="connsiteX0" fmla="*/ 2089 w 324247"/>
                  <a:gd name="connsiteY0" fmla="*/ 0 h 1262882"/>
                  <a:gd name="connsiteX1" fmla="*/ 320917 w 324247"/>
                  <a:gd name="connsiteY1" fmla="*/ 1120478 h 1262882"/>
                  <a:gd name="connsiteX2" fmla="*/ 324247 w 324247"/>
                  <a:gd name="connsiteY2" fmla="*/ 1262882 h 1262882"/>
                  <a:gd name="connsiteX3" fmla="*/ 324245 w 324247"/>
                  <a:gd name="connsiteY3" fmla="*/ 1262880 h 1262882"/>
                  <a:gd name="connsiteX4" fmla="*/ 320915 w 324247"/>
                  <a:gd name="connsiteY4" fmla="*/ 1120479 h 1262882"/>
                  <a:gd name="connsiteX5" fmla="*/ 2087 w 324247"/>
                  <a:gd name="connsiteY5" fmla="*/ 1 h 1262882"/>
                  <a:gd name="connsiteX6" fmla="*/ 5 w 324247"/>
                  <a:gd name="connsiteY6" fmla="*/ 397 h 1262882"/>
                  <a:gd name="connsiteX7" fmla="*/ 2 w 324247"/>
                  <a:gd name="connsiteY7" fmla="*/ 398 h 1262882"/>
                  <a:gd name="connsiteX8" fmla="*/ 0 w 324247"/>
                  <a:gd name="connsiteY8" fmla="*/ 397 h 1262882"/>
                  <a:gd name="connsiteX9" fmla="*/ 3 w 324247"/>
                  <a:gd name="connsiteY9" fmla="*/ 397 h 1262882"/>
                  <a:gd name="connsiteX10" fmla="*/ 2089 w 324247"/>
                  <a:gd name="connsiteY10" fmla="*/ 0 h 126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247" h="1262882">
                    <a:moveTo>
                      <a:pt x="2089" y="0"/>
                    </a:moveTo>
                    <a:cubicBezTo>
                      <a:pt x="159359" y="0"/>
                      <a:pt x="290572" y="481022"/>
                      <a:pt x="320917" y="1120478"/>
                    </a:cubicBezTo>
                    <a:lnTo>
                      <a:pt x="324247" y="1262882"/>
                    </a:lnTo>
                    <a:lnTo>
                      <a:pt x="324245" y="1262880"/>
                    </a:lnTo>
                    <a:lnTo>
                      <a:pt x="320915" y="1120479"/>
                    </a:lnTo>
                    <a:cubicBezTo>
                      <a:pt x="290570" y="481023"/>
                      <a:pt x="159357" y="1"/>
                      <a:pt x="2087" y="1"/>
                    </a:cubicBezTo>
                    <a:lnTo>
                      <a:pt x="5" y="397"/>
                    </a:lnTo>
                    <a:lnTo>
                      <a:pt x="2" y="398"/>
                    </a:lnTo>
                    <a:lnTo>
                      <a:pt x="0" y="397"/>
                    </a:lnTo>
                    <a:lnTo>
                      <a:pt x="3" y="397"/>
                    </a:lnTo>
                    <a:lnTo>
                      <a:pt x="208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Szabadkézi sokszög 145"/>
              <p:cNvSpPr/>
              <p:nvPr/>
            </p:nvSpPr>
            <p:spPr>
              <a:xfrm>
                <a:off x="6981265" y="3143627"/>
                <a:ext cx="302035" cy="902319"/>
              </a:xfrm>
              <a:custGeom>
                <a:avLst/>
                <a:gdLst>
                  <a:gd name="connsiteX0" fmla="*/ 302035 w 302035"/>
                  <a:gd name="connsiteY0" fmla="*/ 0 h 902319"/>
                  <a:gd name="connsiteX1" fmla="*/ 302035 w 302035"/>
                  <a:gd name="connsiteY1" fmla="*/ 0 h 902319"/>
                  <a:gd name="connsiteX2" fmla="*/ 274960 w 302035"/>
                  <a:gd name="connsiteY2" fmla="*/ 5162 h 902319"/>
                  <a:gd name="connsiteX3" fmla="*/ 0 w 302035"/>
                  <a:gd name="connsiteY3" fmla="*/ 902319 h 902319"/>
                  <a:gd name="connsiteX4" fmla="*/ 274959 w 302035"/>
                  <a:gd name="connsiteY4" fmla="*/ 5162 h 902319"/>
                  <a:gd name="connsiteX5" fmla="*/ 302035 w 302035"/>
                  <a:gd name="connsiteY5" fmla="*/ 0 h 9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035" h="902319">
                    <a:moveTo>
                      <a:pt x="302035" y="0"/>
                    </a:moveTo>
                    <a:lnTo>
                      <a:pt x="302035" y="0"/>
                    </a:lnTo>
                    <a:lnTo>
                      <a:pt x="274960" y="5162"/>
                    </a:lnTo>
                    <a:cubicBezTo>
                      <a:pt x="148863" y="53451"/>
                      <a:pt x="43443" y="411860"/>
                      <a:pt x="0" y="902319"/>
                    </a:cubicBezTo>
                    <a:cubicBezTo>
                      <a:pt x="43443" y="411860"/>
                      <a:pt x="148862" y="53451"/>
                      <a:pt x="274959" y="5162"/>
                    </a:cubicBezTo>
                    <a:lnTo>
                      <a:pt x="3020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Szabadkézi sokszög 144"/>
              <p:cNvSpPr/>
              <p:nvPr/>
            </p:nvSpPr>
            <p:spPr>
              <a:xfrm>
                <a:off x="6973475" y="3163620"/>
                <a:ext cx="145698" cy="63233"/>
              </a:xfrm>
              <a:custGeom>
                <a:avLst/>
                <a:gdLst>
                  <a:gd name="connsiteX0" fmla="*/ 145698 w 145698"/>
                  <a:gd name="connsiteY0" fmla="*/ 0 h 63233"/>
                  <a:gd name="connsiteX1" fmla="*/ 0 w 145698"/>
                  <a:gd name="connsiteY1" fmla="*/ 63233 h 63233"/>
                  <a:gd name="connsiteX2" fmla="*/ 145698 w 145698"/>
                  <a:gd name="connsiteY2" fmla="*/ 0 h 6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98" h="63233">
                    <a:moveTo>
                      <a:pt x="145698" y="0"/>
                    </a:moveTo>
                    <a:cubicBezTo>
                      <a:pt x="95517" y="14402"/>
                      <a:pt x="46820" y="35689"/>
                      <a:pt x="0" y="63233"/>
                    </a:cubicBezTo>
                    <a:cubicBezTo>
                      <a:pt x="46819" y="35689"/>
                      <a:pt x="95516" y="14402"/>
                      <a:pt x="14569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Szabadkézi sokszög 143"/>
              <p:cNvSpPr/>
              <p:nvPr/>
            </p:nvSpPr>
            <p:spPr>
              <a:xfrm>
                <a:off x="6954242" y="3191835"/>
                <a:ext cx="241752" cy="1234842"/>
              </a:xfrm>
              <a:custGeom>
                <a:avLst/>
                <a:gdLst>
                  <a:gd name="connsiteX0" fmla="*/ 241752 w 241752"/>
                  <a:gd name="connsiteY0" fmla="*/ 0 h 1234842"/>
                  <a:gd name="connsiteX1" fmla="*/ 215078 w 241752"/>
                  <a:gd name="connsiteY1" fmla="*/ 36545 h 1234842"/>
                  <a:gd name="connsiteX2" fmla="*/ 8147 w 241752"/>
                  <a:gd name="connsiteY2" fmla="*/ 1071872 h 1234842"/>
                  <a:gd name="connsiteX3" fmla="*/ 4657 w 241752"/>
                  <a:gd name="connsiteY3" fmla="*/ 1221137 h 1234842"/>
                  <a:gd name="connsiteX4" fmla="*/ 8829 w 241752"/>
                  <a:gd name="connsiteY4" fmla="*/ 1221137 h 1234842"/>
                  <a:gd name="connsiteX5" fmla="*/ 26410 w 241752"/>
                  <a:gd name="connsiteY5" fmla="*/ 1221137 h 1234842"/>
                  <a:gd name="connsiteX6" fmla="*/ 12504 w 241752"/>
                  <a:gd name="connsiteY6" fmla="*/ 1234842 h 1234842"/>
                  <a:gd name="connsiteX7" fmla="*/ 0 w 241752"/>
                  <a:gd name="connsiteY7" fmla="*/ 1221138 h 1234842"/>
                  <a:gd name="connsiteX8" fmla="*/ 4656 w 241752"/>
                  <a:gd name="connsiteY8" fmla="*/ 1221138 h 1234842"/>
                  <a:gd name="connsiteX9" fmla="*/ 8145 w 241752"/>
                  <a:gd name="connsiteY9" fmla="*/ 1071873 h 1234842"/>
                  <a:gd name="connsiteX10" fmla="*/ 241751 w 241752"/>
                  <a:gd name="connsiteY10" fmla="*/ 1 h 1234842"/>
                  <a:gd name="connsiteX11" fmla="*/ 241752 w 241752"/>
                  <a:gd name="connsiteY11" fmla="*/ 0 h 123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752" h="1234842">
                    <a:moveTo>
                      <a:pt x="241752" y="0"/>
                    </a:moveTo>
                    <a:lnTo>
                      <a:pt x="215078" y="36545"/>
                    </a:lnTo>
                    <a:cubicBezTo>
                      <a:pt x="110404" y="201807"/>
                      <a:pt x="30906" y="592280"/>
                      <a:pt x="8147" y="1071872"/>
                    </a:cubicBezTo>
                    <a:lnTo>
                      <a:pt x="4657" y="1221137"/>
                    </a:lnTo>
                    <a:lnTo>
                      <a:pt x="8829" y="1221137"/>
                    </a:lnTo>
                    <a:lnTo>
                      <a:pt x="26410" y="1221137"/>
                    </a:lnTo>
                    <a:lnTo>
                      <a:pt x="12504" y="1234842"/>
                    </a:lnTo>
                    <a:lnTo>
                      <a:pt x="0" y="1221138"/>
                    </a:lnTo>
                    <a:lnTo>
                      <a:pt x="4656" y="1221138"/>
                    </a:lnTo>
                    <a:lnTo>
                      <a:pt x="8145" y="1071873"/>
                    </a:lnTo>
                    <a:cubicBezTo>
                      <a:pt x="32800" y="552315"/>
                      <a:pt x="124045" y="137348"/>
                      <a:pt x="241751" y="1"/>
                    </a:cubicBezTo>
                    <a:lnTo>
                      <a:pt x="24175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Szabadkézi sokszög 142"/>
              <p:cNvSpPr/>
              <p:nvPr/>
            </p:nvSpPr>
            <p:spPr>
              <a:xfrm>
                <a:off x="6418124" y="3272782"/>
                <a:ext cx="486578" cy="989397"/>
              </a:xfrm>
              <a:custGeom>
                <a:avLst/>
                <a:gdLst>
                  <a:gd name="connsiteX0" fmla="*/ 486578 w 486578"/>
                  <a:gd name="connsiteY0" fmla="*/ 0 h 989397"/>
                  <a:gd name="connsiteX1" fmla="*/ 0 w 486578"/>
                  <a:gd name="connsiteY1" fmla="*/ 989397 h 989397"/>
                  <a:gd name="connsiteX2" fmla="*/ 486578 w 486578"/>
                  <a:gd name="connsiteY2" fmla="*/ 0 h 989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6578" h="989397">
                    <a:moveTo>
                      <a:pt x="486578" y="0"/>
                    </a:moveTo>
                    <a:cubicBezTo>
                      <a:pt x="239931" y="185031"/>
                      <a:pt x="55991" y="549772"/>
                      <a:pt x="0" y="989397"/>
                    </a:cubicBezTo>
                    <a:cubicBezTo>
                      <a:pt x="55990" y="549772"/>
                      <a:pt x="239930" y="185031"/>
                      <a:pt x="4865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Szabadkézi sokszög 141"/>
              <p:cNvSpPr/>
              <p:nvPr/>
            </p:nvSpPr>
            <p:spPr>
              <a:xfrm>
                <a:off x="7659576" y="3285675"/>
                <a:ext cx="210334" cy="233871"/>
              </a:xfrm>
              <a:custGeom>
                <a:avLst/>
                <a:gdLst>
                  <a:gd name="connsiteX0" fmla="*/ 0 w 210334"/>
                  <a:gd name="connsiteY0" fmla="*/ 0 h 233871"/>
                  <a:gd name="connsiteX1" fmla="*/ 111205 w 210334"/>
                  <a:gd name="connsiteY1" fmla="*/ 105225 h 233871"/>
                  <a:gd name="connsiteX2" fmla="*/ 210334 w 210334"/>
                  <a:gd name="connsiteY2" fmla="*/ 233871 h 233871"/>
                  <a:gd name="connsiteX3" fmla="*/ 210334 w 210334"/>
                  <a:gd name="connsiteY3" fmla="*/ 233871 h 233871"/>
                  <a:gd name="connsiteX4" fmla="*/ 111205 w 210334"/>
                  <a:gd name="connsiteY4" fmla="*/ 105226 h 233871"/>
                  <a:gd name="connsiteX5" fmla="*/ 0 w 210334"/>
                  <a:gd name="connsiteY5" fmla="*/ 0 h 23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334" h="233871">
                    <a:moveTo>
                      <a:pt x="0" y="0"/>
                    </a:moveTo>
                    <a:cubicBezTo>
                      <a:pt x="38780" y="30727"/>
                      <a:pt x="75936" y="65943"/>
                      <a:pt x="111205" y="105225"/>
                    </a:cubicBezTo>
                    <a:lnTo>
                      <a:pt x="210334" y="233871"/>
                    </a:lnTo>
                    <a:lnTo>
                      <a:pt x="210334" y="233871"/>
                    </a:lnTo>
                    <a:lnTo>
                      <a:pt x="111205" y="105226"/>
                    </a:lnTo>
                    <a:cubicBezTo>
                      <a:pt x="75936" y="65943"/>
                      <a:pt x="38780" y="30728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Szabadkézi sokszög 140"/>
              <p:cNvSpPr/>
              <p:nvPr/>
            </p:nvSpPr>
            <p:spPr>
              <a:xfrm>
                <a:off x="7869910" y="3519546"/>
                <a:ext cx="267652" cy="872681"/>
              </a:xfrm>
              <a:custGeom>
                <a:avLst/>
                <a:gdLst>
                  <a:gd name="connsiteX0" fmla="*/ 0 w 267652"/>
                  <a:gd name="connsiteY0" fmla="*/ 0 h 872681"/>
                  <a:gd name="connsiteX1" fmla="*/ 7 w 267652"/>
                  <a:gd name="connsiteY1" fmla="*/ 9 h 872681"/>
                  <a:gd name="connsiteX2" fmla="*/ 1920 w 267652"/>
                  <a:gd name="connsiteY2" fmla="*/ 3011 h 872681"/>
                  <a:gd name="connsiteX3" fmla="*/ 62950 w 267652"/>
                  <a:gd name="connsiteY3" fmla="*/ 98755 h 872681"/>
                  <a:gd name="connsiteX4" fmla="*/ 85777 w 267652"/>
                  <a:gd name="connsiteY4" fmla="*/ 149058 h 872681"/>
                  <a:gd name="connsiteX5" fmla="*/ 93660 w 267652"/>
                  <a:gd name="connsiteY5" fmla="*/ 166428 h 872681"/>
                  <a:gd name="connsiteX6" fmla="*/ 149486 w 267652"/>
                  <a:gd name="connsiteY6" fmla="*/ 289447 h 872681"/>
                  <a:gd name="connsiteX7" fmla="*/ 159153 w 267652"/>
                  <a:gd name="connsiteY7" fmla="*/ 320724 h 872681"/>
                  <a:gd name="connsiteX8" fmla="*/ 171086 w 267652"/>
                  <a:gd name="connsiteY8" fmla="*/ 359335 h 872681"/>
                  <a:gd name="connsiteX9" fmla="*/ 215349 w 267652"/>
                  <a:gd name="connsiteY9" fmla="*/ 502553 h 872681"/>
                  <a:gd name="connsiteX10" fmla="*/ 258187 w 267652"/>
                  <a:gd name="connsiteY10" fmla="*/ 734292 h 872681"/>
                  <a:gd name="connsiteX11" fmla="*/ 258292 w 267652"/>
                  <a:gd name="connsiteY11" fmla="*/ 735957 h 872681"/>
                  <a:gd name="connsiteX12" fmla="*/ 259526 w 267652"/>
                  <a:gd name="connsiteY12" fmla="*/ 742632 h 872681"/>
                  <a:gd name="connsiteX13" fmla="*/ 267652 w 267652"/>
                  <a:gd name="connsiteY13" fmla="*/ 872157 h 872681"/>
                  <a:gd name="connsiteX14" fmla="*/ 266871 w 267652"/>
                  <a:gd name="connsiteY14" fmla="*/ 872681 h 872681"/>
                  <a:gd name="connsiteX15" fmla="*/ 258292 w 267652"/>
                  <a:gd name="connsiteY15" fmla="*/ 735958 h 872681"/>
                  <a:gd name="connsiteX16" fmla="*/ 258291 w 267652"/>
                  <a:gd name="connsiteY16" fmla="*/ 735950 h 872681"/>
                  <a:gd name="connsiteX17" fmla="*/ 258187 w 267652"/>
                  <a:gd name="connsiteY17" fmla="*/ 734293 h 872681"/>
                  <a:gd name="connsiteX18" fmla="*/ 215349 w 267652"/>
                  <a:gd name="connsiteY18" fmla="*/ 502554 h 872681"/>
                  <a:gd name="connsiteX19" fmla="*/ 171098 w 267652"/>
                  <a:gd name="connsiteY19" fmla="*/ 359373 h 872681"/>
                  <a:gd name="connsiteX20" fmla="*/ 159152 w 267652"/>
                  <a:gd name="connsiteY20" fmla="*/ 320721 h 872681"/>
                  <a:gd name="connsiteX21" fmla="*/ 149486 w 267652"/>
                  <a:gd name="connsiteY21" fmla="*/ 289448 h 872681"/>
                  <a:gd name="connsiteX22" fmla="*/ 93667 w 267652"/>
                  <a:gd name="connsiteY22" fmla="*/ 166444 h 872681"/>
                  <a:gd name="connsiteX23" fmla="*/ 85775 w 267652"/>
                  <a:gd name="connsiteY23" fmla="*/ 149054 h 872681"/>
                  <a:gd name="connsiteX24" fmla="*/ 62950 w 267652"/>
                  <a:gd name="connsiteY24" fmla="*/ 98756 h 872681"/>
                  <a:gd name="connsiteX25" fmla="*/ 1931 w 267652"/>
                  <a:gd name="connsiteY25" fmla="*/ 3030 h 872681"/>
                  <a:gd name="connsiteX26" fmla="*/ 0 w 267652"/>
                  <a:gd name="connsiteY26" fmla="*/ 0 h 87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67652" h="872681">
                    <a:moveTo>
                      <a:pt x="0" y="0"/>
                    </a:moveTo>
                    <a:lnTo>
                      <a:pt x="7" y="9"/>
                    </a:lnTo>
                    <a:lnTo>
                      <a:pt x="1920" y="3011"/>
                    </a:lnTo>
                    <a:lnTo>
                      <a:pt x="62950" y="98755"/>
                    </a:lnTo>
                    <a:lnTo>
                      <a:pt x="85777" y="149058"/>
                    </a:lnTo>
                    <a:lnTo>
                      <a:pt x="93660" y="166428"/>
                    </a:lnTo>
                    <a:lnTo>
                      <a:pt x="149486" y="289447"/>
                    </a:lnTo>
                    <a:lnTo>
                      <a:pt x="159153" y="320724"/>
                    </a:lnTo>
                    <a:lnTo>
                      <a:pt x="171086" y="359335"/>
                    </a:lnTo>
                    <a:lnTo>
                      <a:pt x="215349" y="502553"/>
                    </a:lnTo>
                    <a:cubicBezTo>
                      <a:pt x="233597" y="576903"/>
                      <a:pt x="248007" y="654360"/>
                      <a:pt x="258187" y="734292"/>
                    </a:cubicBezTo>
                    <a:lnTo>
                      <a:pt x="258292" y="735957"/>
                    </a:lnTo>
                    <a:lnTo>
                      <a:pt x="259526" y="742632"/>
                    </a:lnTo>
                    <a:lnTo>
                      <a:pt x="267652" y="872157"/>
                    </a:lnTo>
                    <a:lnTo>
                      <a:pt x="266871" y="872681"/>
                    </a:lnTo>
                    <a:lnTo>
                      <a:pt x="258292" y="735958"/>
                    </a:lnTo>
                    <a:lnTo>
                      <a:pt x="258291" y="735950"/>
                    </a:lnTo>
                    <a:lnTo>
                      <a:pt x="258187" y="734293"/>
                    </a:lnTo>
                    <a:cubicBezTo>
                      <a:pt x="248007" y="654361"/>
                      <a:pt x="233597" y="576904"/>
                      <a:pt x="215349" y="502554"/>
                    </a:cubicBezTo>
                    <a:lnTo>
                      <a:pt x="171098" y="359373"/>
                    </a:lnTo>
                    <a:lnTo>
                      <a:pt x="159152" y="320721"/>
                    </a:lnTo>
                    <a:lnTo>
                      <a:pt x="149486" y="289448"/>
                    </a:lnTo>
                    <a:lnTo>
                      <a:pt x="93667" y="166444"/>
                    </a:lnTo>
                    <a:lnTo>
                      <a:pt x="85775" y="149054"/>
                    </a:lnTo>
                    <a:lnTo>
                      <a:pt x="62950" y="98756"/>
                    </a:lnTo>
                    <a:lnTo>
                      <a:pt x="1931" y="303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Szabadkézi sokszög 139"/>
              <p:cNvSpPr/>
              <p:nvPr/>
            </p:nvSpPr>
            <p:spPr>
              <a:xfrm>
                <a:off x="7869918" y="3519555"/>
                <a:ext cx="745" cy="967"/>
              </a:xfrm>
              <a:custGeom>
                <a:avLst/>
                <a:gdLst>
                  <a:gd name="connsiteX0" fmla="*/ 0 w 745"/>
                  <a:gd name="connsiteY0" fmla="*/ 0 h 967"/>
                  <a:gd name="connsiteX1" fmla="*/ 745 w 745"/>
                  <a:gd name="connsiteY1" fmla="*/ 967 h 967"/>
                  <a:gd name="connsiteX2" fmla="*/ 0 w 745"/>
                  <a:gd name="connsiteY2" fmla="*/ 0 h 967"/>
                  <a:gd name="connsiteX3" fmla="*/ 0 w 745"/>
                  <a:gd name="connsiteY3" fmla="*/ 0 h 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" h="967">
                    <a:moveTo>
                      <a:pt x="0" y="0"/>
                    </a:moveTo>
                    <a:lnTo>
                      <a:pt x="745" y="9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Szabadkézi sokszög 138"/>
              <p:cNvSpPr/>
              <p:nvPr/>
            </p:nvSpPr>
            <p:spPr>
              <a:xfrm>
                <a:off x="8086599" y="4030441"/>
                <a:ext cx="41603" cy="225063"/>
              </a:xfrm>
              <a:custGeom>
                <a:avLst/>
                <a:gdLst>
                  <a:gd name="connsiteX0" fmla="*/ 0 w 41603"/>
                  <a:gd name="connsiteY0" fmla="*/ 0 h 225063"/>
                  <a:gd name="connsiteX1" fmla="*/ 41603 w 41603"/>
                  <a:gd name="connsiteY1" fmla="*/ 225055 h 225063"/>
                  <a:gd name="connsiteX2" fmla="*/ 41603 w 41603"/>
                  <a:gd name="connsiteY2" fmla="*/ 225063 h 225063"/>
                  <a:gd name="connsiteX3" fmla="*/ 0 w 41603"/>
                  <a:gd name="connsiteY3" fmla="*/ 0 h 22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03" h="225063">
                    <a:moveTo>
                      <a:pt x="0" y="0"/>
                    </a:moveTo>
                    <a:lnTo>
                      <a:pt x="41603" y="225055"/>
                    </a:lnTo>
                    <a:lnTo>
                      <a:pt x="41603" y="22506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Szabadkézi sokszög 137"/>
              <p:cNvSpPr/>
              <p:nvPr/>
            </p:nvSpPr>
            <p:spPr>
              <a:xfrm>
                <a:off x="6963072" y="4045946"/>
                <a:ext cx="18193" cy="367027"/>
              </a:xfrm>
              <a:custGeom>
                <a:avLst/>
                <a:gdLst>
                  <a:gd name="connsiteX0" fmla="*/ 18193 w 18193"/>
                  <a:gd name="connsiteY0" fmla="*/ 0 h 367027"/>
                  <a:gd name="connsiteX1" fmla="*/ 3490 w 18193"/>
                  <a:gd name="connsiteY1" fmla="*/ 217762 h 367027"/>
                  <a:gd name="connsiteX2" fmla="*/ 0 w 18193"/>
                  <a:gd name="connsiteY2" fmla="*/ 367027 h 367027"/>
                  <a:gd name="connsiteX3" fmla="*/ 3489 w 18193"/>
                  <a:gd name="connsiteY3" fmla="*/ 217762 h 367027"/>
                  <a:gd name="connsiteX4" fmla="*/ 18193 w 18193"/>
                  <a:gd name="connsiteY4" fmla="*/ 0 h 367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3" h="367027">
                    <a:moveTo>
                      <a:pt x="18193" y="0"/>
                    </a:moveTo>
                    <a:cubicBezTo>
                      <a:pt x="11987" y="70065"/>
                      <a:pt x="7046" y="142826"/>
                      <a:pt x="3490" y="217762"/>
                    </a:cubicBezTo>
                    <a:lnTo>
                      <a:pt x="0" y="367027"/>
                    </a:lnTo>
                    <a:lnTo>
                      <a:pt x="3489" y="217762"/>
                    </a:lnTo>
                    <a:cubicBezTo>
                      <a:pt x="7045" y="142826"/>
                      <a:pt x="11986" y="70065"/>
                      <a:pt x="1819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Szabadkézi sokszög 123"/>
              <p:cNvSpPr/>
              <p:nvPr/>
            </p:nvSpPr>
            <p:spPr>
              <a:xfrm>
                <a:off x="5820354" y="3129798"/>
                <a:ext cx="2930068" cy="1283174"/>
              </a:xfrm>
              <a:custGeom>
                <a:avLst/>
                <a:gdLst>
                  <a:gd name="connsiteX0" fmla="*/ 1465034 w 2930068"/>
                  <a:gd name="connsiteY0" fmla="*/ 0 h 1283174"/>
                  <a:gd name="connsiteX1" fmla="*/ 2928830 w 2930068"/>
                  <a:gd name="connsiteY1" fmla="*/ 1259811 h 1283174"/>
                  <a:gd name="connsiteX2" fmla="*/ 2930068 w 2930068"/>
                  <a:gd name="connsiteY2" fmla="*/ 1283174 h 1283174"/>
                  <a:gd name="connsiteX3" fmla="*/ 2929032 w 2930068"/>
                  <a:gd name="connsiteY3" fmla="*/ 1283174 h 1283174"/>
                  <a:gd name="connsiteX4" fmla="*/ 2908424 w 2930068"/>
                  <a:gd name="connsiteY4" fmla="*/ 1262863 h 1283174"/>
                  <a:gd name="connsiteX5" fmla="*/ 2612101 w 2930068"/>
                  <a:gd name="connsiteY5" fmla="*/ 1163054 h 1283174"/>
                  <a:gd name="connsiteX6" fmla="*/ 2377798 w 2930068"/>
                  <a:gd name="connsiteY6" fmla="*/ 1221252 h 1283174"/>
                  <a:gd name="connsiteX7" fmla="*/ 2317208 w 2930068"/>
                  <a:gd name="connsiteY7" fmla="*/ 1261904 h 1283174"/>
                  <a:gd name="connsiteX8" fmla="*/ 2309082 w 2930068"/>
                  <a:gd name="connsiteY8" fmla="*/ 1132379 h 1283174"/>
                  <a:gd name="connsiteX9" fmla="*/ 2307848 w 2930068"/>
                  <a:gd name="connsiteY9" fmla="*/ 1125704 h 1283174"/>
                  <a:gd name="connsiteX10" fmla="*/ 2307743 w 2930068"/>
                  <a:gd name="connsiteY10" fmla="*/ 1124039 h 1283174"/>
                  <a:gd name="connsiteX11" fmla="*/ 2264905 w 2930068"/>
                  <a:gd name="connsiteY11" fmla="*/ 892300 h 1283174"/>
                  <a:gd name="connsiteX12" fmla="*/ 2220642 w 2930068"/>
                  <a:gd name="connsiteY12" fmla="*/ 749082 h 1283174"/>
                  <a:gd name="connsiteX13" fmla="*/ 2208709 w 2930068"/>
                  <a:gd name="connsiteY13" fmla="*/ 710471 h 1283174"/>
                  <a:gd name="connsiteX14" fmla="*/ 2199042 w 2930068"/>
                  <a:gd name="connsiteY14" fmla="*/ 679194 h 1283174"/>
                  <a:gd name="connsiteX15" fmla="*/ 2143216 w 2930068"/>
                  <a:gd name="connsiteY15" fmla="*/ 556175 h 1283174"/>
                  <a:gd name="connsiteX16" fmla="*/ 2135333 w 2930068"/>
                  <a:gd name="connsiteY16" fmla="*/ 538805 h 1283174"/>
                  <a:gd name="connsiteX17" fmla="*/ 2112506 w 2930068"/>
                  <a:gd name="connsiteY17" fmla="*/ 488502 h 1283174"/>
                  <a:gd name="connsiteX18" fmla="*/ 2051476 w 2930068"/>
                  <a:gd name="connsiteY18" fmla="*/ 392758 h 1283174"/>
                  <a:gd name="connsiteX19" fmla="*/ 2049563 w 2930068"/>
                  <a:gd name="connsiteY19" fmla="*/ 389756 h 1283174"/>
                  <a:gd name="connsiteX20" fmla="*/ 2050308 w 2930068"/>
                  <a:gd name="connsiteY20" fmla="*/ 390723 h 1283174"/>
                  <a:gd name="connsiteX21" fmla="*/ 2049563 w 2930068"/>
                  <a:gd name="connsiteY21" fmla="*/ 389756 h 1283174"/>
                  <a:gd name="connsiteX22" fmla="*/ 2007651 w 2930068"/>
                  <a:gd name="connsiteY22" fmla="*/ 324004 h 1283174"/>
                  <a:gd name="connsiteX23" fmla="*/ 1452087 w 2930068"/>
                  <a:gd name="connsiteY23" fmla="*/ 3561 h 1283174"/>
                  <a:gd name="connsiteX24" fmla="*/ 596431 w 2930068"/>
                  <a:gd name="connsiteY24" fmla="*/ 1124039 h 1283174"/>
                  <a:gd name="connsiteX25" fmla="*/ 595804 w 2930068"/>
                  <a:gd name="connsiteY25" fmla="*/ 1134024 h 1283174"/>
                  <a:gd name="connsiteX26" fmla="*/ 586446 w 2930068"/>
                  <a:gd name="connsiteY26" fmla="*/ 1283174 h 1283174"/>
                  <a:gd name="connsiteX27" fmla="*/ 576735 w 2930068"/>
                  <a:gd name="connsiteY27" fmla="*/ 1283174 h 1283174"/>
                  <a:gd name="connsiteX28" fmla="*/ 528056 w 2930068"/>
                  <a:gd name="connsiteY28" fmla="*/ 1250514 h 1283174"/>
                  <a:gd name="connsiteX29" fmla="*/ 293753 w 2930068"/>
                  <a:gd name="connsiteY29" fmla="*/ 1192316 h 1283174"/>
                  <a:gd name="connsiteX30" fmla="*/ 59450 w 2930068"/>
                  <a:gd name="connsiteY30" fmla="*/ 1250514 h 1283174"/>
                  <a:gd name="connsiteX31" fmla="*/ 10771 w 2930068"/>
                  <a:gd name="connsiteY31" fmla="*/ 1283174 h 1283174"/>
                  <a:gd name="connsiteX32" fmla="*/ 0 w 2930068"/>
                  <a:gd name="connsiteY32" fmla="*/ 1283174 h 1283174"/>
                  <a:gd name="connsiteX33" fmla="*/ 1238 w 2930068"/>
                  <a:gd name="connsiteY33" fmla="*/ 1259811 h 1283174"/>
                  <a:gd name="connsiteX34" fmla="*/ 1465034 w 2930068"/>
                  <a:gd name="connsiteY34" fmla="*/ 0 h 128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930068" h="1283174">
                    <a:moveTo>
                      <a:pt x="1465034" y="0"/>
                    </a:moveTo>
                    <a:cubicBezTo>
                      <a:pt x="2226873" y="0"/>
                      <a:pt x="2853480" y="552195"/>
                      <a:pt x="2928830" y="1259811"/>
                    </a:cubicBezTo>
                    <a:lnTo>
                      <a:pt x="2930068" y="1283174"/>
                    </a:lnTo>
                    <a:lnTo>
                      <a:pt x="2929032" y="1283174"/>
                    </a:lnTo>
                    <a:lnTo>
                      <a:pt x="2908424" y="1262863"/>
                    </a:lnTo>
                    <a:cubicBezTo>
                      <a:pt x="2832588" y="1201196"/>
                      <a:pt x="2727822" y="1163054"/>
                      <a:pt x="2612101" y="1163054"/>
                    </a:cubicBezTo>
                    <a:cubicBezTo>
                      <a:pt x="2525310" y="1163054"/>
                      <a:pt x="2444681" y="1184509"/>
                      <a:pt x="2377798" y="1221252"/>
                    </a:cubicBezTo>
                    <a:lnTo>
                      <a:pt x="2317208" y="1261904"/>
                    </a:lnTo>
                    <a:lnTo>
                      <a:pt x="2309082" y="1132379"/>
                    </a:lnTo>
                    <a:lnTo>
                      <a:pt x="2307848" y="1125704"/>
                    </a:lnTo>
                    <a:lnTo>
                      <a:pt x="2307743" y="1124039"/>
                    </a:lnTo>
                    <a:cubicBezTo>
                      <a:pt x="2297563" y="1044107"/>
                      <a:pt x="2283153" y="966650"/>
                      <a:pt x="2264905" y="892300"/>
                    </a:cubicBezTo>
                    <a:lnTo>
                      <a:pt x="2220642" y="749082"/>
                    </a:lnTo>
                    <a:lnTo>
                      <a:pt x="2208709" y="710471"/>
                    </a:lnTo>
                    <a:lnTo>
                      <a:pt x="2199042" y="679194"/>
                    </a:lnTo>
                    <a:lnTo>
                      <a:pt x="2143216" y="556175"/>
                    </a:lnTo>
                    <a:lnTo>
                      <a:pt x="2135333" y="538805"/>
                    </a:lnTo>
                    <a:lnTo>
                      <a:pt x="2112506" y="488502"/>
                    </a:lnTo>
                    <a:lnTo>
                      <a:pt x="2051476" y="392758"/>
                    </a:lnTo>
                    <a:lnTo>
                      <a:pt x="2049563" y="389756"/>
                    </a:lnTo>
                    <a:lnTo>
                      <a:pt x="2050308" y="390723"/>
                    </a:lnTo>
                    <a:lnTo>
                      <a:pt x="2049563" y="389756"/>
                    </a:lnTo>
                    <a:lnTo>
                      <a:pt x="2007651" y="324004"/>
                    </a:lnTo>
                    <a:cubicBezTo>
                      <a:pt x="1856675" y="123816"/>
                      <a:pt x="1663122" y="3561"/>
                      <a:pt x="1452087" y="3561"/>
                    </a:cubicBezTo>
                    <a:cubicBezTo>
                      <a:pt x="1030018" y="3561"/>
                      <a:pt x="677873" y="484583"/>
                      <a:pt x="596431" y="1124039"/>
                    </a:cubicBezTo>
                    <a:lnTo>
                      <a:pt x="595804" y="1134024"/>
                    </a:lnTo>
                    <a:lnTo>
                      <a:pt x="586446" y="1283174"/>
                    </a:lnTo>
                    <a:lnTo>
                      <a:pt x="576735" y="1283174"/>
                    </a:lnTo>
                    <a:lnTo>
                      <a:pt x="528056" y="1250514"/>
                    </a:lnTo>
                    <a:cubicBezTo>
                      <a:pt x="461173" y="1213771"/>
                      <a:pt x="380544" y="1192316"/>
                      <a:pt x="293753" y="1192316"/>
                    </a:cubicBezTo>
                    <a:cubicBezTo>
                      <a:pt x="206962" y="1192316"/>
                      <a:pt x="126333" y="1213771"/>
                      <a:pt x="59450" y="1250514"/>
                    </a:cubicBezTo>
                    <a:lnTo>
                      <a:pt x="10771" y="1283174"/>
                    </a:lnTo>
                    <a:lnTo>
                      <a:pt x="0" y="1283174"/>
                    </a:lnTo>
                    <a:lnTo>
                      <a:pt x="1238" y="1259811"/>
                    </a:lnTo>
                    <a:cubicBezTo>
                      <a:pt x="76588" y="552195"/>
                      <a:pt x="703195" y="0"/>
                      <a:pt x="1465034" y="0"/>
                    </a:cubicBezTo>
                    <a:close/>
                  </a:path>
                </a:pathLst>
              </a:custGeom>
              <a:solidFill>
                <a:srgbClr val="E41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Szabadkézi sokszög 122"/>
              <p:cNvSpPr/>
              <p:nvPr/>
            </p:nvSpPr>
            <p:spPr>
              <a:xfrm>
                <a:off x="6407581" y="3140211"/>
                <a:ext cx="1729981" cy="1279613"/>
              </a:xfrm>
              <a:custGeom>
                <a:avLst/>
                <a:gdLst>
                  <a:gd name="connsiteX0" fmla="*/ 865641 w 1729981"/>
                  <a:gd name="connsiteY0" fmla="*/ 0 h 1279613"/>
                  <a:gd name="connsiteX1" fmla="*/ 1421204 w 1729981"/>
                  <a:gd name="connsiteY1" fmla="*/ 320443 h 1279613"/>
                  <a:gd name="connsiteX2" fmla="*/ 1463110 w 1729981"/>
                  <a:gd name="connsiteY2" fmla="*/ 386185 h 1279613"/>
                  <a:gd name="connsiteX3" fmla="*/ 1363981 w 1729981"/>
                  <a:gd name="connsiteY3" fmla="*/ 257539 h 1279613"/>
                  <a:gd name="connsiteX4" fmla="*/ 1252776 w 1729981"/>
                  <a:gd name="connsiteY4" fmla="*/ 152314 h 1279613"/>
                  <a:gd name="connsiteX5" fmla="*/ 1363981 w 1729981"/>
                  <a:gd name="connsiteY5" fmla="*/ 257540 h 1279613"/>
                  <a:gd name="connsiteX6" fmla="*/ 1463110 w 1729981"/>
                  <a:gd name="connsiteY6" fmla="*/ 386185 h 1279613"/>
                  <a:gd name="connsiteX7" fmla="*/ 1465041 w 1729981"/>
                  <a:gd name="connsiteY7" fmla="*/ 389215 h 1279613"/>
                  <a:gd name="connsiteX8" fmla="*/ 1526060 w 1729981"/>
                  <a:gd name="connsiteY8" fmla="*/ 484941 h 1279613"/>
                  <a:gd name="connsiteX9" fmla="*/ 1548885 w 1729981"/>
                  <a:gd name="connsiteY9" fmla="*/ 535239 h 1279613"/>
                  <a:gd name="connsiteX10" fmla="*/ 1556777 w 1729981"/>
                  <a:gd name="connsiteY10" fmla="*/ 552629 h 1279613"/>
                  <a:gd name="connsiteX11" fmla="*/ 1612596 w 1729981"/>
                  <a:gd name="connsiteY11" fmla="*/ 675633 h 1279613"/>
                  <a:gd name="connsiteX12" fmla="*/ 1622262 w 1729981"/>
                  <a:gd name="connsiteY12" fmla="*/ 706906 h 1279613"/>
                  <a:gd name="connsiteX13" fmla="*/ 1634208 w 1729981"/>
                  <a:gd name="connsiteY13" fmla="*/ 745558 h 1279613"/>
                  <a:gd name="connsiteX14" fmla="*/ 1678459 w 1729981"/>
                  <a:gd name="connsiteY14" fmla="*/ 888739 h 1279613"/>
                  <a:gd name="connsiteX15" fmla="*/ 1721297 w 1729981"/>
                  <a:gd name="connsiteY15" fmla="*/ 1120478 h 1279613"/>
                  <a:gd name="connsiteX16" fmla="*/ 1721401 w 1729981"/>
                  <a:gd name="connsiteY16" fmla="*/ 1122135 h 1279613"/>
                  <a:gd name="connsiteX17" fmla="*/ 1679798 w 1729981"/>
                  <a:gd name="connsiteY17" fmla="*/ 897080 h 1279613"/>
                  <a:gd name="connsiteX18" fmla="*/ 1721401 w 1729981"/>
                  <a:gd name="connsiteY18" fmla="*/ 1122143 h 1279613"/>
                  <a:gd name="connsiteX19" fmla="*/ 1721401 w 1729981"/>
                  <a:gd name="connsiteY19" fmla="*/ 1122135 h 1279613"/>
                  <a:gd name="connsiteX20" fmla="*/ 1721402 w 1729981"/>
                  <a:gd name="connsiteY20" fmla="*/ 1122143 h 1279613"/>
                  <a:gd name="connsiteX21" fmla="*/ 1729981 w 1729981"/>
                  <a:gd name="connsiteY21" fmla="*/ 1258866 h 1279613"/>
                  <a:gd name="connsiteX22" fmla="*/ 1729332 w 1729981"/>
                  <a:gd name="connsiteY22" fmla="*/ 1259301 h 1279613"/>
                  <a:gd name="connsiteX23" fmla="*/ 1724739 w 1729981"/>
                  <a:gd name="connsiteY23" fmla="*/ 1263829 h 1279613"/>
                  <a:gd name="connsiteX24" fmla="*/ 1686670 w 1729981"/>
                  <a:gd name="connsiteY24" fmla="*/ 1235428 h 1279613"/>
                  <a:gd name="connsiteX25" fmla="*/ 1475959 w 1729981"/>
                  <a:gd name="connsiteY25" fmla="*/ 1177230 h 1279613"/>
                  <a:gd name="connsiteX26" fmla="*/ 1209472 w 1729981"/>
                  <a:gd name="connsiteY26" fmla="*/ 1277039 h 1279613"/>
                  <a:gd name="connsiteX27" fmla="*/ 1207400 w 1729981"/>
                  <a:gd name="connsiteY27" fmla="*/ 1279309 h 1279613"/>
                  <a:gd name="connsiteX28" fmla="*/ 1200746 w 1729981"/>
                  <a:gd name="connsiteY28" fmla="*/ 1272751 h 1279613"/>
                  <a:gd name="connsiteX29" fmla="*/ 1197416 w 1729981"/>
                  <a:gd name="connsiteY29" fmla="*/ 1130347 h 1279613"/>
                  <a:gd name="connsiteX30" fmla="*/ 878588 w 1729981"/>
                  <a:gd name="connsiteY30" fmla="*/ 9869 h 1279613"/>
                  <a:gd name="connsiteX31" fmla="*/ 876502 w 1729981"/>
                  <a:gd name="connsiteY31" fmla="*/ 10266 h 1279613"/>
                  <a:gd name="connsiteX32" fmla="*/ 874416 w 1729981"/>
                  <a:gd name="connsiteY32" fmla="*/ 9869 h 1279613"/>
                  <a:gd name="connsiteX33" fmla="*/ 789194 w 1729981"/>
                  <a:gd name="connsiteY33" fmla="*/ 58475 h 1279613"/>
                  <a:gd name="connsiteX34" fmla="*/ 789194 w 1729981"/>
                  <a:gd name="connsiteY34" fmla="*/ 58475 h 1279613"/>
                  <a:gd name="connsiteX35" fmla="*/ 789193 w 1729981"/>
                  <a:gd name="connsiteY35" fmla="*/ 58476 h 1279613"/>
                  <a:gd name="connsiteX36" fmla="*/ 555587 w 1729981"/>
                  <a:gd name="connsiteY36" fmla="*/ 1130348 h 1279613"/>
                  <a:gd name="connsiteX37" fmla="*/ 552098 w 1729981"/>
                  <a:gd name="connsiteY37" fmla="*/ 1279613 h 1279613"/>
                  <a:gd name="connsiteX38" fmla="*/ 547442 w 1729981"/>
                  <a:gd name="connsiteY38" fmla="*/ 1279613 h 1279613"/>
                  <a:gd name="connsiteX39" fmla="*/ 542259 w 1729981"/>
                  <a:gd name="connsiteY39" fmla="*/ 1273932 h 1279613"/>
                  <a:gd name="connsiteX40" fmla="*/ 275772 w 1729981"/>
                  <a:gd name="connsiteY40" fmla="*/ 1174123 h 1279613"/>
                  <a:gd name="connsiteX41" fmla="*/ 9285 w 1729981"/>
                  <a:gd name="connsiteY41" fmla="*/ 1273932 h 1279613"/>
                  <a:gd name="connsiteX42" fmla="*/ 4101 w 1729981"/>
                  <a:gd name="connsiteY42" fmla="*/ 1279613 h 1279613"/>
                  <a:gd name="connsiteX43" fmla="*/ 1863 w 1729981"/>
                  <a:gd name="connsiteY43" fmla="*/ 1279613 h 1279613"/>
                  <a:gd name="connsiteX44" fmla="*/ 0 w 1729981"/>
                  <a:gd name="connsiteY44" fmla="*/ 1279613 h 1279613"/>
                  <a:gd name="connsiteX45" fmla="*/ 0 w 1729981"/>
                  <a:gd name="connsiteY45" fmla="*/ 1279612 h 1279613"/>
                  <a:gd name="connsiteX46" fmla="*/ 1 w 1729981"/>
                  <a:gd name="connsiteY46" fmla="*/ 1279612 h 1279613"/>
                  <a:gd name="connsiteX47" fmla="*/ 9358 w 1729981"/>
                  <a:gd name="connsiteY47" fmla="*/ 1130462 h 1279613"/>
                  <a:gd name="connsiteX48" fmla="*/ 9985 w 1729981"/>
                  <a:gd name="connsiteY48" fmla="*/ 1120478 h 1279613"/>
                  <a:gd name="connsiteX49" fmla="*/ 865641 w 1729981"/>
                  <a:gd name="connsiteY49" fmla="*/ 0 h 1279613"/>
                  <a:gd name="connsiteX50" fmla="*/ 712373 w 1729981"/>
                  <a:gd name="connsiteY50" fmla="*/ 30259 h 1279613"/>
                  <a:gd name="connsiteX51" fmla="*/ 566675 w 1729981"/>
                  <a:gd name="connsiteY51" fmla="*/ 93492 h 1279613"/>
                  <a:gd name="connsiteX52" fmla="*/ 712373 w 1729981"/>
                  <a:gd name="connsiteY52" fmla="*/ 30259 h 1279613"/>
                  <a:gd name="connsiteX53" fmla="*/ 497902 w 1729981"/>
                  <a:gd name="connsiteY53" fmla="*/ 139421 h 1279613"/>
                  <a:gd name="connsiteX54" fmla="*/ 11324 w 1729981"/>
                  <a:gd name="connsiteY54" fmla="*/ 1128818 h 1279613"/>
                  <a:gd name="connsiteX55" fmla="*/ 497902 w 1729981"/>
                  <a:gd name="connsiteY55" fmla="*/ 139421 h 127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729981" h="1279613">
                    <a:moveTo>
                      <a:pt x="865641" y="0"/>
                    </a:moveTo>
                    <a:cubicBezTo>
                      <a:pt x="1076675" y="0"/>
                      <a:pt x="1270229" y="120255"/>
                      <a:pt x="1421204" y="320443"/>
                    </a:cubicBezTo>
                    <a:lnTo>
                      <a:pt x="1463110" y="386185"/>
                    </a:lnTo>
                    <a:lnTo>
                      <a:pt x="1363981" y="257539"/>
                    </a:lnTo>
                    <a:cubicBezTo>
                      <a:pt x="1328712" y="218257"/>
                      <a:pt x="1291556" y="183041"/>
                      <a:pt x="1252776" y="152314"/>
                    </a:cubicBezTo>
                    <a:cubicBezTo>
                      <a:pt x="1291556" y="183042"/>
                      <a:pt x="1328712" y="218257"/>
                      <a:pt x="1363981" y="257540"/>
                    </a:cubicBezTo>
                    <a:lnTo>
                      <a:pt x="1463110" y="386185"/>
                    </a:lnTo>
                    <a:lnTo>
                      <a:pt x="1465041" y="389215"/>
                    </a:lnTo>
                    <a:lnTo>
                      <a:pt x="1526060" y="484941"/>
                    </a:lnTo>
                    <a:lnTo>
                      <a:pt x="1548885" y="535239"/>
                    </a:lnTo>
                    <a:lnTo>
                      <a:pt x="1556777" y="552629"/>
                    </a:lnTo>
                    <a:lnTo>
                      <a:pt x="1612596" y="675633"/>
                    </a:lnTo>
                    <a:lnTo>
                      <a:pt x="1622262" y="706906"/>
                    </a:lnTo>
                    <a:lnTo>
                      <a:pt x="1634208" y="745558"/>
                    </a:lnTo>
                    <a:lnTo>
                      <a:pt x="1678459" y="888739"/>
                    </a:lnTo>
                    <a:cubicBezTo>
                      <a:pt x="1696707" y="963089"/>
                      <a:pt x="1711117" y="1040546"/>
                      <a:pt x="1721297" y="1120478"/>
                    </a:cubicBezTo>
                    <a:lnTo>
                      <a:pt x="1721401" y="1122135"/>
                    </a:lnTo>
                    <a:lnTo>
                      <a:pt x="1679798" y="897080"/>
                    </a:lnTo>
                    <a:lnTo>
                      <a:pt x="1721401" y="1122143"/>
                    </a:lnTo>
                    <a:lnTo>
                      <a:pt x="1721401" y="1122135"/>
                    </a:lnTo>
                    <a:lnTo>
                      <a:pt x="1721402" y="1122143"/>
                    </a:lnTo>
                    <a:lnTo>
                      <a:pt x="1729981" y="1258866"/>
                    </a:lnTo>
                    <a:lnTo>
                      <a:pt x="1729332" y="1259301"/>
                    </a:lnTo>
                    <a:lnTo>
                      <a:pt x="1724739" y="1263829"/>
                    </a:lnTo>
                    <a:lnTo>
                      <a:pt x="1686670" y="1235428"/>
                    </a:lnTo>
                    <a:cubicBezTo>
                      <a:pt x="1626522" y="1198685"/>
                      <a:pt x="1554011" y="1177230"/>
                      <a:pt x="1475959" y="1177230"/>
                    </a:cubicBezTo>
                    <a:cubicBezTo>
                      <a:pt x="1371889" y="1177230"/>
                      <a:pt x="1277672" y="1215372"/>
                      <a:pt x="1209472" y="1277039"/>
                    </a:cubicBezTo>
                    <a:lnTo>
                      <a:pt x="1207400" y="1279309"/>
                    </a:lnTo>
                    <a:lnTo>
                      <a:pt x="1200746" y="1272751"/>
                    </a:lnTo>
                    <a:lnTo>
                      <a:pt x="1197416" y="1130347"/>
                    </a:lnTo>
                    <a:cubicBezTo>
                      <a:pt x="1167071" y="490891"/>
                      <a:pt x="1035858" y="9869"/>
                      <a:pt x="878588" y="9869"/>
                    </a:cubicBezTo>
                    <a:lnTo>
                      <a:pt x="876502" y="10266"/>
                    </a:lnTo>
                    <a:lnTo>
                      <a:pt x="874416" y="9869"/>
                    </a:lnTo>
                    <a:cubicBezTo>
                      <a:pt x="844928" y="9869"/>
                      <a:pt x="816357" y="26780"/>
                      <a:pt x="789194" y="58475"/>
                    </a:cubicBezTo>
                    <a:lnTo>
                      <a:pt x="789194" y="58475"/>
                    </a:lnTo>
                    <a:lnTo>
                      <a:pt x="789193" y="58476"/>
                    </a:lnTo>
                    <a:cubicBezTo>
                      <a:pt x="671487" y="195823"/>
                      <a:pt x="580242" y="610790"/>
                      <a:pt x="555587" y="1130348"/>
                    </a:cubicBezTo>
                    <a:lnTo>
                      <a:pt x="552098" y="1279613"/>
                    </a:lnTo>
                    <a:lnTo>
                      <a:pt x="547442" y="1279613"/>
                    </a:lnTo>
                    <a:lnTo>
                      <a:pt x="542259" y="1273932"/>
                    </a:lnTo>
                    <a:cubicBezTo>
                      <a:pt x="474059" y="1212265"/>
                      <a:pt x="379841" y="1174123"/>
                      <a:pt x="275772" y="1174123"/>
                    </a:cubicBezTo>
                    <a:cubicBezTo>
                      <a:pt x="171702" y="1174123"/>
                      <a:pt x="77485" y="1212265"/>
                      <a:pt x="9285" y="1273932"/>
                    </a:cubicBezTo>
                    <a:lnTo>
                      <a:pt x="4101" y="1279613"/>
                    </a:lnTo>
                    <a:lnTo>
                      <a:pt x="1863" y="1279613"/>
                    </a:lnTo>
                    <a:lnTo>
                      <a:pt x="0" y="1279613"/>
                    </a:lnTo>
                    <a:lnTo>
                      <a:pt x="0" y="1279612"/>
                    </a:lnTo>
                    <a:lnTo>
                      <a:pt x="1" y="1279612"/>
                    </a:lnTo>
                    <a:lnTo>
                      <a:pt x="9358" y="1130462"/>
                    </a:lnTo>
                    <a:lnTo>
                      <a:pt x="9985" y="1120478"/>
                    </a:lnTo>
                    <a:cubicBezTo>
                      <a:pt x="91427" y="481022"/>
                      <a:pt x="443572" y="0"/>
                      <a:pt x="865641" y="0"/>
                    </a:cubicBezTo>
                    <a:close/>
                    <a:moveTo>
                      <a:pt x="712373" y="30259"/>
                    </a:moveTo>
                    <a:cubicBezTo>
                      <a:pt x="662191" y="44661"/>
                      <a:pt x="613494" y="65948"/>
                      <a:pt x="566675" y="93492"/>
                    </a:cubicBezTo>
                    <a:cubicBezTo>
                      <a:pt x="613495" y="65948"/>
                      <a:pt x="662192" y="44661"/>
                      <a:pt x="712373" y="30259"/>
                    </a:cubicBezTo>
                    <a:close/>
                    <a:moveTo>
                      <a:pt x="497902" y="139421"/>
                    </a:moveTo>
                    <a:cubicBezTo>
                      <a:pt x="251254" y="324452"/>
                      <a:pt x="67314" y="689193"/>
                      <a:pt x="11324" y="1128818"/>
                    </a:cubicBezTo>
                    <a:cubicBezTo>
                      <a:pt x="67315" y="689193"/>
                      <a:pt x="251255" y="324452"/>
                      <a:pt x="497902" y="13942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Szabadkézi sokszög 121"/>
              <p:cNvSpPr/>
              <p:nvPr/>
            </p:nvSpPr>
            <p:spPr>
              <a:xfrm>
                <a:off x="6958899" y="3143230"/>
                <a:ext cx="324400" cy="1269742"/>
              </a:xfrm>
              <a:custGeom>
                <a:avLst/>
                <a:gdLst>
                  <a:gd name="connsiteX0" fmla="*/ 322316 w 324400"/>
                  <a:gd name="connsiteY0" fmla="*/ 0 h 1269742"/>
                  <a:gd name="connsiteX1" fmla="*/ 324400 w 324400"/>
                  <a:gd name="connsiteY1" fmla="*/ 396 h 1269742"/>
                  <a:gd name="connsiteX2" fmla="*/ 297324 w 324400"/>
                  <a:gd name="connsiteY2" fmla="*/ 5558 h 1269742"/>
                  <a:gd name="connsiteX3" fmla="*/ 7661 w 324400"/>
                  <a:gd name="connsiteY3" fmla="*/ 1120477 h 1269742"/>
                  <a:gd name="connsiteX4" fmla="*/ 4172 w 324400"/>
                  <a:gd name="connsiteY4" fmla="*/ 1269742 h 1269742"/>
                  <a:gd name="connsiteX5" fmla="*/ 0 w 324400"/>
                  <a:gd name="connsiteY5" fmla="*/ 1269742 h 1269742"/>
                  <a:gd name="connsiteX6" fmla="*/ 3490 w 324400"/>
                  <a:gd name="connsiteY6" fmla="*/ 1120477 h 1269742"/>
                  <a:gd name="connsiteX7" fmla="*/ 210421 w 324400"/>
                  <a:gd name="connsiteY7" fmla="*/ 85150 h 1269742"/>
                  <a:gd name="connsiteX8" fmla="*/ 237095 w 324400"/>
                  <a:gd name="connsiteY8" fmla="*/ 48605 h 1269742"/>
                  <a:gd name="connsiteX9" fmla="*/ 264708 w 324400"/>
                  <a:gd name="connsiteY9" fmla="*/ 21918 h 1269742"/>
                  <a:gd name="connsiteX10" fmla="*/ 322316 w 324400"/>
                  <a:gd name="connsiteY10" fmla="*/ 0 h 126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4400" h="1269742">
                    <a:moveTo>
                      <a:pt x="322316" y="0"/>
                    </a:moveTo>
                    <a:lnTo>
                      <a:pt x="324400" y="396"/>
                    </a:lnTo>
                    <a:lnTo>
                      <a:pt x="297324" y="5558"/>
                    </a:lnTo>
                    <a:cubicBezTo>
                      <a:pt x="153213" y="60746"/>
                      <a:pt x="36110" y="520988"/>
                      <a:pt x="7661" y="1120477"/>
                    </a:cubicBezTo>
                    <a:lnTo>
                      <a:pt x="4172" y="1269742"/>
                    </a:lnTo>
                    <a:lnTo>
                      <a:pt x="0" y="1269742"/>
                    </a:lnTo>
                    <a:lnTo>
                      <a:pt x="3490" y="1120477"/>
                    </a:lnTo>
                    <a:cubicBezTo>
                      <a:pt x="26249" y="640885"/>
                      <a:pt x="105747" y="250412"/>
                      <a:pt x="210421" y="85150"/>
                    </a:cubicBezTo>
                    <a:lnTo>
                      <a:pt x="237095" y="48605"/>
                    </a:lnTo>
                    <a:lnTo>
                      <a:pt x="264708" y="21918"/>
                    </a:lnTo>
                    <a:cubicBezTo>
                      <a:pt x="283406" y="7516"/>
                      <a:pt x="302657" y="0"/>
                      <a:pt x="32231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Szabadkézi sokszög 120"/>
              <p:cNvSpPr/>
              <p:nvPr/>
            </p:nvSpPr>
            <p:spPr>
              <a:xfrm>
                <a:off x="6963072" y="3143230"/>
                <a:ext cx="644473" cy="1269742"/>
              </a:xfrm>
              <a:custGeom>
                <a:avLst/>
                <a:gdLst>
                  <a:gd name="connsiteX0" fmla="*/ 322315 w 644473"/>
                  <a:gd name="connsiteY0" fmla="*/ 0 h 1269742"/>
                  <a:gd name="connsiteX1" fmla="*/ 641143 w 644473"/>
                  <a:gd name="connsiteY1" fmla="*/ 1120478 h 1269742"/>
                  <a:gd name="connsiteX2" fmla="*/ 644473 w 644473"/>
                  <a:gd name="connsiteY2" fmla="*/ 1262879 h 1269742"/>
                  <a:gd name="connsiteX3" fmla="*/ 640205 w 644473"/>
                  <a:gd name="connsiteY3" fmla="*/ 1258672 h 1269742"/>
                  <a:gd name="connsiteX4" fmla="*/ 630832 w 644473"/>
                  <a:gd name="connsiteY4" fmla="*/ 1249434 h 1269742"/>
                  <a:gd name="connsiteX5" fmla="*/ 334509 w 644473"/>
                  <a:gd name="connsiteY5" fmla="*/ 1149625 h 1269742"/>
                  <a:gd name="connsiteX6" fmla="*/ 38186 w 644473"/>
                  <a:gd name="connsiteY6" fmla="*/ 1249434 h 1269742"/>
                  <a:gd name="connsiteX7" fmla="*/ 17581 w 644473"/>
                  <a:gd name="connsiteY7" fmla="*/ 1269742 h 1269742"/>
                  <a:gd name="connsiteX8" fmla="*/ 0 w 644473"/>
                  <a:gd name="connsiteY8" fmla="*/ 1269742 h 1269742"/>
                  <a:gd name="connsiteX9" fmla="*/ 3490 w 644473"/>
                  <a:gd name="connsiteY9" fmla="*/ 1120477 h 1269742"/>
                  <a:gd name="connsiteX10" fmla="*/ 293153 w 644473"/>
                  <a:gd name="connsiteY10" fmla="*/ 5558 h 1269742"/>
                  <a:gd name="connsiteX11" fmla="*/ 320228 w 644473"/>
                  <a:gd name="connsiteY11" fmla="*/ 396 h 1269742"/>
                  <a:gd name="connsiteX12" fmla="*/ 320230 w 644473"/>
                  <a:gd name="connsiteY12" fmla="*/ 397 h 1269742"/>
                  <a:gd name="connsiteX13" fmla="*/ 320233 w 644473"/>
                  <a:gd name="connsiteY13" fmla="*/ 396 h 1269742"/>
                  <a:gd name="connsiteX14" fmla="*/ 322315 w 644473"/>
                  <a:gd name="connsiteY14" fmla="*/ 0 h 126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4473" h="1269742">
                    <a:moveTo>
                      <a:pt x="322315" y="0"/>
                    </a:moveTo>
                    <a:cubicBezTo>
                      <a:pt x="479585" y="0"/>
                      <a:pt x="610798" y="481022"/>
                      <a:pt x="641143" y="1120478"/>
                    </a:cubicBezTo>
                    <a:lnTo>
                      <a:pt x="644473" y="1262879"/>
                    </a:lnTo>
                    <a:lnTo>
                      <a:pt x="640205" y="1258672"/>
                    </a:lnTo>
                    <a:lnTo>
                      <a:pt x="630832" y="1249434"/>
                    </a:lnTo>
                    <a:cubicBezTo>
                      <a:pt x="554996" y="1187767"/>
                      <a:pt x="450230" y="1149625"/>
                      <a:pt x="334509" y="1149625"/>
                    </a:cubicBezTo>
                    <a:cubicBezTo>
                      <a:pt x="218787" y="1149625"/>
                      <a:pt x="114021" y="1187767"/>
                      <a:pt x="38186" y="1249434"/>
                    </a:cubicBezTo>
                    <a:lnTo>
                      <a:pt x="17581" y="1269742"/>
                    </a:lnTo>
                    <a:lnTo>
                      <a:pt x="0" y="1269742"/>
                    </a:lnTo>
                    <a:lnTo>
                      <a:pt x="3490" y="1120477"/>
                    </a:lnTo>
                    <a:cubicBezTo>
                      <a:pt x="31938" y="520988"/>
                      <a:pt x="149042" y="60746"/>
                      <a:pt x="293153" y="5558"/>
                    </a:cubicBezTo>
                    <a:lnTo>
                      <a:pt x="320228" y="396"/>
                    </a:lnTo>
                    <a:lnTo>
                      <a:pt x="320230" y="397"/>
                    </a:lnTo>
                    <a:lnTo>
                      <a:pt x="320233" y="396"/>
                    </a:lnTo>
                    <a:lnTo>
                      <a:pt x="322315" y="0"/>
                    </a:lnTo>
                    <a:close/>
                  </a:path>
                </a:pathLst>
              </a:custGeom>
              <a:solidFill>
                <a:srgbClr val="E41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84" name="Szabadkézi sokszög 183"/>
            <p:cNvSpPr>
              <a:spLocks noChangeAspect="1"/>
            </p:cNvSpPr>
            <p:nvPr/>
          </p:nvSpPr>
          <p:spPr>
            <a:xfrm>
              <a:off x="1657474" y="4667003"/>
              <a:ext cx="745062" cy="699682"/>
            </a:xfrm>
            <a:custGeom>
              <a:avLst/>
              <a:gdLst>
                <a:gd name="connsiteX0" fmla="*/ 574549 w 699196"/>
                <a:gd name="connsiteY0" fmla="*/ 0 h 709461"/>
                <a:gd name="connsiteX1" fmla="*/ 699196 w 699196"/>
                <a:gd name="connsiteY1" fmla="*/ 0 h 709461"/>
                <a:gd name="connsiteX2" fmla="*/ 697364 w 699196"/>
                <a:gd name="connsiteY2" fmla="*/ 75808 h 709461"/>
                <a:gd name="connsiteX3" fmla="*/ 690187 w 699196"/>
                <a:gd name="connsiteY3" fmla="*/ 289839 h 709461"/>
                <a:gd name="connsiteX4" fmla="*/ 335802 w 699196"/>
                <a:gd name="connsiteY4" fmla="*/ 709461 h 709461"/>
                <a:gd name="connsiteX5" fmla="*/ 0 w 699196"/>
                <a:gd name="connsiteY5" fmla="*/ 289837 h 709461"/>
                <a:gd name="connsiteX6" fmla="*/ 0 w 699196"/>
                <a:gd name="connsiteY6" fmla="*/ 175487 h 709461"/>
                <a:gd name="connsiteX7" fmla="*/ 99354 w 699196"/>
                <a:gd name="connsiteY7" fmla="*/ 175487 h 709461"/>
                <a:gd name="connsiteX8" fmla="*/ 99354 w 699196"/>
                <a:gd name="connsiteY8" fmla="*/ 232867 h 709461"/>
                <a:gd name="connsiteX9" fmla="*/ 335802 w 699196"/>
                <a:gd name="connsiteY9" fmla="*/ 528336 h 709461"/>
                <a:gd name="connsiteX10" fmla="*/ 572251 w 699196"/>
                <a:gd name="connsiteY10" fmla="*/ 232867 h 709461"/>
                <a:gd name="connsiteX11" fmla="*/ 574549 w 699196"/>
                <a:gd name="connsiteY11" fmla="*/ 0 h 70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196" h="709461">
                  <a:moveTo>
                    <a:pt x="574549" y="0"/>
                  </a:moveTo>
                  <a:lnTo>
                    <a:pt x="699196" y="0"/>
                  </a:lnTo>
                  <a:lnTo>
                    <a:pt x="697364" y="75808"/>
                  </a:lnTo>
                  <a:cubicBezTo>
                    <a:pt x="695280" y="153329"/>
                    <a:pt x="692897" y="225297"/>
                    <a:pt x="690187" y="289839"/>
                  </a:cubicBezTo>
                  <a:cubicBezTo>
                    <a:pt x="690187" y="521591"/>
                    <a:pt x="450833" y="709461"/>
                    <a:pt x="335802" y="709461"/>
                  </a:cubicBezTo>
                  <a:cubicBezTo>
                    <a:pt x="220771" y="709461"/>
                    <a:pt x="0" y="521589"/>
                    <a:pt x="0" y="289837"/>
                  </a:cubicBezTo>
                  <a:lnTo>
                    <a:pt x="0" y="175487"/>
                  </a:lnTo>
                  <a:lnTo>
                    <a:pt x="99354" y="175487"/>
                  </a:lnTo>
                  <a:lnTo>
                    <a:pt x="99354" y="232867"/>
                  </a:lnTo>
                  <a:cubicBezTo>
                    <a:pt x="99354" y="396050"/>
                    <a:pt x="205215" y="528336"/>
                    <a:pt x="335802" y="528336"/>
                  </a:cubicBezTo>
                  <a:cubicBezTo>
                    <a:pt x="466389" y="528336"/>
                    <a:pt x="572251" y="396050"/>
                    <a:pt x="572251" y="232867"/>
                  </a:cubicBezTo>
                  <a:lnTo>
                    <a:pt x="57454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09" name="Kép 208"/>
          <p:cNvPicPr>
            <a:picLocks noChangeAspect="1"/>
          </p:cNvPicPr>
          <p:nvPr/>
        </p:nvPicPr>
        <p:blipFill rotWithShape="1">
          <a:blip r:embed="rId4"/>
          <a:srcRect l="39440" t="6551" r="-1753" b="66581"/>
          <a:stretch/>
        </p:blipFill>
        <p:spPr>
          <a:xfrm>
            <a:off x="897834" y="3616841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0" name="Kép 209"/>
          <p:cNvPicPr>
            <a:picLocks/>
          </p:cNvPicPr>
          <p:nvPr/>
        </p:nvPicPr>
        <p:blipFill rotWithShape="1">
          <a:blip r:embed="rId5"/>
          <a:srcRect l="15377" t="4273" r="31229" b="67839"/>
          <a:stretch/>
        </p:blipFill>
        <p:spPr>
          <a:xfrm flipH="1">
            <a:off x="3628156" y="3725045"/>
            <a:ext cx="1800000" cy="180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1" name="Csoportba foglalás 210"/>
          <p:cNvGrpSpPr/>
          <p:nvPr/>
        </p:nvGrpSpPr>
        <p:grpSpPr>
          <a:xfrm rot="5400000">
            <a:off x="7157039" y="-22576"/>
            <a:ext cx="2365908" cy="3745737"/>
            <a:chOff x="9165681" y="2678659"/>
            <a:chExt cx="2925807" cy="2437604"/>
          </a:xfrm>
        </p:grpSpPr>
        <p:grpSp>
          <p:nvGrpSpPr>
            <p:cNvPr id="212" name="Csoportba foglalás 211"/>
            <p:cNvGrpSpPr/>
            <p:nvPr/>
          </p:nvGrpSpPr>
          <p:grpSpPr>
            <a:xfrm rot="10800000">
              <a:off x="9165681" y="2678659"/>
              <a:ext cx="2925807" cy="2437604"/>
              <a:chOff x="2779199" y="1623964"/>
              <a:chExt cx="3033671" cy="3304788"/>
            </a:xfrm>
          </p:grpSpPr>
          <p:sp>
            <p:nvSpPr>
              <p:cNvPr id="214" name="Szabadkézi sokszög 213"/>
              <p:cNvSpPr/>
              <p:nvPr/>
            </p:nvSpPr>
            <p:spPr>
              <a:xfrm>
                <a:off x="2779199" y="1782141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rgbClr val="BBE4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/>
              </a:p>
            </p:txBody>
          </p:sp>
          <p:sp>
            <p:nvSpPr>
              <p:cNvPr id="215" name="Szabadkézi sokszög 214"/>
              <p:cNvSpPr/>
              <p:nvPr/>
            </p:nvSpPr>
            <p:spPr>
              <a:xfrm>
                <a:off x="2952826" y="1623964"/>
                <a:ext cx="2860044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13" name="Szövegdoboz 212"/>
            <p:cNvSpPr txBox="1"/>
            <p:nvPr/>
          </p:nvSpPr>
          <p:spPr>
            <a:xfrm rot="16200000">
              <a:off x="9997742" y="3159432"/>
              <a:ext cx="1716997" cy="171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Mire tanít Isten kapcsán az esernyő?</a:t>
              </a:r>
            </a:p>
          </p:txBody>
        </p:sp>
      </p:grpSp>
      <p:pic>
        <p:nvPicPr>
          <p:cNvPr id="34" name="Kép 3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000" y="5335170"/>
            <a:ext cx="1548000" cy="1548000"/>
          </a:xfrm>
          <a:prstGeom prst="rect">
            <a:avLst/>
          </a:prstGeom>
        </p:spPr>
      </p:pic>
      <p:pic>
        <p:nvPicPr>
          <p:cNvPr id="35" name="Kép 3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000" y="378717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57348" t="-4250" r="9435" b="40960"/>
          <a:stretch/>
        </p:blipFill>
        <p:spPr>
          <a:xfrm>
            <a:off x="9865824" y="283741"/>
            <a:ext cx="1972575" cy="1980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Csoportba foglalás 2"/>
          <p:cNvGrpSpPr/>
          <p:nvPr/>
        </p:nvGrpSpPr>
        <p:grpSpPr>
          <a:xfrm rot="5400000">
            <a:off x="7636777" y="902563"/>
            <a:ext cx="2614388" cy="4217463"/>
            <a:chOff x="9165681" y="2609788"/>
            <a:chExt cx="2925808" cy="2506475"/>
          </a:xfrm>
        </p:grpSpPr>
        <p:grpSp>
          <p:nvGrpSpPr>
            <p:cNvPr id="4" name="Csoportba foglalás 3"/>
            <p:cNvGrpSpPr/>
            <p:nvPr/>
          </p:nvGrpSpPr>
          <p:grpSpPr>
            <a:xfrm rot="10800000">
              <a:off x="9165681" y="2649607"/>
              <a:ext cx="2925808" cy="2466656"/>
              <a:chOff x="2779198" y="1623964"/>
              <a:chExt cx="3033672" cy="3344175"/>
            </a:xfrm>
          </p:grpSpPr>
          <p:sp>
            <p:nvSpPr>
              <p:cNvPr id="6" name="Szabadkézi sokszög 5"/>
              <p:cNvSpPr/>
              <p:nvPr/>
            </p:nvSpPr>
            <p:spPr>
              <a:xfrm>
                <a:off x="2779198" y="1821528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Szabadkézi sokszög 6"/>
              <p:cNvSpPr/>
              <p:nvPr/>
            </p:nvSpPr>
            <p:spPr>
              <a:xfrm>
                <a:off x="2952826" y="1623964"/>
                <a:ext cx="2860044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Szövegdoboz 4"/>
            <p:cNvSpPr txBox="1"/>
            <p:nvPr/>
          </p:nvSpPr>
          <p:spPr>
            <a:xfrm rot="16200000">
              <a:off x="9431260" y="2821022"/>
              <a:ext cx="2179102" cy="1756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solidFill>
                    <a:prstClr val="white"/>
                  </a:solidFill>
                </a:rPr>
                <a:t>Mi Isten legfontosabb tulajdonsága?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307152" y="1267321"/>
            <a:ext cx="900593" cy="1004340"/>
            <a:chOff x="1137128" y="1321328"/>
            <a:chExt cx="1304814" cy="1293060"/>
          </a:xfrm>
        </p:grpSpPr>
        <p:sp>
          <p:nvSpPr>
            <p:cNvPr id="10" name="Szabadkézi sokszög 9"/>
            <p:cNvSpPr/>
            <p:nvPr/>
          </p:nvSpPr>
          <p:spPr>
            <a:xfrm>
              <a:off x="1137128" y="1413346"/>
              <a:ext cx="1250071" cy="1201042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1148744" y="1321328"/>
              <a:ext cx="1293198" cy="125462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2161896" y="5321187"/>
            <a:ext cx="658580" cy="802072"/>
            <a:chOff x="1982372" y="363321"/>
            <a:chExt cx="658580" cy="802072"/>
          </a:xfrm>
        </p:grpSpPr>
        <p:sp>
          <p:nvSpPr>
            <p:cNvPr id="14" name="Szabadkézi sokszög 13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256568" y="1341250"/>
            <a:ext cx="736663" cy="861298"/>
            <a:chOff x="383044" y="321564"/>
            <a:chExt cx="736663" cy="861298"/>
          </a:xfrm>
        </p:grpSpPr>
        <p:sp>
          <p:nvSpPr>
            <p:cNvPr id="17" name="Szabadkézi sokszög 16"/>
            <p:cNvSpPr/>
            <p:nvPr/>
          </p:nvSpPr>
          <p:spPr>
            <a:xfrm>
              <a:off x="450130" y="426062"/>
              <a:ext cx="669577" cy="756800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383044" y="321564"/>
              <a:ext cx="692677" cy="79056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1932204" y="1203442"/>
            <a:ext cx="804386" cy="930423"/>
            <a:chOff x="3299926" y="1495063"/>
            <a:chExt cx="804386" cy="930423"/>
          </a:xfrm>
        </p:grpSpPr>
        <p:sp>
          <p:nvSpPr>
            <p:cNvPr id="65" name="Szabadkézi sokszög 64"/>
            <p:cNvSpPr/>
            <p:nvPr/>
          </p:nvSpPr>
          <p:spPr>
            <a:xfrm>
              <a:off x="3299926" y="1565957"/>
              <a:ext cx="764846" cy="859529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3313079" y="1495063"/>
              <a:ext cx="791233" cy="89787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605224" y="284195"/>
            <a:ext cx="312489" cy="380519"/>
            <a:chOff x="1375016" y="658113"/>
            <a:chExt cx="312489" cy="380519"/>
          </a:xfrm>
        </p:grpSpPr>
        <p:sp>
          <p:nvSpPr>
            <p:cNvPr id="52" name="Szabadkézi sokszög 51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Csoportba foglalás 69"/>
          <p:cNvGrpSpPr/>
          <p:nvPr/>
        </p:nvGrpSpPr>
        <p:grpSpPr>
          <a:xfrm>
            <a:off x="4179145" y="343913"/>
            <a:ext cx="804386" cy="930423"/>
            <a:chOff x="3299926" y="1495063"/>
            <a:chExt cx="804386" cy="930423"/>
          </a:xfrm>
        </p:grpSpPr>
        <p:sp>
          <p:nvSpPr>
            <p:cNvPr id="71" name="Szabadkézi sokszög 70"/>
            <p:cNvSpPr/>
            <p:nvPr/>
          </p:nvSpPr>
          <p:spPr>
            <a:xfrm>
              <a:off x="3299926" y="1565957"/>
              <a:ext cx="764846" cy="859529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2" name="Szabadkézi sokszög 71"/>
            <p:cNvSpPr/>
            <p:nvPr/>
          </p:nvSpPr>
          <p:spPr>
            <a:xfrm>
              <a:off x="3313079" y="1495063"/>
              <a:ext cx="791233" cy="89787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Csoportba foglalás 74"/>
          <p:cNvGrpSpPr/>
          <p:nvPr/>
        </p:nvGrpSpPr>
        <p:grpSpPr>
          <a:xfrm>
            <a:off x="392276" y="2724793"/>
            <a:ext cx="922977" cy="946454"/>
            <a:chOff x="1137128" y="1321329"/>
            <a:chExt cx="1304814" cy="1293059"/>
          </a:xfrm>
        </p:grpSpPr>
        <p:sp>
          <p:nvSpPr>
            <p:cNvPr id="76" name="Szabadkézi sokszög 75"/>
            <p:cNvSpPr/>
            <p:nvPr/>
          </p:nvSpPr>
          <p:spPr>
            <a:xfrm>
              <a:off x="1137128" y="1413346"/>
              <a:ext cx="1250071" cy="1201042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Szabadkézi sokszög 76"/>
            <p:cNvSpPr/>
            <p:nvPr/>
          </p:nvSpPr>
          <p:spPr>
            <a:xfrm>
              <a:off x="1148744" y="1321329"/>
              <a:ext cx="1293198" cy="125462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Csoportba foglalás 78"/>
          <p:cNvGrpSpPr/>
          <p:nvPr/>
        </p:nvGrpSpPr>
        <p:grpSpPr>
          <a:xfrm>
            <a:off x="3079317" y="5849011"/>
            <a:ext cx="922977" cy="946454"/>
            <a:chOff x="1137128" y="1321329"/>
            <a:chExt cx="1304814" cy="1293059"/>
          </a:xfrm>
        </p:grpSpPr>
        <p:sp>
          <p:nvSpPr>
            <p:cNvPr id="80" name="Szabadkézi sokszög 79"/>
            <p:cNvSpPr/>
            <p:nvPr/>
          </p:nvSpPr>
          <p:spPr>
            <a:xfrm>
              <a:off x="1137128" y="1413346"/>
              <a:ext cx="1250071" cy="1201042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1" name="Szabadkézi sokszög 80"/>
            <p:cNvSpPr/>
            <p:nvPr/>
          </p:nvSpPr>
          <p:spPr>
            <a:xfrm>
              <a:off x="1148744" y="1321329"/>
              <a:ext cx="1293198" cy="125462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Csoportba foglalás 81"/>
          <p:cNvGrpSpPr/>
          <p:nvPr/>
        </p:nvGrpSpPr>
        <p:grpSpPr>
          <a:xfrm>
            <a:off x="1120627" y="219491"/>
            <a:ext cx="658580" cy="802072"/>
            <a:chOff x="1982372" y="363321"/>
            <a:chExt cx="658580" cy="802072"/>
          </a:xfrm>
        </p:grpSpPr>
        <p:sp>
          <p:nvSpPr>
            <p:cNvPr id="83" name="Szabadkézi sokszög 82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4" name="Szabadkézi sokszög 83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00" name="Csoportba foglalás 99"/>
          <p:cNvGrpSpPr/>
          <p:nvPr/>
        </p:nvGrpSpPr>
        <p:grpSpPr>
          <a:xfrm>
            <a:off x="4660293" y="3253281"/>
            <a:ext cx="922977" cy="946454"/>
            <a:chOff x="1137128" y="1321329"/>
            <a:chExt cx="1304814" cy="1293059"/>
          </a:xfrm>
        </p:grpSpPr>
        <p:sp>
          <p:nvSpPr>
            <p:cNvPr id="101" name="Szabadkézi sokszög 100"/>
            <p:cNvSpPr/>
            <p:nvPr/>
          </p:nvSpPr>
          <p:spPr>
            <a:xfrm>
              <a:off x="1137128" y="1413346"/>
              <a:ext cx="1250071" cy="1201042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2" name="Szabadkézi sokszög 101"/>
            <p:cNvSpPr/>
            <p:nvPr/>
          </p:nvSpPr>
          <p:spPr>
            <a:xfrm>
              <a:off x="1148744" y="1321329"/>
              <a:ext cx="1293198" cy="125462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Csoportba foglalás 84"/>
          <p:cNvGrpSpPr/>
          <p:nvPr/>
        </p:nvGrpSpPr>
        <p:grpSpPr>
          <a:xfrm>
            <a:off x="2667506" y="1816553"/>
            <a:ext cx="658580" cy="802072"/>
            <a:chOff x="1982372" y="363321"/>
            <a:chExt cx="658580" cy="802072"/>
          </a:xfrm>
        </p:grpSpPr>
        <p:sp>
          <p:nvSpPr>
            <p:cNvPr id="86" name="Szabadkézi sokszög 85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7" name="Szabadkézi sokszög 86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88" name="Csoportba foglalás 87"/>
          <p:cNvGrpSpPr/>
          <p:nvPr/>
        </p:nvGrpSpPr>
        <p:grpSpPr>
          <a:xfrm>
            <a:off x="1520935" y="1003920"/>
            <a:ext cx="312489" cy="380519"/>
            <a:chOff x="1375016" y="658113"/>
            <a:chExt cx="312489" cy="380519"/>
          </a:xfrm>
        </p:grpSpPr>
        <p:sp>
          <p:nvSpPr>
            <p:cNvPr id="89" name="Szabadkézi sokszög 88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0" name="Szabadkézi sokszög 89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Csoportba foglalás 108"/>
          <p:cNvGrpSpPr/>
          <p:nvPr/>
        </p:nvGrpSpPr>
        <p:grpSpPr>
          <a:xfrm>
            <a:off x="4179145" y="4845856"/>
            <a:ext cx="658580" cy="802072"/>
            <a:chOff x="1982372" y="363321"/>
            <a:chExt cx="658580" cy="802072"/>
          </a:xfrm>
        </p:grpSpPr>
        <p:sp>
          <p:nvSpPr>
            <p:cNvPr id="110" name="Szabadkézi sokszög 109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1" name="Szabadkézi sokszög 110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8" name="Téglalap 7"/>
          <p:cNvSpPr/>
          <p:nvPr/>
        </p:nvSpPr>
        <p:spPr>
          <a:xfrm>
            <a:off x="115089" y="-5075403"/>
            <a:ext cx="6720151" cy="499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1" name="Csoportba foglalás 90"/>
          <p:cNvGrpSpPr/>
          <p:nvPr/>
        </p:nvGrpSpPr>
        <p:grpSpPr>
          <a:xfrm>
            <a:off x="720562" y="2290126"/>
            <a:ext cx="312489" cy="380519"/>
            <a:chOff x="1375016" y="658113"/>
            <a:chExt cx="312489" cy="380519"/>
          </a:xfrm>
        </p:grpSpPr>
        <p:sp>
          <p:nvSpPr>
            <p:cNvPr id="92" name="Szabadkézi sokszög 91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3" name="Szabadkézi sokszög 92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Csoportba foglalás 93"/>
          <p:cNvGrpSpPr/>
          <p:nvPr/>
        </p:nvGrpSpPr>
        <p:grpSpPr>
          <a:xfrm>
            <a:off x="1178630" y="3371901"/>
            <a:ext cx="312489" cy="380519"/>
            <a:chOff x="1375016" y="658113"/>
            <a:chExt cx="312489" cy="380519"/>
          </a:xfrm>
        </p:grpSpPr>
        <p:sp>
          <p:nvSpPr>
            <p:cNvPr id="95" name="Szabadkézi sokszög 94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6" name="Szabadkézi sokszög 95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Csoportba foglalás 96"/>
          <p:cNvGrpSpPr/>
          <p:nvPr/>
        </p:nvGrpSpPr>
        <p:grpSpPr>
          <a:xfrm>
            <a:off x="1548929" y="4657067"/>
            <a:ext cx="658580" cy="802072"/>
            <a:chOff x="1982372" y="363321"/>
            <a:chExt cx="658580" cy="802072"/>
          </a:xfrm>
        </p:grpSpPr>
        <p:sp>
          <p:nvSpPr>
            <p:cNvPr id="98" name="Szabadkézi sokszög 97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9" name="Szabadkézi sokszög 98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Csoportba foglalás 102"/>
          <p:cNvGrpSpPr/>
          <p:nvPr/>
        </p:nvGrpSpPr>
        <p:grpSpPr>
          <a:xfrm>
            <a:off x="949170" y="3792353"/>
            <a:ext cx="922977" cy="946454"/>
            <a:chOff x="1137128" y="1321329"/>
            <a:chExt cx="1304814" cy="1293059"/>
          </a:xfrm>
        </p:grpSpPr>
        <p:sp>
          <p:nvSpPr>
            <p:cNvPr id="104" name="Szabadkézi sokszög 103"/>
            <p:cNvSpPr/>
            <p:nvPr/>
          </p:nvSpPr>
          <p:spPr>
            <a:xfrm>
              <a:off x="1137128" y="1413346"/>
              <a:ext cx="1250071" cy="1201042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5" name="Szabadkézi sokszög 104"/>
            <p:cNvSpPr/>
            <p:nvPr/>
          </p:nvSpPr>
          <p:spPr>
            <a:xfrm>
              <a:off x="1148744" y="1321329"/>
              <a:ext cx="1293198" cy="125462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06" name="Csoportba foglalás 105"/>
          <p:cNvGrpSpPr/>
          <p:nvPr/>
        </p:nvGrpSpPr>
        <p:grpSpPr>
          <a:xfrm>
            <a:off x="5481411" y="2232938"/>
            <a:ext cx="658580" cy="802072"/>
            <a:chOff x="1982372" y="363321"/>
            <a:chExt cx="658580" cy="802072"/>
          </a:xfrm>
        </p:grpSpPr>
        <p:sp>
          <p:nvSpPr>
            <p:cNvPr id="107" name="Szabadkézi sokszög 106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8" name="Szabadkézi sokszög 107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12" name="Csoportba foglalás 111"/>
          <p:cNvGrpSpPr/>
          <p:nvPr/>
        </p:nvGrpSpPr>
        <p:grpSpPr>
          <a:xfrm>
            <a:off x="2088526" y="776445"/>
            <a:ext cx="312489" cy="380519"/>
            <a:chOff x="1375016" y="658113"/>
            <a:chExt cx="312489" cy="380519"/>
          </a:xfrm>
        </p:grpSpPr>
        <p:sp>
          <p:nvSpPr>
            <p:cNvPr id="113" name="Szabadkézi sokszög 112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4" name="Szabadkézi sokszög 113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Csoportba foglalás 114"/>
          <p:cNvGrpSpPr/>
          <p:nvPr/>
        </p:nvGrpSpPr>
        <p:grpSpPr>
          <a:xfrm>
            <a:off x="2257199" y="4871322"/>
            <a:ext cx="312489" cy="380519"/>
            <a:chOff x="1375016" y="658113"/>
            <a:chExt cx="312489" cy="380519"/>
          </a:xfrm>
        </p:grpSpPr>
        <p:sp>
          <p:nvSpPr>
            <p:cNvPr id="116" name="Szabadkézi sokszög 115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7" name="Szabadkézi sokszög 116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18" name="Csoportba foglalás 117"/>
          <p:cNvGrpSpPr/>
          <p:nvPr/>
        </p:nvGrpSpPr>
        <p:grpSpPr>
          <a:xfrm>
            <a:off x="3837789" y="5439978"/>
            <a:ext cx="312489" cy="380519"/>
            <a:chOff x="1375016" y="658113"/>
            <a:chExt cx="312489" cy="380519"/>
          </a:xfrm>
        </p:grpSpPr>
        <p:sp>
          <p:nvSpPr>
            <p:cNvPr id="119" name="Szabadkézi sokszög 118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0" name="Szabadkézi sokszög 119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21" name="Csoportba foglalás 120"/>
          <p:cNvGrpSpPr/>
          <p:nvPr/>
        </p:nvGrpSpPr>
        <p:grpSpPr>
          <a:xfrm>
            <a:off x="4903528" y="4466807"/>
            <a:ext cx="312489" cy="380519"/>
            <a:chOff x="1375016" y="658113"/>
            <a:chExt cx="312489" cy="380519"/>
          </a:xfrm>
        </p:grpSpPr>
        <p:sp>
          <p:nvSpPr>
            <p:cNvPr id="122" name="Szabadkézi sokszög 121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3" name="Szabadkézi sokszög 122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24" name="Csoportba foglalás 123"/>
          <p:cNvGrpSpPr/>
          <p:nvPr/>
        </p:nvGrpSpPr>
        <p:grpSpPr>
          <a:xfrm>
            <a:off x="4465325" y="4136585"/>
            <a:ext cx="312489" cy="380519"/>
            <a:chOff x="1375016" y="658113"/>
            <a:chExt cx="312489" cy="380519"/>
          </a:xfrm>
        </p:grpSpPr>
        <p:sp>
          <p:nvSpPr>
            <p:cNvPr id="125" name="Szabadkézi sokszög 124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6" name="Szabadkézi sokszög 125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>
            <a:off x="3725332" y="911350"/>
            <a:ext cx="312489" cy="380519"/>
            <a:chOff x="1375016" y="658113"/>
            <a:chExt cx="312489" cy="380519"/>
          </a:xfrm>
        </p:grpSpPr>
        <p:sp>
          <p:nvSpPr>
            <p:cNvPr id="128" name="Szabadkézi sokszög 127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9" name="Szabadkézi sokszög 128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5661814" y="505636"/>
            <a:ext cx="561922" cy="629628"/>
            <a:chOff x="1982372" y="363321"/>
            <a:chExt cx="658580" cy="802072"/>
          </a:xfrm>
        </p:grpSpPr>
        <p:sp>
          <p:nvSpPr>
            <p:cNvPr id="131" name="Szabadkézi sokszög 130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32" name="Szabadkézi sokszög 131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5833507" y="3224664"/>
            <a:ext cx="312489" cy="380519"/>
            <a:chOff x="1375016" y="658113"/>
            <a:chExt cx="312489" cy="380519"/>
          </a:xfrm>
        </p:grpSpPr>
        <p:sp>
          <p:nvSpPr>
            <p:cNvPr id="134" name="Szabadkézi sokszög 133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35" name="Szabadkézi sokszög 134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36" name="Csoportba foglalás 135"/>
          <p:cNvGrpSpPr/>
          <p:nvPr/>
        </p:nvGrpSpPr>
        <p:grpSpPr>
          <a:xfrm>
            <a:off x="6125110" y="1876144"/>
            <a:ext cx="312489" cy="380519"/>
            <a:chOff x="1375016" y="658113"/>
            <a:chExt cx="312489" cy="380519"/>
          </a:xfrm>
        </p:grpSpPr>
        <p:sp>
          <p:nvSpPr>
            <p:cNvPr id="137" name="Szabadkézi sokszög 136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38" name="Szabadkézi sokszög 137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Csoportba foglalás 138"/>
          <p:cNvGrpSpPr/>
          <p:nvPr/>
        </p:nvGrpSpPr>
        <p:grpSpPr>
          <a:xfrm>
            <a:off x="5232058" y="199014"/>
            <a:ext cx="312489" cy="380519"/>
            <a:chOff x="1375016" y="658113"/>
            <a:chExt cx="312489" cy="380519"/>
          </a:xfrm>
        </p:grpSpPr>
        <p:sp>
          <p:nvSpPr>
            <p:cNvPr id="140" name="Szabadkézi sokszög 139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1" name="Szabadkézi sokszög 140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42" name="Csoportba foglalás 141"/>
          <p:cNvGrpSpPr/>
          <p:nvPr/>
        </p:nvGrpSpPr>
        <p:grpSpPr>
          <a:xfrm>
            <a:off x="5579553" y="1215914"/>
            <a:ext cx="658580" cy="802072"/>
            <a:chOff x="1982372" y="363321"/>
            <a:chExt cx="658580" cy="802072"/>
          </a:xfrm>
        </p:grpSpPr>
        <p:sp>
          <p:nvSpPr>
            <p:cNvPr id="143" name="Szabadkézi sokszög 142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4" name="Szabadkézi sokszög 143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45" name="Csoportba foglalás 144"/>
          <p:cNvGrpSpPr/>
          <p:nvPr/>
        </p:nvGrpSpPr>
        <p:grpSpPr>
          <a:xfrm>
            <a:off x="5059772" y="638918"/>
            <a:ext cx="312489" cy="380519"/>
            <a:chOff x="1375016" y="658113"/>
            <a:chExt cx="312489" cy="380519"/>
          </a:xfrm>
        </p:grpSpPr>
        <p:sp>
          <p:nvSpPr>
            <p:cNvPr id="146" name="Szabadkézi sokszög 145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7" name="Szabadkézi sokszög 146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48" name="Csoportba foglalás 147"/>
          <p:cNvGrpSpPr/>
          <p:nvPr/>
        </p:nvGrpSpPr>
        <p:grpSpPr>
          <a:xfrm>
            <a:off x="5035484" y="2872570"/>
            <a:ext cx="379872" cy="380711"/>
            <a:chOff x="1375016" y="658113"/>
            <a:chExt cx="312489" cy="380519"/>
          </a:xfrm>
        </p:grpSpPr>
        <p:sp>
          <p:nvSpPr>
            <p:cNvPr id="149" name="Szabadkézi sokszög 148"/>
            <p:cNvSpPr/>
            <p:nvPr/>
          </p:nvSpPr>
          <p:spPr>
            <a:xfrm>
              <a:off x="1375016" y="719284"/>
              <a:ext cx="291603" cy="319348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0" name="Szabadkézi sokszög 149"/>
            <p:cNvSpPr/>
            <p:nvPr/>
          </p:nvSpPr>
          <p:spPr>
            <a:xfrm>
              <a:off x="1385842" y="658113"/>
              <a:ext cx="301663" cy="333595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415908" y="721879"/>
            <a:ext cx="577470" cy="572447"/>
            <a:chOff x="1982372" y="363321"/>
            <a:chExt cx="658580" cy="802072"/>
          </a:xfrm>
        </p:grpSpPr>
        <p:sp>
          <p:nvSpPr>
            <p:cNvPr id="152" name="Szabadkézi sokszög 151"/>
            <p:cNvSpPr/>
            <p:nvPr/>
          </p:nvSpPr>
          <p:spPr>
            <a:xfrm>
              <a:off x="1982372" y="484427"/>
              <a:ext cx="592525" cy="680966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3" name="Szabadkézi sokszög 152"/>
            <p:cNvSpPr/>
            <p:nvPr/>
          </p:nvSpPr>
          <p:spPr>
            <a:xfrm>
              <a:off x="2027985" y="363321"/>
              <a:ext cx="612967" cy="711347"/>
            </a:xfrm>
            <a:custGeom>
              <a:avLst/>
              <a:gdLst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12" fmla="*/ 1248313 w 3568932"/>
                <a:gd name="connsiteY12" fmla="*/ 4011106 h 4840201"/>
                <a:gd name="connsiteX0" fmla="*/ 1248313 w 3568932"/>
                <a:gd name="connsiteY0" fmla="*/ 4064894 h 4840201"/>
                <a:gd name="connsiteX1" fmla="*/ 38078 w 3568932"/>
                <a:gd name="connsiteY1" fmla="*/ 1711659 h 4840201"/>
                <a:gd name="connsiteX2" fmla="*/ 374254 w 3568932"/>
                <a:gd name="connsiteY2" fmla="*/ 555212 h 4840201"/>
                <a:gd name="connsiteX3" fmla="*/ 1086948 w 3568932"/>
                <a:gd name="connsiteY3" fmla="*/ 219035 h 4840201"/>
                <a:gd name="connsiteX4" fmla="*/ 1786196 w 3568932"/>
                <a:gd name="connsiteY4" fmla="*/ 877941 h 4840201"/>
                <a:gd name="connsiteX5" fmla="*/ 2001348 w 3568932"/>
                <a:gd name="connsiteY5" fmla="*/ 1294800 h 4840201"/>
                <a:gd name="connsiteX6" fmla="*/ 2418207 w 3568932"/>
                <a:gd name="connsiteY6" fmla="*/ 461082 h 4840201"/>
                <a:gd name="connsiteX7" fmla="*/ 2969537 w 3568932"/>
                <a:gd name="connsiteY7" fmla="*/ 3882 h 4840201"/>
                <a:gd name="connsiteX8" fmla="*/ 3561207 w 3568932"/>
                <a:gd name="connsiteY8" fmla="*/ 380400 h 4840201"/>
                <a:gd name="connsiteX9" fmla="*/ 3184690 w 3568932"/>
                <a:gd name="connsiteY9" fmla="*/ 2343670 h 4840201"/>
                <a:gd name="connsiteX10" fmla="*/ 1584490 w 3568932"/>
                <a:gd name="connsiteY10" fmla="*/ 4791035 h 4840201"/>
                <a:gd name="connsiteX11" fmla="*/ 1207972 w 3568932"/>
                <a:gd name="connsiteY11" fmla="*/ 3984212 h 4840201"/>
                <a:gd name="connsiteX0" fmla="*/ 1081902 w 3559585"/>
                <a:gd name="connsiteY0" fmla="*/ 4105235 h 4840201"/>
                <a:gd name="connsiteX1" fmla="*/ 28731 w 3559585"/>
                <a:gd name="connsiteY1" fmla="*/ 1711659 h 4840201"/>
                <a:gd name="connsiteX2" fmla="*/ 364907 w 3559585"/>
                <a:gd name="connsiteY2" fmla="*/ 555212 h 4840201"/>
                <a:gd name="connsiteX3" fmla="*/ 1077601 w 3559585"/>
                <a:gd name="connsiteY3" fmla="*/ 219035 h 4840201"/>
                <a:gd name="connsiteX4" fmla="*/ 1776849 w 3559585"/>
                <a:gd name="connsiteY4" fmla="*/ 877941 h 4840201"/>
                <a:gd name="connsiteX5" fmla="*/ 1992001 w 3559585"/>
                <a:gd name="connsiteY5" fmla="*/ 1294800 h 4840201"/>
                <a:gd name="connsiteX6" fmla="*/ 2408860 w 3559585"/>
                <a:gd name="connsiteY6" fmla="*/ 461082 h 4840201"/>
                <a:gd name="connsiteX7" fmla="*/ 2960190 w 3559585"/>
                <a:gd name="connsiteY7" fmla="*/ 3882 h 4840201"/>
                <a:gd name="connsiteX8" fmla="*/ 3551860 w 3559585"/>
                <a:gd name="connsiteY8" fmla="*/ 380400 h 4840201"/>
                <a:gd name="connsiteX9" fmla="*/ 3175343 w 3559585"/>
                <a:gd name="connsiteY9" fmla="*/ 2343670 h 4840201"/>
                <a:gd name="connsiteX10" fmla="*/ 1575143 w 3559585"/>
                <a:gd name="connsiteY10" fmla="*/ 4791035 h 4840201"/>
                <a:gd name="connsiteX11" fmla="*/ 1198625 w 3559585"/>
                <a:gd name="connsiteY11" fmla="*/ 3984212 h 4840201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1081902 w 3559585"/>
                <a:gd name="connsiteY0" fmla="*/ 4105235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12" fmla="*/ 1081902 w 3559585"/>
                <a:gd name="connsiteY12" fmla="*/ 4105235 h 4849422"/>
                <a:gd name="connsiteX0" fmla="*/ 1108875 w 3559585"/>
                <a:gd name="connsiteY0" fmla="*/ 4078341 h 4849422"/>
                <a:gd name="connsiteX1" fmla="*/ 28731 w 3559585"/>
                <a:gd name="connsiteY1" fmla="*/ 1711659 h 4849422"/>
                <a:gd name="connsiteX2" fmla="*/ 364907 w 3559585"/>
                <a:gd name="connsiteY2" fmla="*/ 555212 h 4849422"/>
                <a:gd name="connsiteX3" fmla="*/ 1077601 w 3559585"/>
                <a:gd name="connsiteY3" fmla="*/ 219035 h 4849422"/>
                <a:gd name="connsiteX4" fmla="*/ 1776849 w 3559585"/>
                <a:gd name="connsiteY4" fmla="*/ 877941 h 4849422"/>
                <a:gd name="connsiteX5" fmla="*/ 1992001 w 3559585"/>
                <a:gd name="connsiteY5" fmla="*/ 1294800 h 4849422"/>
                <a:gd name="connsiteX6" fmla="*/ 2408860 w 3559585"/>
                <a:gd name="connsiteY6" fmla="*/ 461082 h 4849422"/>
                <a:gd name="connsiteX7" fmla="*/ 2960190 w 3559585"/>
                <a:gd name="connsiteY7" fmla="*/ 3882 h 4849422"/>
                <a:gd name="connsiteX8" fmla="*/ 3551860 w 3559585"/>
                <a:gd name="connsiteY8" fmla="*/ 380400 h 4849422"/>
                <a:gd name="connsiteX9" fmla="*/ 3175343 w 3559585"/>
                <a:gd name="connsiteY9" fmla="*/ 2343670 h 4849422"/>
                <a:gd name="connsiteX10" fmla="*/ 1575143 w 3559585"/>
                <a:gd name="connsiteY10" fmla="*/ 4791035 h 4849422"/>
                <a:gd name="connsiteX11" fmla="*/ 1108875 w 3559585"/>
                <a:gd name="connsiteY11" fmla="*/ 4078341 h 4849422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762515 w 3545251"/>
                <a:gd name="connsiteY4" fmla="*/ 877941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977667 w 3545251"/>
                <a:gd name="connsiteY5" fmla="*/ 1294800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91788 h 4850861"/>
                <a:gd name="connsiteX1" fmla="*/ 14397 w 3545251"/>
                <a:gd name="connsiteY1" fmla="*/ 1711659 h 4850861"/>
                <a:gd name="connsiteX2" fmla="*/ 350573 w 3545251"/>
                <a:gd name="connsiteY2" fmla="*/ 555212 h 4850861"/>
                <a:gd name="connsiteX3" fmla="*/ 1063267 w 3545251"/>
                <a:gd name="connsiteY3" fmla="*/ 219035 h 4850861"/>
                <a:gd name="connsiteX4" fmla="*/ 1605452 w 3545251"/>
                <a:gd name="connsiteY4" fmla="*/ 703129 h 4850861"/>
                <a:gd name="connsiteX5" fmla="*/ 1753291 w 3545251"/>
                <a:gd name="connsiteY5" fmla="*/ 1254459 h 4850861"/>
                <a:gd name="connsiteX6" fmla="*/ 2394526 w 3545251"/>
                <a:gd name="connsiteY6" fmla="*/ 461082 h 4850861"/>
                <a:gd name="connsiteX7" fmla="*/ 2945856 w 3545251"/>
                <a:gd name="connsiteY7" fmla="*/ 3882 h 4850861"/>
                <a:gd name="connsiteX8" fmla="*/ 3537526 w 3545251"/>
                <a:gd name="connsiteY8" fmla="*/ 380400 h 4850861"/>
                <a:gd name="connsiteX9" fmla="*/ 3161009 w 3545251"/>
                <a:gd name="connsiteY9" fmla="*/ 2343670 h 4850861"/>
                <a:gd name="connsiteX10" fmla="*/ 1560809 w 3545251"/>
                <a:gd name="connsiteY10" fmla="*/ 4791035 h 4850861"/>
                <a:gd name="connsiteX11" fmla="*/ 802852 w 3545251"/>
                <a:gd name="connsiteY11" fmla="*/ 4091788 h 4850861"/>
                <a:gd name="connsiteX0" fmla="*/ 802852 w 3545251"/>
                <a:gd name="connsiteY0" fmla="*/ 4088364 h 4847437"/>
                <a:gd name="connsiteX1" fmla="*/ 14397 w 3545251"/>
                <a:gd name="connsiteY1" fmla="*/ 1708235 h 4847437"/>
                <a:gd name="connsiteX2" fmla="*/ 350573 w 3545251"/>
                <a:gd name="connsiteY2" fmla="*/ 551788 h 4847437"/>
                <a:gd name="connsiteX3" fmla="*/ 1063267 w 3545251"/>
                <a:gd name="connsiteY3" fmla="*/ 215611 h 4847437"/>
                <a:gd name="connsiteX4" fmla="*/ 1605452 w 3545251"/>
                <a:gd name="connsiteY4" fmla="*/ 699705 h 4847437"/>
                <a:gd name="connsiteX5" fmla="*/ 1753291 w 3545251"/>
                <a:gd name="connsiteY5" fmla="*/ 1251035 h 4847437"/>
                <a:gd name="connsiteX6" fmla="*/ 2248681 w 3545251"/>
                <a:gd name="connsiteY6" fmla="*/ 323188 h 4847437"/>
                <a:gd name="connsiteX7" fmla="*/ 2945856 w 3545251"/>
                <a:gd name="connsiteY7" fmla="*/ 458 h 4847437"/>
                <a:gd name="connsiteX8" fmla="*/ 3537526 w 3545251"/>
                <a:gd name="connsiteY8" fmla="*/ 376976 h 4847437"/>
                <a:gd name="connsiteX9" fmla="*/ 3161009 w 3545251"/>
                <a:gd name="connsiteY9" fmla="*/ 2340246 h 4847437"/>
                <a:gd name="connsiteX10" fmla="*/ 1560809 w 3545251"/>
                <a:gd name="connsiteY10" fmla="*/ 4787611 h 4847437"/>
                <a:gd name="connsiteX11" fmla="*/ 802852 w 3545251"/>
                <a:gd name="connsiteY11" fmla="*/ 4088364 h 484743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05452 w 3545251"/>
                <a:gd name="connsiteY4" fmla="*/ 699595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02852 w 3545251"/>
                <a:gd name="connsiteY0" fmla="*/ 4088254 h 4847327"/>
                <a:gd name="connsiteX1" fmla="*/ 14397 w 3545251"/>
                <a:gd name="connsiteY1" fmla="*/ 1708125 h 4847327"/>
                <a:gd name="connsiteX2" fmla="*/ 350573 w 3545251"/>
                <a:gd name="connsiteY2" fmla="*/ 551678 h 4847327"/>
                <a:gd name="connsiteX3" fmla="*/ 1063267 w 3545251"/>
                <a:gd name="connsiteY3" fmla="*/ 215501 h 4847327"/>
                <a:gd name="connsiteX4" fmla="*/ 1616671 w 3545251"/>
                <a:gd name="connsiteY4" fmla="*/ 1318160 h 4847327"/>
                <a:gd name="connsiteX5" fmla="*/ 1955229 w 3545251"/>
                <a:gd name="connsiteY5" fmla="*/ 995431 h 4847327"/>
                <a:gd name="connsiteX6" fmla="*/ 2248681 w 3545251"/>
                <a:gd name="connsiteY6" fmla="*/ 323078 h 4847327"/>
                <a:gd name="connsiteX7" fmla="*/ 2945856 w 3545251"/>
                <a:gd name="connsiteY7" fmla="*/ 348 h 4847327"/>
                <a:gd name="connsiteX8" fmla="*/ 3537526 w 3545251"/>
                <a:gd name="connsiteY8" fmla="*/ 376866 h 4847327"/>
                <a:gd name="connsiteX9" fmla="*/ 3161009 w 3545251"/>
                <a:gd name="connsiteY9" fmla="*/ 2340136 h 4847327"/>
                <a:gd name="connsiteX10" fmla="*/ 1560809 w 3545251"/>
                <a:gd name="connsiteY10" fmla="*/ 4787501 h 4847327"/>
                <a:gd name="connsiteX11" fmla="*/ 802852 w 3545251"/>
                <a:gd name="connsiteY11" fmla="*/ 4088254 h 4847327"/>
                <a:gd name="connsiteX0" fmla="*/ 890887 w 3633286"/>
                <a:gd name="connsiteY0" fmla="*/ 4088254 h 4847327"/>
                <a:gd name="connsiteX1" fmla="*/ 102432 w 3633286"/>
                <a:gd name="connsiteY1" fmla="*/ 1708125 h 4847327"/>
                <a:gd name="connsiteX2" fmla="*/ 124482 w 3633286"/>
                <a:gd name="connsiteY2" fmla="*/ 417207 h 4847327"/>
                <a:gd name="connsiteX3" fmla="*/ 1151302 w 3633286"/>
                <a:gd name="connsiteY3" fmla="*/ 215501 h 4847327"/>
                <a:gd name="connsiteX4" fmla="*/ 1704706 w 3633286"/>
                <a:gd name="connsiteY4" fmla="*/ 1318160 h 4847327"/>
                <a:gd name="connsiteX5" fmla="*/ 2043264 w 3633286"/>
                <a:gd name="connsiteY5" fmla="*/ 995431 h 4847327"/>
                <a:gd name="connsiteX6" fmla="*/ 2336716 w 3633286"/>
                <a:gd name="connsiteY6" fmla="*/ 323078 h 4847327"/>
                <a:gd name="connsiteX7" fmla="*/ 3033891 w 3633286"/>
                <a:gd name="connsiteY7" fmla="*/ 348 h 4847327"/>
                <a:gd name="connsiteX8" fmla="*/ 3625561 w 3633286"/>
                <a:gd name="connsiteY8" fmla="*/ 376866 h 4847327"/>
                <a:gd name="connsiteX9" fmla="*/ 3249044 w 3633286"/>
                <a:gd name="connsiteY9" fmla="*/ 2340136 h 4847327"/>
                <a:gd name="connsiteX10" fmla="*/ 1648844 w 3633286"/>
                <a:gd name="connsiteY10" fmla="*/ 4787501 h 4847327"/>
                <a:gd name="connsiteX11" fmla="*/ 890887 w 3633286"/>
                <a:gd name="connsiteY11" fmla="*/ 4088254 h 4847327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704706 w 3635683"/>
                <a:gd name="connsiteY4" fmla="*/ 14524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587 h 4981660"/>
                <a:gd name="connsiteX1" fmla="*/ 102432 w 3635683"/>
                <a:gd name="connsiteY1" fmla="*/ 1842458 h 4981660"/>
                <a:gd name="connsiteX2" fmla="*/ 124482 w 3635683"/>
                <a:gd name="connsiteY2" fmla="*/ 551540 h 4981660"/>
                <a:gd name="connsiteX3" fmla="*/ 1151302 w 3635683"/>
                <a:gd name="connsiteY3" fmla="*/ 349834 h 4981660"/>
                <a:gd name="connsiteX4" fmla="*/ 1581299 w 3635683"/>
                <a:gd name="connsiteY4" fmla="*/ 766693 h 4981660"/>
                <a:gd name="connsiteX5" fmla="*/ 2043264 w 3635683"/>
                <a:gd name="connsiteY5" fmla="*/ 1129764 h 4981660"/>
                <a:gd name="connsiteX6" fmla="*/ 2336716 w 3635683"/>
                <a:gd name="connsiteY6" fmla="*/ 457411 h 4981660"/>
                <a:gd name="connsiteX7" fmla="*/ 2989016 w 3635683"/>
                <a:gd name="connsiteY7" fmla="*/ 211 h 4981660"/>
                <a:gd name="connsiteX8" fmla="*/ 3625561 w 3635683"/>
                <a:gd name="connsiteY8" fmla="*/ 511199 h 4981660"/>
                <a:gd name="connsiteX9" fmla="*/ 3249044 w 3635683"/>
                <a:gd name="connsiteY9" fmla="*/ 2474469 h 4981660"/>
                <a:gd name="connsiteX10" fmla="*/ 1648844 w 3635683"/>
                <a:gd name="connsiteY10" fmla="*/ 4921834 h 4981660"/>
                <a:gd name="connsiteX11" fmla="*/ 890887 w 3635683"/>
                <a:gd name="connsiteY11" fmla="*/ 4222587 h 4981660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581299 w 3635683"/>
                <a:gd name="connsiteY4" fmla="*/ 766719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90887 w 3635683"/>
                <a:gd name="connsiteY0" fmla="*/ 4222613 h 4981686"/>
                <a:gd name="connsiteX1" fmla="*/ 102432 w 3635683"/>
                <a:gd name="connsiteY1" fmla="*/ 1842484 h 4981686"/>
                <a:gd name="connsiteX2" fmla="*/ 124482 w 3635683"/>
                <a:gd name="connsiteY2" fmla="*/ 551566 h 4981686"/>
                <a:gd name="connsiteX3" fmla="*/ 1151302 w 3635683"/>
                <a:gd name="connsiteY3" fmla="*/ 349860 h 4981686"/>
                <a:gd name="connsiteX4" fmla="*/ 1446673 w 3635683"/>
                <a:gd name="connsiteY4" fmla="*/ 833954 h 4981686"/>
                <a:gd name="connsiteX5" fmla="*/ 1751575 w 3635683"/>
                <a:gd name="connsiteY5" fmla="*/ 1318048 h 4981686"/>
                <a:gd name="connsiteX6" fmla="*/ 2336716 w 3635683"/>
                <a:gd name="connsiteY6" fmla="*/ 457437 h 4981686"/>
                <a:gd name="connsiteX7" fmla="*/ 2989016 w 3635683"/>
                <a:gd name="connsiteY7" fmla="*/ 237 h 4981686"/>
                <a:gd name="connsiteX8" fmla="*/ 3625561 w 3635683"/>
                <a:gd name="connsiteY8" fmla="*/ 511225 h 4981686"/>
                <a:gd name="connsiteX9" fmla="*/ 3249044 w 3635683"/>
                <a:gd name="connsiteY9" fmla="*/ 2474495 h 4981686"/>
                <a:gd name="connsiteX10" fmla="*/ 1648844 w 3635683"/>
                <a:gd name="connsiteY10" fmla="*/ 4921860 h 4981686"/>
                <a:gd name="connsiteX11" fmla="*/ 890887 w 3635683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427320 w 3616330"/>
                <a:gd name="connsiteY4" fmla="*/ 833954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  <a:gd name="connsiteX0" fmla="*/ 871534 w 3616330"/>
                <a:gd name="connsiteY0" fmla="*/ 4222613 h 4981686"/>
                <a:gd name="connsiteX1" fmla="*/ 83079 w 3616330"/>
                <a:gd name="connsiteY1" fmla="*/ 1842484 h 4981686"/>
                <a:gd name="connsiteX2" fmla="*/ 105129 w 3616330"/>
                <a:gd name="connsiteY2" fmla="*/ 551566 h 4981686"/>
                <a:gd name="connsiteX3" fmla="*/ 806603 w 3616330"/>
                <a:gd name="connsiteY3" fmla="*/ 148154 h 4981686"/>
                <a:gd name="connsiteX4" fmla="*/ 1337570 w 3616330"/>
                <a:gd name="connsiteY4" fmla="*/ 820507 h 4981686"/>
                <a:gd name="connsiteX5" fmla="*/ 1732222 w 3616330"/>
                <a:gd name="connsiteY5" fmla="*/ 1318048 h 4981686"/>
                <a:gd name="connsiteX6" fmla="*/ 2317363 w 3616330"/>
                <a:gd name="connsiteY6" fmla="*/ 457437 h 4981686"/>
                <a:gd name="connsiteX7" fmla="*/ 2969663 w 3616330"/>
                <a:gd name="connsiteY7" fmla="*/ 237 h 4981686"/>
                <a:gd name="connsiteX8" fmla="*/ 3606208 w 3616330"/>
                <a:gd name="connsiteY8" fmla="*/ 511225 h 4981686"/>
                <a:gd name="connsiteX9" fmla="*/ 3229691 w 3616330"/>
                <a:gd name="connsiteY9" fmla="*/ 2474495 h 4981686"/>
                <a:gd name="connsiteX10" fmla="*/ 1629491 w 3616330"/>
                <a:gd name="connsiteY10" fmla="*/ 4921860 h 4981686"/>
                <a:gd name="connsiteX11" fmla="*/ 871534 w 3616330"/>
                <a:gd name="connsiteY11" fmla="*/ 4222613 h 49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330" h="4981686">
                  <a:moveTo>
                    <a:pt x="871534" y="4222613"/>
                  </a:moveTo>
                  <a:cubicBezTo>
                    <a:pt x="608716" y="3429237"/>
                    <a:pt x="210813" y="2454325"/>
                    <a:pt x="83079" y="1842484"/>
                  </a:cubicBezTo>
                  <a:cubicBezTo>
                    <a:pt x="-44655" y="1230643"/>
                    <a:pt x="-15458" y="833954"/>
                    <a:pt x="105129" y="551566"/>
                  </a:cubicBezTo>
                  <a:cubicBezTo>
                    <a:pt x="225716" y="269178"/>
                    <a:pt x="601196" y="103331"/>
                    <a:pt x="806603" y="148154"/>
                  </a:cubicBezTo>
                  <a:cubicBezTo>
                    <a:pt x="1012010" y="192977"/>
                    <a:pt x="1183300" y="625525"/>
                    <a:pt x="1337570" y="820507"/>
                  </a:cubicBezTo>
                  <a:cubicBezTo>
                    <a:pt x="1491840" y="1015489"/>
                    <a:pt x="1568923" y="1378560"/>
                    <a:pt x="1732222" y="1318048"/>
                  </a:cubicBezTo>
                  <a:cubicBezTo>
                    <a:pt x="1895521" y="1257536"/>
                    <a:pt x="2111123" y="677072"/>
                    <a:pt x="2317363" y="457437"/>
                  </a:cubicBezTo>
                  <a:cubicBezTo>
                    <a:pt x="2523603" y="237802"/>
                    <a:pt x="2754856" y="-8728"/>
                    <a:pt x="2969663" y="237"/>
                  </a:cubicBezTo>
                  <a:cubicBezTo>
                    <a:pt x="3184470" y="9202"/>
                    <a:pt x="3562870" y="98849"/>
                    <a:pt x="3606208" y="511225"/>
                  </a:cubicBezTo>
                  <a:cubicBezTo>
                    <a:pt x="3649546" y="923601"/>
                    <a:pt x="3559144" y="1739389"/>
                    <a:pt x="3229691" y="2474495"/>
                  </a:cubicBezTo>
                  <a:cubicBezTo>
                    <a:pt x="2900238" y="3209601"/>
                    <a:pt x="2022517" y="4630507"/>
                    <a:pt x="1629491" y="4921860"/>
                  </a:cubicBezTo>
                  <a:cubicBezTo>
                    <a:pt x="1236465" y="5213213"/>
                    <a:pt x="927564" y="4352601"/>
                    <a:pt x="871534" y="4222613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5168826" y="5172539"/>
            <a:ext cx="504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ISTEN SZERET</a:t>
            </a:r>
            <a:endParaRPr lang="hu-HU" sz="4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4" name="Kép 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000" y="5307199"/>
            <a:ext cx="1548000" cy="1548000"/>
          </a:xfrm>
          <a:prstGeom prst="rect">
            <a:avLst/>
          </a:prstGeom>
        </p:spPr>
      </p:pic>
      <p:pic>
        <p:nvPicPr>
          <p:cNvPr id="155" name="Kép 15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3148" y="5321187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Csoportba foglalás 135"/>
          <p:cNvGrpSpPr/>
          <p:nvPr/>
        </p:nvGrpSpPr>
        <p:grpSpPr>
          <a:xfrm>
            <a:off x="3223440" y="142077"/>
            <a:ext cx="8720910" cy="4480966"/>
            <a:chOff x="50680" y="8726"/>
            <a:chExt cx="11984775" cy="7114529"/>
          </a:xfrm>
        </p:grpSpPr>
        <p:sp>
          <p:nvSpPr>
            <p:cNvPr id="77" name="Téglalap 76"/>
            <p:cNvSpPr/>
            <p:nvPr/>
          </p:nvSpPr>
          <p:spPr>
            <a:xfrm>
              <a:off x="2494488" y="355630"/>
              <a:ext cx="7181850" cy="334535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63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1237187" y="276889"/>
              <a:ext cx="9696450" cy="4636729"/>
            </a:xfrm>
            <a:custGeom>
              <a:avLst/>
              <a:gdLst>
                <a:gd name="connsiteX0" fmla="*/ 2362451 w 9696450"/>
                <a:gd name="connsiteY0" fmla="*/ 460247 h 4636729"/>
                <a:gd name="connsiteX1" fmla="*/ 2117906 w 9696450"/>
                <a:gd name="connsiteY1" fmla="*/ 704792 h 4636729"/>
                <a:gd name="connsiteX2" fmla="*/ 2117906 w 9696450"/>
                <a:gd name="connsiteY2" fmla="*/ 2368763 h 4636729"/>
                <a:gd name="connsiteX3" fmla="*/ 2362451 w 9696450"/>
                <a:gd name="connsiteY3" fmla="*/ 2613308 h 4636729"/>
                <a:gd name="connsiteX4" fmla="*/ 6915050 w 9696450"/>
                <a:gd name="connsiteY4" fmla="*/ 2613308 h 4636729"/>
                <a:gd name="connsiteX5" fmla="*/ 7159595 w 9696450"/>
                <a:gd name="connsiteY5" fmla="*/ 2368763 h 4636729"/>
                <a:gd name="connsiteX6" fmla="*/ 7159595 w 9696450"/>
                <a:gd name="connsiteY6" fmla="*/ 704792 h 4636729"/>
                <a:gd name="connsiteX7" fmla="*/ 6915050 w 9696450"/>
                <a:gd name="connsiteY7" fmla="*/ 460247 h 4636729"/>
                <a:gd name="connsiteX8" fmla="*/ 0 w 9696450"/>
                <a:gd name="connsiteY8" fmla="*/ 0 h 4636729"/>
                <a:gd name="connsiteX9" fmla="*/ 9696450 w 9696450"/>
                <a:gd name="connsiteY9" fmla="*/ 0 h 4636729"/>
                <a:gd name="connsiteX10" fmla="*/ 9696450 w 9696450"/>
                <a:gd name="connsiteY10" fmla="*/ 4636729 h 4636729"/>
                <a:gd name="connsiteX11" fmla="*/ 0 w 9696450"/>
                <a:gd name="connsiteY11" fmla="*/ 4636729 h 46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6450" h="4636729">
                  <a:moveTo>
                    <a:pt x="2362451" y="460247"/>
                  </a:moveTo>
                  <a:cubicBezTo>
                    <a:pt x="2227393" y="460247"/>
                    <a:pt x="2117906" y="569734"/>
                    <a:pt x="2117906" y="704792"/>
                  </a:cubicBezTo>
                  <a:lnTo>
                    <a:pt x="2117906" y="2368763"/>
                  </a:lnTo>
                  <a:cubicBezTo>
                    <a:pt x="2117906" y="2503821"/>
                    <a:pt x="2227393" y="2613308"/>
                    <a:pt x="2362451" y="2613308"/>
                  </a:cubicBezTo>
                  <a:lnTo>
                    <a:pt x="6915050" y="2613308"/>
                  </a:lnTo>
                  <a:cubicBezTo>
                    <a:pt x="7050108" y="2613308"/>
                    <a:pt x="7159595" y="2503821"/>
                    <a:pt x="7159595" y="2368763"/>
                  </a:cubicBezTo>
                  <a:lnTo>
                    <a:pt x="7159595" y="704792"/>
                  </a:lnTo>
                  <a:cubicBezTo>
                    <a:pt x="7159595" y="569734"/>
                    <a:pt x="7050108" y="460247"/>
                    <a:pt x="6915050" y="460247"/>
                  </a:cubicBezTo>
                  <a:close/>
                  <a:moveTo>
                    <a:pt x="0" y="0"/>
                  </a:moveTo>
                  <a:lnTo>
                    <a:pt x="9696450" y="0"/>
                  </a:lnTo>
                  <a:lnTo>
                    <a:pt x="9696450" y="4636729"/>
                  </a:lnTo>
                  <a:lnTo>
                    <a:pt x="0" y="4636729"/>
                  </a:lnTo>
                  <a:close/>
                </a:path>
              </a:pathLst>
            </a:custGeom>
            <a:solidFill>
              <a:srgbClr val="FBE297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919765" y="204834"/>
              <a:ext cx="10108236" cy="4796929"/>
            </a:xfrm>
            <a:custGeom>
              <a:avLst/>
              <a:gdLst>
                <a:gd name="connsiteX0" fmla="*/ 2362451 w 9696450"/>
                <a:gd name="connsiteY0" fmla="*/ 460247 h 4636729"/>
                <a:gd name="connsiteX1" fmla="*/ 2117906 w 9696450"/>
                <a:gd name="connsiteY1" fmla="*/ 704792 h 4636729"/>
                <a:gd name="connsiteX2" fmla="*/ 2117906 w 9696450"/>
                <a:gd name="connsiteY2" fmla="*/ 2368763 h 4636729"/>
                <a:gd name="connsiteX3" fmla="*/ 2362451 w 9696450"/>
                <a:gd name="connsiteY3" fmla="*/ 2613308 h 4636729"/>
                <a:gd name="connsiteX4" fmla="*/ 6915050 w 9696450"/>
                <a:gd name="connsiteY4" fmla="*/ 2613308 h 4636729"/>
                <a:gd name="connsiteX5" fmla="*/ 7159595 w 9696450"/>
                <a:gd name="connsiteY5" fmla="*/ 2368763 h 4636729"/>
                <a:gd name="connsiteX6" fmla="*/ 7159595 w 9696450"/>
                <a:gd name="connsiteY6" fmla="*/ 704792 h 4636729"/>
                <a:gd name="connsiteX7" fmla="*/ 6915050 w 9696450"/>
                <a:gd name="connsiteY7" fmla="*/ 460247 h 4636729"/>
                <a:gd name="connsiteX8" fmla="*/ 0 w 9696450"/>
                <a:gd name="connsiteY8" fmla="*/ 0 h 4636729"/>
                <a:gd name="connsiteX9" fmla="*/ 9696450 w 9696450"/>
                <a:gd name="connsiteY9" fmla="*/ 0 h 4636729"/>
                <a:gd name="connsiteX10" fmla="*/ 9696450 w 9696450"/>
                <a:gd name="connsiteY10" fmla="*/ 4636729 h 4636729"/>
                <a:gd name="connsiteX11" fmla="*/ 0 w 9696450"/>
                <a:gd name="connsiteY11" fmla="*/ 4636729 h 46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6450" h="4636729">
                  <a:moveTo>
                    <a:pt x="2362451" y="460247"/>
                  </a:moveTo>
                  <a:cubicBezTo>
                    <a:pt x="2227393" y="460247"/>
                    <a:pt x="2117906" y="569734"/>
                    <a:pt x="2117906" y="704792"/>
                  </a:cubicBezTo>
                  <a:lnTo>
                    <a:pt x="2117906" y="2368763"/>
                  </a:lnTo>
                  <a:cubicBezTo>
                    <a:pt x="2117906" y="2503821"/>
                    <a:pt x="2227393" y="2613308"/>
                    <a:pt x="2362451" y="2613308"/>
                  </a:cubicBezTo>
                  <a:lnTo>
                    <a:pt x="6915050" y="2613308"/>
                  </a:lnTo>
                  <a:cubicBezTo>
                    <a:pt x="7050108" y="2613308"/>
                    <a:pt x="7159595" y="2503821"/>
                    <a:pt x="7159595" y="2368763"/>
                  </a:cubicBezTo>
                  <a:lnTo>
                    <a:pt x="7159595" y="704792"/>
                  </a:lnTo>
                  <a:cubicBezTo>
                    <a:pt x="7159595" y="569734"/>
                    <a:pt x="7050108" y="460247"/>
                    <a:pt x="6915050" y="460247"/>
                  </a:cubicBezTo>
                  <a:close/>
                  <a:moveTo>
                    <a:pt x="0" y="0"/>
                  </a:moveTo>
                  <a:lnTo>
                    <a:pt x="9696450" y="0"/>
                  </a:lnTo>
                  <a:lnTo>
                    <a:pt x="9696450" y="4636729"/>
                  </a:lnTo>
                  <a:lnTo>
                    <a:pt x="0" y="4636729"/>
                  </a:lnTo>
                  <a:close/>
                </a:path>
              </a:pathLst>
            </a:custGeom>
            <a:noFill/>
            <a:ln w="50800">
              <a:solidFill>
                <a:schemeClr val="tx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" name="Csoportba foglalás 8"/>
            <p:cNvGrpSpPr/>
            <p:nvPr/>
          </p:nvGrpSpPr>
          <p:grpSpPr>
            <a:xfrm>
              <a:off x="5736822" y="8726"/>
              <a:ext cx="738264" cy="1318274"/>
              <a:chOff x="2250560" y="1676400"/>
              <a:chExt cx="1616591" cy="3179053"/>
            </a:xfrm>
          </p:grpSpPr>
          <p:sp>
            <p:nvSpPr>
              <p:cNvPr id="2" name="Háromszög 8"/>
              <p:cNvSpPr/>
              <p:nvPr/>
            </p:nvSpPr>
            <p:spPr>
              <a:xfrm rot="10800000">
                <a:off x="2250560" y="2133846"/>
                <a:ext cx="1616591" cy="2103418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23877 w 2006023"/>
                  <a:gd name="connsiteY0" fmla="*/ 3015396 h 3399527"/>
                  <a:gd name="connsiteX1" fmla="*/ 1191305 w 2006023"/>
                  <a:gd name="connsiteY1" fmla="*/ 0 h 3399527"/>
                  <a:gd name="connsiteX2" fmla="*/ 1901788 w 2006023"/>
                  <a:gd name="connsiteY2" fmla="*/ 2975239 h 3399527"/>
                  <a:gd name="connsiteX3" fmla="*/ 1396072 w 2006023"/>
                  <a:gd name="connsiteY3" fmla="*/ 3399419 h 3399527"/>
                  <a:gd name="connsiteX4" fmla="*/ 595797 w 2006023"/>
                  <a:gd name="connsiteY4" fmla="*/ 3376217 h 3399527"/>
                  <a:gd name="connsiteX5" fmla="*/ 123877 w 2006023"/>
                  <a:gd name="connsiteY5" fmla="*/ 3015396 h 3399527"/>
                  <a:gd name="connsiteX0" fmla="*/ 123877 w 2036161"/>
                  <a:gd name="connsiteY0" fmla="*/ 3033120 h 3417251"/>
                  <a:gd name="connsiteX1" fmla="*/ 1191305 w 2036161"/>
                  <a:gd name="connsiteY1" fmla="*/ 17724 h 3417251"/>
                  <a:gd name="connsiteX2" fmla="*/ 1901788 w 2036161"/>
                  <a:gd name="connsiteY2" fmla="*/ 2992963 h 3417251"/>
                  <a:gd name="connsiteX3" fmla="*/ 1396072 w 2036161"/>
                  <a:gd name="connsiteY3" fmla="*/ 3417143 h 3417251"/>
                  <a:gd name="connsiteX4" fmla="*/ 595797 w 2036161"/>
                  <a:gd name="connsiteY4" fmla="*/ 3393941 h 3417251"/>
                  <a:gd name="connsiteX5" fmla="*/ 123877 w 2036161"/>
                  <a:gd name="connsiteY5" fmla="*/ 3033120 h 3417251"/>
                  <a:gd name="connsiteX0" fmla="*/ 123877 w 2036161"/>
                  <a:gd name="connsiteY0" fmla="*/ 3033120 h 3417155"/>
                  <a:gd name="connsiteX1" fmla="*/ 1191305 w 2036161"/>
                  <a:gd name="connsiteY1" fmla="*/ 17724 h 3417155"/>
                  <a:gd name="connsiteX2" fmla="*/ 1901788 w 2036161"/>
                  <a:gd name="connsiteY2" fmla="*/ 2992963 h 3417155"/>
                  <a:gd name="connsiteX3" fmla="*/ 1396072 w 2036161"/>
                  <a:gd name="connsiteY3" fmla="*/ 3417143 h 3417155"/>
                  <a:gd name="connsiteX4" fmla="*/ 583922 w 2036161"/>
                  <a:gd name="connsiteY4" fmla="*/ 3320766 h 3417155"/>
                  <a:gd name="connsiteX5" fmla="*/ 123877 w 2036161"/>
                  <a:gd name="connsiteY5" fmla="*/ 3033120 h 3417155"/>
                  <a:gd name="connsiteX0" fmla="*/ 359555 w 2271839"/>
                  <a:gd name="connsiteY0" fmla="*/ 3048780 h 3432815"/>
                  <a:gd name="connsiteX1" fmla="*/ 42470 w 2271839"/>
                  <a:gd name="connsiteY1" fmla="*/ 1426921 h 3432815"/>
                  <a:gd name="connsiteX2" fmla="*/ 1426983 w 2271839"/>
                  <a:gd name="connsiteY2" fmla="*/ 33384 h 3432815"/>
                  <a:gd name="connsiteX3" fmla="*/ 2137466 w 2271839"/>
                  <a:gd name="connsiteY3" fmla="*/ 3008623 h 3432815"/>
                  <a:gd name="connsiteX4" fmla="*/ 1631750 w 2271839"/>
                  <a:gd name="connsiteY4" fmla="*/ 3432803 h 3432815"/>
                  <a:gd name="connsiteX5" fmla="*/ 819600 w 2271839"/>
                  <a:gd name="connsiteY5" fmla="*/ 3336426 h 3432815"/>
                  <a:gd name="connsiteX6" fmla="*/ 359555 w 2271839"/>
                  <a:gd name="connsiteY6" fmla="*/ 3048780 h 3432815"/>
                  <a:gd name="connsiteX0" fmla="*/ 133896 w 2307437"/>
                  <a:gd name="connsiteY0" fmla="*/ 3151224 h 3432815"/>
                  <a:gd name="connsiteX1" fmla="*/ 78068 w 2307437"/>
                  <a:gd name="connsiteY1" fmla="*/ 1426921 h 3432815"/>
                  <a:gd name="connsiteX2" fmla="*/ 1462581 w 2307437"/>
                  <a:gd name="connsiteY2" fmla="*/ 33384 h 3432815"/>
                  <a:gd name="connsiteX3" fmla="*/ 2173064 w 2307437"/>
                  <a:gd name="connsiteY3" fmla="*/ 3008623 h 3432815"/>
                  <a:gd name="connsiteX4" fmla="*/ 1667348 w 2307437"/>
                  <a:gd name="connsiteY4" fmla="*/ 3432803 h 3432815"/>
                  <a:gd name="connsiteX5" fmla="*/ 855198 w 2307437"/>
                  <a:gd name="connsiteY5" fmla="*/ 3336426 h 3432815"/>
                  <a:gd name="connsiteX6" fmla="*/ 133896 w 2307437"/>
                  <a:gd name="connsiteY6" fmla="*/ 3151224 h 3432815"/>
                  <a:gd name="connsiteX0" fmla="*/ 57871 w 2350165"/>
                  <a:gd name="connsiteY0" fmla="*/ 2580463 h 3432815"/>
                  <a:gd name="connsiteX1" fmla="*/ 120796 w 2350165"/>
                  <a:gd name="connsiteY1" fmla="*/ 1426921 h 3432815"/>
                  <a:gd name="connsiteX2" fmla="*/ 1505309 w 2350165"/>
                  <a:gd name="connsiteY2" fmla="*/ 33384 h 3432815"/>
                  <a:gd name="connsiteX3" fmla="*/ 2215792 w 2350165"/>
                  <a:gd name="connsiteY3" fmla="*/ 3008623 h 3432815"/>
                  <a:gd name="connsiteX4" fmla="*/ 1710076 w 2350165"/>
                  <a:gd name="connsiteY4" fmla="*/ 3432803 h 3432815"/>
                  <a:gd name="connsiteX5" fmla="*/ 897926 w 2350165"/>
                  <a:gd name="connsiteY5" fmla="*/ 3336426 h 3432815"/>
                  <a:gd name="connsiteX6" fmla="*/ 57871 w 2350165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532982"/>
                  <a:gd name="connsiteY0" fmla="*/ 2580463 h 3432815"/>
                  <a:gd name="connsiteX1" fmla="*/ 120796 w 2532982"/>
                  <a:gd name="connsiteY1" fmla="*/ 1426921 h 3432815"/>
                  <a:gd name="connsiteX2" fmla="*/ 1505309 w 2532982"/>
                  <a:gd name="connsiteY2" fmla="*/ 33384 h 3432815"/>
                  <a:gd name="connsiteX3" fmla="*/ 2429548 w 2532982"/>
                  <a:gd name="connsiteY3" fmla="*/ 2189069 h 3432815"/>
                  <a:gd name="connsiteX4" fmla="*/ 1710076 w 2532982"/>
                  <a:gd name="connsiteY4" fmla="*/ 3432803 h 3432815"/>
                  <a:gd name="connsiteX5" fmla="*/ 897926 w 2532982"/>
                  <a:gd name="connsiteY5" fmla="*/ 3336426 h 3432815"/>
                  <a:gd name="connsiteX6" fmla="*/ 57871 w 2532982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4845"/>
                  <a:gd name="connsiteY0" fmla="*/ 2580463 h 3432815"/>
                  <a:gd name="connsiteX1" fmla="*/ 120796 w 2434845"/>
                  <a:gd name="connsiteY1" fmla="*/ 1426921 h 3432815"/>
                  <a:gd name="connsiteX2" fmla="*/ 1505309 w 2434845"/>
                  <a:gd name="connsiteY2" fmla="*/ 33384 h 3432815"/>
                  <a:gd name="connsiteX3" fmla="*/ 2429548 w 2434845"/>
                  <a:gd name="connsiteY3" fmla="*/ 2189069 h 3432815"/>
                  <a:gd name="connsiteX4" fmla="*/ 1710076 w 2434845"/>
                  <a:gd name="connsiteY4" fmla="*/ 3432803 h 3432815"/>
                  <a:gd name="connsiteX5" fmla="*/ 897926 w 2434845"/>
                  <a:gd name="connsiteY5" fmla="*/ 3336426 h 3432815"/>
                  <a:gd name="connsiteX6" fmla="*/ 57871 w 2434845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3760"/>
                  <a:gd name="connsiteY0" fmla="*/ 2575431 h 3427783"/>
                  <a:gd name="connsiteX1" fmla="*/ 120796 w 2433760"/>
                  <a:gd name="connsiteY1" fmla="*/ 1421889 h 3427783"/>
                  <a:gd name="connsiteX2" fmla="*/ 1505309 w 2433760"/>
                  <a:gd name="connsiteY2" fmla="*/ 28352 h 3427783"/>
                  <a:gd name="connsiteX3" fmla="*/ 2429548 w 2433760"/>
                  <a:gd name="connsiteY3" fmla="*/ 2184037 h 3427783"/>
                  <a:gd name="connsiteX4" fmla="*/ 1710076 w 2433760"/>
                  <a:gd name="connsiteY4" fmla="*/ 3427771 h 3427783"/>
                  <a:gd name="connsiteX5" fmla="*/ 897926 w 2433760"/>
                  <a:gd name="connsiteY5" fmla="*/ 3331394 h 3427783"/>
                  <a:gd name="connsiteX6" fmla="*/ 57871 w 2433760"/>
                  <a:gd name="connsiteY6" fmla="*/ 2575431 h 342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3760" h="3427783">
                    <a:moveTo>
                      <a:pt x="57871" y="2575431"/>
                    </a:moveTo>
                    <a:cubicBezTo>
                      <a:pt x="-2378" y="2279133"/>
                      <a:pt x="-57109" y="1924455"/>
                      <a:pt x="120796" y="1421889"/>
                    </a:cubicBezTo>
                    <a:cubicBezTo>
                      <a:pt x="298701" y="919323"/>
                      <a:pt x="987910" y="20845"/>
                      <a:pt x="1505309" y="28352"/>
                    </a:cubicBezTo>
                    <a:cubicBezTo>
                      <a:pt x="2235437" y="-233149"/>
                      <a:pt x="2469095" y="1379563"/>
                      <a:pt x="2429548" y="2184037"/>
                    </a:cubicBezTo>
                    <a:cubicBezTo>
                      <a:pt x="2317360" y="2978820"/>
                      <a:pt x="1928080" y="3380681"/>
                      <a:pt x="1710076" y="3427771"/>
                    </a:cubicBezTo>
                    <a:cubicBezTo>
                      <a:pt x="1424288" y="3428960"/>
                      <a:pt x="1114702" y="3347159"/>
                      <a:pt x="897926" y="3331394"/>
                    </a:cubicBezTo>
                    <a:cubicBezTo>
                      <a:pt x="633742" y="3258621"/>
                      <a:pt x="179552" y="2838208"/>
                      <a:pt x="57871" y="2575431"/>
                    </a:cubicBezTo>
                    <a:close/>
                  </a:path>
                </a:pathLst>
              </a:custGeom>
              <a:solidFill>
                <a:srgbClr val="F9FAD0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" name="Csoportba foglalás 2"/>
              <p:cNvGrpSpPr/>
              <p:nvPr/>
            </p:nvGrpSpPr>
            <p:grpSpPr>
              <a:xfrm>
                <a:off x="2769657" y="1676400"/>
                <a:ext cx="577711" cy="508021"/>
                <a:chOff x="5021318" y="4757295"/>
                <a:chExt cx="1749972" cy="981355"/>
              </a:xfrm>
            </p:grpSpPr>
            <p:sp>
              <p:nvSpPr>
                <p:cNvPr id="4" name="Lekerekített téglalap 3"/>
                <p:cNvSpPr/>
                <p:nvPr/>
              </p:nvSpPr>
              <p:spPr>
                <a:xfrm>
                  <a:off x="5021318" y="5076496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" name="Lekerekített téglalap 4"/>
                <p:cNvSpPr/>
                <p:nvPr/>
              </p:nvSpPr>
              <p:spPr>
                <a:xfrm>
                  <a:off x="5111971" y="4757295"/>
                  <a:ext cx="1568668" cy="318069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" name="Lekerekített téglalap 5"/>
                <p:cNvSpPr/>
                <p:nvPr/>
              </p:nvSpPr>
              <p:spPr>
                <a:xfrm>
                  <a:off x="5021318" y="5407573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" name="Háromszög 8"/>
              <p:cNvSpPr/>
              <p:nvPr/>
            </p:nvSpPr>
            <p:spPr>
              <a:xfrm rot="10800000">
                <a:off x="2391506" y="2185007"/>
                <a:ext cx="1334016" cy="2670446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8347" h="3531241">
                    <a:moveTo>
                      <a:pt x="151407" y="3147110"/>
                    </a:moveTo>
                    <a:cubicBezTo>
                      <a:pt x="-337324" y="2495468"/>
                      <a:pt x="472736" y="178677"/>
                      <a:pt x="945702" y="0"/>
                    </a:cubicBezTo>
                    <a:cubicBezTo>
                      <a:pt x="1450199" y="162911"/>
                      <a:pt x="2265748" y="2580542"/>
                      <a:pt x="1929318" y="3106953"/>
                    </a:cubicBezTo>
                    <a:cubicBezTo>
                      <a:pt x="1757753" y="3433418"/>
                      <a:pt x="1641606" y="3484043"/>
                      <a:pt x="1423602" y="3531133"/>
                    </a:cubicBezTo>
                    <a:cubicBezTo>
                      <a:pt x="1137814" y="3532322"/>
                      <a:pt x="840103" y="3523696"/>
                      <a:pt x="623327" y="3507931"/>
                    </a:cubicBezTo>
                    <a:cubicBezTo>
                      <a:pt x="359143" y="3435158"/>
                      <a:pt x="273088" y="3409887"/>
                      <a:pt x="151407" y="3147110"/>
                    </a:cubicBezTo>
                    <a:close/>
                  </a:path>
                </a:pathLst>
              </a:custGeom>
              <a:noFill/>
              <a:ln w="349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10"/>
              <p:cNvSpPr/>
              <p:nvPr/>
            </p:nvSpPr>
            <p:spPr>
              <a:xfrm rot="11174525">
                <a:off x="2661199" y="2183954"/>
                <a:ext cx="794631" cy="1290920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1782 w 916182"/>
                  <a:gd name="connsiteY0" fmla="*/ 1312223 h 1769423"/>
                  <a:gd name="connsiteX1" fmla="*/ 352104 w 916182"/>
                  <a:gd name="connsiteY1" fmla="*/ 0 h 1769423"/>
                  <a:gd name="connsiteX2" fmla="*/ 916182 w 916182"/>
                  <a:gd name="connsiteY2" fmla="*/ 1312223 h 1769423"/>
                  <a:gd name="connsiteX3" fmla="*/ 458982 w 916182"/>
                  <a:gd name="connsiteY3" fmla="*/ 1769423 h 1769423"/>
                  <a:gd name="connsiteX4" fmla="*/ 1782 w 916182"/>
                  <a:gd name="connsiteY4" fmla="*/ 1312223 h 1769423"/>
                  <a:gd name="connsiteX0" fmla="*/ 271708 w 1186108"/>
                  <a:gd name="connsiteY0" fmla="*/ 1381868 h 1839068"/>
                  <a:gd name="connsiteX1" fmla="*/ 10451 w 1186108"/>
                  <a:gd name="connsiteY1" fmla="*/ 307152 h 1839068"/>
                  <a:gd name="connsiteX2" fmla="*/ 622030 w 1186108"/>
                  <a:gd name="connsiteY2" fmla="*/ 69645 h 1839068"/>
                  <a:gd name="connsiteX3" fmla="*/ 1186108 w 1186108"/>
                  <a:gd name="connsiteY3" fmla="*/ 1381868 h 1839068"/>
                  <a:gd name="connsiteX4" fmla="*/ 728908 w 1186108"/>
                  <a:gd name="connsiteY4" fmla="*/ 1839068 h 1839068"/>
                  <a:gd name="connsiteX5" fmla="*/ 271708 w 1186108"/>
                  <a:gd name="connsiteY5" fmla="*/ 1381868 h 1839068"/>
                  <a:gd name="connsiteX0" fmla="*/ 271708 w 1266555"/>
                  <a:gd name="connsiteY0" fmla="*/ 1385240 h 1842440"/>
                  <a:gd name="connsiteX1" fmla="*/ 10451 w 1266555"/>
                  <a:gd name="connsiteY1" fmla="*/ 310524 h 1842440"/>
                  <a:gd name="connsiteX2" fmla="*/ 622030 w 1266555"/>
                  <a:gd name="connsiteY2" fmla="*/ 73017 h 1842440"/>
                  <a:gd name="connsiteX3" fmla="*/ 1233610 w 1266555"/>
                  <a:gd name="connsiteY3" fmla="*/ 120519 h 1842440"/>
                  <a:gd name="connsiteX4" fmla="*/ 1186108 w 1266555"/>
                  <a:gd name="connsiteY4" fmla="*/ 1385240 h 1842440"/>
                  <a:gd name="connsiteX5" fmla="*/ 728908 w 1266555"/>
                  <a:gd name="connsiteY5" fmla="*/ 1842440 h 1842440"/>
                  <a:gd name="connsiteX6" fmla="*/ 271708 w 1266555"/>
                  <a:gd name="connsiteY6" fmla="*/ 1385240 h 1842440"/>
                  <a:gd name="connsiteX0" fmla="*/ 551590 w 1546437"/>
                  <a:gd name="connsiteY0" fmla="*/ 1378773 h 1835973"/>
                  <a:gd name="connsiteX1" fmla="*/ 5325 w 1546437"/>
                  <a:gd name="connsiteY1" fmla="*/ 173429 h 1835973"/>
                  <a:gd name="connsiteX2" fmla="*/ 901912 w 1546437"/>
                  <a:gd name="connsiteY2" fmla="*/ 66550 h 1835973"/>
                  <a:gd name="connsiteX3" fmla="*/ 1513492 w 1546437"/>
                  <a:gd name="connsiteY3" fmla="*/ 114052 h 1835973"/>
                  <a:gd name="connsiteX4" fmla="*/ 1465990 w 1546437"/>
                  <a:gd name="connsiteY4" fmla="*/ 1378773 h 1835973"/>
                  <a:gd name="connsiteX5" fmla="*/ 1008790 w 1546437"/>
                  <a:gd name="connsiteY5" fmla="*/ 1835973 h 1835973"/>
                  <a:gd name="connsiteX6" fmla="*/ 551590 w 1546437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734961"/>
                  <a:gd name="connsiteY0" fmla="*/ 1360379 h 1817579"/>
                  <a:gd name="connsiteX1" fmla="*/ 133427 w 1734961"/>
                  <a:gd name="connsiteY1" fmla="*/ 155035 h 1817579"/>
                  <a:gd name="connsiteX2" fmla="*/ 1030014 w 1734961"/>
                  <a:gd name="connsiteY2" fmla="*/ 48156 h 1817579"/>
                  <a:gd name="connsiteX3" fmla="*/ 1641594 w 1734961"/>
                  <a:gd name="connsiteY3" fmla="*/ 95658 h 1817579"/>
                  <a:gd name="connsiteX4" fmla="*/ 1594092 w 1734961"/>
                  <a:gd name="connsiteY4" fmla="*/ 1360379 h 1817579"/>
                  <a:gd name="connsiteX5" fmla="*/ 1136892 w 1734961"/>
                  <a:gd name="connsiteY5" fmla="*/ 1817579 h 1817579"/>
                  <a:gd name="connsiteX6" fmla="*/ 679692 w 1734961"/>
                  <a:gd name="connsiteY6" fmla="*/ 1360379 h 1817579"/>
                  <a:gd name="connsiteX0" fmla="*/ 679692 w 1734961"/>
                  <a:gd name="connsiteY0" fmla="*/ 1367810 h 1825010"/>
                  <a:gd name="connsiteX1" fmla="*/ 133427 w 1734961"/>
                  <a:gd name="connsiteY1" fmla="*/ 162466 h 1825010"/>
                  <a:gd name="connsiteX2" fmla="*/ 1030014 w 1734961"/>
                  <a:gd name="connsiteY2" fmla="*/ 55587 h 1825010"/>
                  <a:gd name="connsiteX3" fmla="*/ 1641594 w 1734961"/>
                  <a:gd name="connsiteY3" fmla="*/ 103089 h 1825010"/>
                  <a:gd name="connsiteX4" fmla="*/ 1594092 w 1734961"/>
                  <a:gd name="connsiteY4" fmla="*/ 1367810 h 1825010"/>
                  <a:gd name="connsiteX5" fmla="*/ 1136892 w 1734961"/>
                  <a:gd name="connsiteY5" fmla="*/ 1825010 h 1825010"/>
                  <a:gd name="connsiteX6" fmla="*/ 679692 w 1734961"/>
                  <a:gd name="connsiteY6" fmla="*/ 1367810 h 1825010"/>
                  <a:gd name="connsiteX0" fmla="*/ 622793 w 1627122"/>
                  <a:gd name="connsiteY0" fmla="*/ 1367810 h 1825010"/>
                  <a:gd name="connsiteX1" fmla="*/ 76528 w 1627122"/>
                  <a:gd name="connsiteY1" fmla="*/ 162466 h 1825010"/>
                  <a:gd name="connsiteX2" fmla="*/ 973115 w 1627122"/>
                  <a:gd name="connsiteY2" fmla="*/ 55587 h 1825010"/>
                  <a:gd name="connsiteX3" fmla="*/ 1584695 w 1627122"/>
                  <a:gd name="connsiteY3" fmla="*/ 103089 h 1825010"/>
                  <a:gd name="connsiteX4" fmla="*/ 1537193 w 1627122"/>
                  <a:gd name="connsiteY4" fmla="*/ 1367810 h 1825010"/>
                  <a:gd name="connsiteX5" fmla="*/ 1079993 w 1627122"/>
                  <a:gd name="connsiteY5" fmla="*/ 1825010 h 1825010"/>
                  <a:gd name="connsiteX6" fmla="*/ 622793 w 1627122"/>
                  <a:gd name="connsiteY6" fmla="*/ 1367810 h 1825010"/>
                  <a:gd name="connsiteX0" fmla="*/ 627918 w 1629109"/>
                  <a:gd name="connsiteY0" fmla="*/ 1729983 h 2187183"/>
                  <a:gd name="connsiteX1" fmla="*/ 81653 w 1629109"/>
                  <a:gd name="connsiteY1" fmla="*/ 524639 h 2187183"/>
                  <a:gd name="connsiteX2" fmla="*/ 811985 w 1629109"/>
                  <a:gd name="connsiteY2" fmla="*/ 2124 h 2187183"/>
                  <a:gd name="connsiteX3" fmla="*/ 1589820 w 1629109"/>
                  <a:gd name="connsiteY3" fmla="*/ 465262 h 2187183"/>
                  <a:gd name="connsiteX4" fmla="*/ 1542318 w 1629109"/>
                  <a:gd name="connsiteY4" fmla="*/ 1729983 h 2187183"/>
                  <a:gd name="connsiteX5" fmla="*/ 1085118 w 1629109"/>
                  <a:gd name="connsiteY5" fmla="*/ 2187183 h 2187183"/>
                  <a:gd name="connsiteX6" fmla="*/ 627918 w 1629109"/>
                  <a:gd name="connsiteY6" fmla="*/ 1729983 h 2187183"/>
                  <a:gd name="connsiteX0" fmla="*/ 673887 w 1715360"/>
                  <a:gd name="connsiteY0" fmla="*/ 1727868 h 2185068"/>
                  <a:gd name="connsiteX1" fmla="*/ 151372 w 1715360"/>
                  <a:gd name="connsiteY1" fmla="*/ 439396 h 2185068"/>
                  <a:gd name="connsiteX2" fmla="*/ 857954 w 1715360"/>
                  <a:gd name="connsiteY2" fmla="*/ 9 h 2185068"/>
                  <a:gd name="connsiteX3" fmla="*/ 1635789 w 1715360"/>
                  <a:gd name="connsiteY3" fmla="*/ 463147 h 2185068"/>
                  <a:gd name="connsiteX4" fmla="*/ 1588287 w 1715360"/>
                  <a:gd name="connsiteY4" fmla="*/ 1727868 h 2185068"/>
                  <a:gd name="connsiteX5" fmla="*/ 1131087 w 1715360"/>
                  <a:gd name="connsiteY5" fmla="*/ 2185068 h 2185068"/>
                  <a:gd name="connsiteX6" fmla="*/ 673887 w 1715360"/>
                  <a:gd name="connsiteY6" fmla="*/ 1727868 h 2185068"/>
                  <a:gd name="connsiteX0" fmla="*/ 688037 w 1738940"/>
                  <a:gd name="connsiteY0" fmla="*/ 1814783 h 2271983"/>
                  <a:gd name="connsiteX1" fmla="*/ 165522 w 1738940"/>
                  <a:gd name="connsiteY1" fmla="*/ 526311 h 2271983"/>
                  <a:gd name="connsiteX2" fmla="*/ 872104 w 1738940"/>
                  <a:gd name="connsiteY2" fmla="*/ 86924 h 2271983"/>
                  <a:gd name="connsiteX3" fmla="*/ 1649939 w 1738940"/>
                  <a:gd name="connsiteY3" fmla="*/ 550062 h 2271983"/>
                  <a:gd name="connsiteX4" fmla="*/ 1602437 w 1738940"/>
                  <a:gd name="connsiteY4" fmla="*/ 1814783 h 2271983"/>
                  <a:gd name="connsiteX5" fmla="*/ 1145237 w 1738940"/>
                  <a:gd name="connsiteY5" fmla="*/ 2271983 h 2271983"/>
                  <a:gd name="connsiteX6" fmla="*/ 688037 w 1738940"/>
                  <a:gd name="connsiteY6" fmla="*/ 1814783 h 2271983"/>
                  <a:gd name="connsiteX0" fmla="*/ 691133 w 1740048"/>
                  <a:gd name="connsiteY0" fmla="*/ 1826227 h 2283427"/>
                  <a:gd name="connsiteX1" fmla="*/ 168618 w 1740048"/>
                  <a:gd name="connsiteY1" fmla="*/ 537755 h 2283427"/>
                  <a:gd name="connsiteX2" fmla="*/ 851449 w 1740048"/>
                  <a:gd name="connsiteY2" fmla="*/ 86493 h 2283427"/>
                  <a:gd name="connsiteX3" fmla="*/ 1653035 w 1740048"/>
                  <a:gd name="connsiteY3" fmla="*/ 561506 h 2283427"/>
                  <a:gd name="connsiteX4" fmla="*/ 1605533 w 1740048"/>
                  <a:gd name="connsiteY4" fmla="*/ 1826227 h 2283427"/>
                  <a:gd name="connsiteX5" fmla="*/ 1148333 w 1740048"/>
                  <a:gd name="connsiteY5" fmla="*/ 2283427 h 2283427"/>
                  <a:gd name="connsiteX6" fmla="*/ 691133 w 1740048"/>
                  <a:gd name="connsiteY6" fmla="*/ 1826227 h 2283427"/>
                  <a:gd name="connsiteX0" fmla="*/ 607627 w 1609351"/>
                  <a:gd name="connsiteY0" fmla="*/ 1741700 h 2198900"/>
                  <a:gd name="connsiteX1" fmla="*/ 85112 w 1609351"/>
                  <a:gd name="connsiteY1" fmla="*/ 453228 h 2198900"/>
                  <a:gd name="connsiteX2" fmla="*/ 767943 w 1609351"/>
                  <a:gd name="connsiteY2" fmla="*/ 1966 h 2198900"/>
                  <a:gd name="connsiteX3" fmla="*/ 1569529 w 1609351"/>
                  <a:gd name="connsiteY3" fmla="*/ 476979 h 2198900"/>
                  <a:gd name="connsiteX4" fmla="*/ 1522027 w 1609351"/>
                  <a:gd name="connsiteY4" fmla="*/ 1741700 h 2198900"/>
                  <a:gd name="connsiteX5" fmla="*/ 1064827 w 1609351"/>
                  <a:gd name="connsiteY5" fmla="*/ 2198900 h 2198900"/>
                  <a:gd name="connsiteX6" fmla="*/ 607627 w 1609351"/>
                  <a:gd name="connsiteY6" fmla="*/ 1741700 h 2198900"/>
                  <a:gd name="connsiteX0" fmla="*/ 607627 w 1650594"/>
                  <a:gd name="connsiteY0" fmla="*/ 1741700 h 2198900"/>
                  <a:gd name="connsiteX1" fmla="*/ 85112 w 1650594"/>
                  <a:gd name="connsiteY1" fmla="*/ 453228 h 2198900"/>
                  <a:gd name="connsiteX2" fmla="*/ 767943 w 1650594"/>
                  <a:gd name="connsiteY2" fmla="*/ 1966 h 2198900"/>
                  <a:gd name="connsiteX3" fmla="*/ 1569529 w 1650594"/>
                  <a:gd name="connsiteY3" fmla="*/ 476979 h 2198900"/>
                  <a:gd name="connsiteX4" fmla="*/ 1522027 w 1650594"/>
                  <a:gd name="connsiteY4" fmla="*/ 1741700 h 2198900"/>
                  <a:gd name="connsiteX5" fmla="*/ 1064827 w 1650594"/>
                  <a:gd name="connsiteY5" fmla="*/ 2198900 h 2198900"/>
                  <a:gd name="connsiteX6" fmla="*/ 607627 w 1650594"/>
                  <a:gd name="connsiteY6" fmla="*/ 1741700 h 2198900"/>
                  <a:gd name="connsiteX0" fmla="*/ 676723 w 1791216"/>
                  <a:gd name="connsiteY0" fmla="*/ 1740092 h 2197292"/>
                  <a:gd name="connsiteX1" fmla="*/ 154208 w 1791216"/>
                  <a:gd name="connsiteY1" fmla="*/ 451620 h 2197292"/>
                  <a:gd name="connsiteX2" fmla="*/ 837039 w 1791216"/>
                  <a:gd name="connsiteY2" fmla="*/ 358 h 2197292"/>
                  <a:gd name="connsiteX3" fmla="*/ 1650500 w 1791216"/>
                  <a:gd name="connsiteY3" fmla="*/ 309116 h 2197292"/>
                  <a:gd name="connsiteX4" fmla="*/ 1591123 w 1791216"/>
                  <a:gd name="connsiteY4" fmla="*/ 1740092 h 2197292"/>
                  <a:gd name="connsiteX5" fmla="*/ 1133923 w 1791216"/>
                  <a:gd name="connsiteY5" fmla="*/ 2197292 h 2197292"/>
                  <a:gd name="connsiteX6" fmla="*/ 676723 w 1791216"/>
                  <a:gd name="connsiteY6" fmla="*/ 1740092 h 2197292"/>
                  <a:gd name="connsiteX0" fmla="*/ 667863 w 1790660"/>
                  <a:gd name="connsiteY0" fmla="*/ 1525688 h 1982888"/>
                  <a:gd name="connsiteX1" fmla="*/ 145348 w 1790660"/>
                  <a:gd name="connsiteY1" fmla="*/ 237216 h 1982888"/>
                  <a:gd name="connsiteX2" fmla="*/ 911306 w 1790660"/>
                  <a:gd name="connsiteY2" fmla="*/ 94713 h 1982888"/>
                  <a:gd name="connsiteX3" fmla="*/ 1641640 w 1790660"/>
                  <a:gd name="connsiteY3" fmla="*/ 94712 h 1982888"/>
                  <a:gd name="connsiteX4" fmla="*/ 1582263 w 1790660"/>
                  <a:gd name="connsiteY4" fmla="*/ 1525688 h 1982888"/>
                  <a:gd name="connsiteX5" fmla="*/ 1125063 w 1790660"/>
                  <a:gd name="connsiteY5" fmla="*/ 1982888 h 1982888"/>
                  <a:gd name="connsiteX6" fmla="*/ 667863 w 1790660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1410 w 1674547"/>
                  <a:gd name="connsiteY0" fmla="*/ 1597937 h 2055137"/>
                  <a:gd name="connsiteX1" fmla="*/ 88895 w 1674547"/>
                  <a:gd name="connsiteY1" fmla="*/ 309465 h 2055137"/>
                  <a:gd name="connsiteX2" fmla="*/ 842978 w 1674547"/>
                  <a:gd name="connsiteY2" fmla="*/ 708 h 2055137"/>
                  <a:gd name="connsiteX3" fmla="*/ 1585187 w 1674547"/>
                  <a:gd name="connsiteY3" fmla="*/ 166961 h 2055137"/>
                  <a:gd name="connsiteX4" fmla="*/ 1525810 w 1674547"/>
                  <a:gd name="connsiteY4" fmla="*/ 1597937 h 2055137"/>
                  <a:gd name="connsiteX5" fmla="*/ 1068610 w 1674547"/>
                  <a:gd name="connsiteY5" fmla="*/ 2055137 h 2055137"/>
                  <a:gd name="connsiteX6" fmla="*/ 611410 w 1674547"/>
                  <a:gd name="connsiteY6" fmla="*/ 1597937 h 2055137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680480 w 1612988"/>
                  <a:gd name="connsiteY0" fmla="*/ 1574329 h 1736784"/>
                  <a:gd name="connsiteX1" fmla="*/ 27336 w 1612988"/>
                  <a:gd name="connsiteY1" fmla="*/ 309607 h 1736784"/>
                  <a:gd name="connsiteX2" fmla="*/ 781419 w 1612988"/>
                  <a:gd name="connsiteY2" fmla="*/ 850 h 1736784"/>
                  <a:gd name="connsiteX3" fmla="*/ 1523628 w 1612988"/>
                  <a:gd name="connsiteY3" fmla="*/ 167103 h 1736784"/>
                  <a:gd name="connsiteX4" fmla="*/ 1464251 w 1612988"/>
                  <a:gd name="connsiteY4" fmla="*/ 1598079 h 1736784"/>
                  <a:gd name="connsiteX5" fmla="*/ 983301 w 1612988"/>
                  <a:gd name="connsiteY5" fmla="*/ 1663393 h 1736784"/>
                  <a:gd name="connsiteX6" fmla="*/ 680480 w 1612988"/>
                  <a:gd name="connsiteY6" fmla="*/ 1574329 h 1736784"/>
                  <a:gd name="connsiteX0" fmla="*/ 680480 w 1612988"/>
                  <a:gd name="connsiteY0" fmla="*/ 1574329 h 1707038"/>
                  <a:gd name="connsiteX1" fmla="*/ 27336 w 1612988"/>
                  <a:gd name="connsiteY1" fmla="*/ 309607 h 1707038"/>
                  <a:gd name="connsiteX2" fmla="*/ 781419 w 1612988"/>
                  <a:gd name="connsiteY2" fmla="*/ 850 h 1707038"/>
                  <a:gd name="connsiteX3" fmla="*/ 1523628 w 1612988"/>
                  <a:gd name="connsiteY3" fmla="*/ 167103 h 1707038"/>
                  <a:gd name="connsiteX4" fmla="*/ 1214870 w 1612988"/>
                  <a:gd name="connsiteY4" fmla="*/ 1526827 h 1707038"/>
                  <a:gd name="connsiteX5" fmla="*/ 983301 w 1612988"/>
                  <a:gd name="connsiteY5" fmla="*/ 1663393 h 1707038"/>
                  <a:gd name="connsiteX6" fmla="*/ 680480 w 1612988"/>
                  <a:gd name="connsiteY6" fmla="*/ 1574329 h 170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988" h="1707038">
                    <a:moveTo>
                      <a:pt x="680480" y="1574329"/>
                    </a:moveTo>
                    <a:cubicBezTo>
                      <a:pt x="521153" y="1348698"/>
                      <a:pt x="396460" y="-184209"/>
                      <a:pt x="27336" y="309607"/>
                    </a:cubicBezTo>
                    <a:cubicBezTo>
                      <a:pt x="-234911" y="1064678"/>
                      <a:pt x="1493939" y="-34776"/>
                      <a:pt x="781419" y="850"/>
                    </a:cubicBezTo>
                    <a:cubicBezTo>
                      <a:pt x="68899" y="36476"/>
                      <a:pt x="2047132" y="1005302"/>
                      <a:pt x="1523628" y="167103"/>
                    </a:cubicBezTo>
                    <a:cubicBezTo>
                      <a:pt x="1154504" y="-338588"/>
                      <a:pt x="1219818" y="1261612"/>
                      <a:pt x="1214870" y="1526827"/>
                    </a:cubicBezTo>
                    <a:cubicBezTo>
                      <a:pt x="1209922" y="1792042"/>
                      <a:pt x="1072366" y="1655476"/>
                      <a:pt x="983301" y="1663393"/>
                    </a:cubicBezTo>
                    <a:cubicBezTo>
                      <a:pt x="894236" y="1671310"/>
                      <a:pt x="839807" y="1799960"/>
                      <a:pt x="680480" y="1574329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" name="Csoportba foglalás 12"/>
            <p:cNvGrpSpPr/>
            <p:nvPr/>
          </p:nvGrpSpPr>
          <p:grpSpPr>
            <a:xfrm>
              <a:off x="5015357" y="474168"/>
              <a:ext cx="738264" cy="1318274"/>
              <a:chOff x="2250560" y="1676400"/>
              <a:chExt cx="1616591" cy="3179053"/>
            </a:xfrm>
          </p:grpSpPr>
          <p:sp>
            <p:nvSpPr>
              <p:cNvPr id="14" name="Háromszög 8"/>
              <p:cNvSpPr/>
              <p:nvPr/>
            </p:nvSpPr>
            <p:spPr>
              <a:xfrm rot="10800000">
                <a:off x="2250560" y="2133846"/>
                <a:ext cx="1616591" cy="2103418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23877 w 2006023"/>
                  <a:gd name="connsiteY0" fmla="*/ 3015396 h 3399527"/>
                  <a:gd name="connsiteX1" fmla="*/ 1191305 w 2006023"/>
                  <a:gd name="connsiteY1" fmla="*/ 0 h 3399527"/>
                  <a:gd name="connsiteX2" fmla="*/ 1901788 w 2006023"/>
                  <a:gd name="connsiteY2" fmla="*/ 2975239 h 3399527"/>
                  <a:gd name="connsiteX3" fmla="*/ 1396072 w 2006023"/>
                  <a:gd name="connsiteY3" fmla="*/ 3399419 h 3399527"/>
                  <a:gd name="connsiteX4" fmla="*/ 595797 w 2006023"/>
                  <a:gd name="connsiteY4" fmla="*/ 3376217 h 3399527"/>
                  <a:gd name="connsiteX5" fmla="*/ 123877 w 2006023"/>
                  <a:gd name="connsiteY5" fmla="*/ 3015396 h 3399527"/>
                  <a:gd name="connsiteX0" fmla="*/ 123877 w 2036161"/>
                  <a:gd name="connsiteY0" fmla="*/ 3033120 h 3417251"/>
                  <a:gd name="connsiteX1" fmla="*/ 1191305 w 2036161"/>
                  <a:gd name="connsiteY1" fmla="*/ 17724 h 3417251"/>
                  <a:gd name="connsiteX2" fmla="*/ 1901788 w 2036161"/>
                  <a:gd name="connsiteY2" fmla="*/ 2992963 h 3417251"/>
                  <a:gd name="connsiteX3" fmla="*/ 1396072 w 2036161"/>
                  <a:gd name="connsiteY3" fmla="*/ 3417143 h 3417251"/>
                  <a:gd name="connsiteX4" fmla="*/ 595797 w 2036161"/>
                  <a:gd name="connsiteY4" fmla="*/ 3393941 h 3417251"/>
                  <a:gd name="connsiteX5" fmla="*/ 123877 w 2036161"/>
                  <a:gd name="connsiteY5" fmla="*/ 3033120 h 3417251"/>
                  <a:gd name="connsiteX0" fmla="*/ 123877 w 2036161"/>
                  <a:gd name="connsiteY0" fmla="*/ 3033120 h 3417155"/>
                  <a:gd name="connsiteX1" fmla="*/ 1191305 w 2036161"/>
                  <a:gd name="connsiteY1" fmla="*/ 17724 h 3417155"/>
                  <a:gd name="connsiteX2" fmla="*/ 1901788 w 2036161"/>
                  <a:gd name="connsiteY2" fmla="*/ 2992963 h 3417155"/>
                  <a:gd name="connsiteX3" fmla="*/ 1396072 w 2036161"/>
                  <a:gd name="connsiteY3" fmla="*/ 3417143 h 3417155"/>
                  <a:gd name="connsiteX4" fmla="*/ 583922 w 2036161"/>
                  <a:gd name="connsiteY4" fmla="*/ 3320766 h 3417155"/>
                  <a:gd name="connsiteX5" fmla="*/ 123877 w 2036161"/>
                  <a:gd name="connsiteY5" fmla="*/ 3033120 h 3417155"/>
                  <a:gd name="connsiteX0" fmla="*/ 359555 w 2271839"/>
                  <a:gd name="connsiteY0" fmla="*/ 3048780 h 3432815"/>
                  <a:gd name="connsiteX1" fmla="*/ 42470 w 2271839"/>
                  <a:gd name="connsiteY1" fmla="*/ 1426921 h 3432815"/>
                  <a:gd name="connsiteX2" fmla="*/ 1426983 w 2271839"/>
                  <a:gd name="connsiteY2" fmla="*/ 33384 h 3432815"/>
                  <a:gd name="connsiteX3" fmla="*/ 2137466 w 2271839"/>
                  <a:gd name="connsiteY3" fmla="*/ 3008623 h 3432815"/>
                  <a:gd name="connsiteX4" fmla="*/ 1631750 w 2271839"/>
                  <a:gd name="connsiteY4" fmla="*/ 3432803 h 3432815"/>
                  <a:gd name="connsiteX5" fmla="*/ 819600 w 2271839"/>
                  <a:gd name="connsiteY5" fmla="*/ 3336426 h 3432815"/>
                  <a:gd name="connsiteX6" fmla="*/ 359555 w 2271839"/>
                  <a:gd name="connsiteY6" fmla="*/ 3048780 h 3432815"/>
                  <a:gd name="connsiteX0" fmla="*/ 133896 w 2307437"/>
                  <a:gd name="connsiteY0" fmla="*/ 3151224 h 3432815"/>
                  <a:gd name="connsiteX1" fmla="*/ 78068 w 2307437"/>
                  <a:gd name="connsiteY1" fmla="*/ 1426921 h 3432815"/>
                  <a:gd name="connsiteX2" fmla="*/ 1462581 w 2307437"/>
                  <a:gd name="connsiteY2" fmla="*/ 33384 h 3432815"/>
                  <a:gd name="connsiteX3" fmla="*/ 2173064 w 2307437"/>
                  <a:gd name="connsiteY3" fmla="*/ 3008623 h 3432815"/>
                  <a:gd name="connsiteX4" fmla="*/ 1667348 w 2307437"/>
                  <a:gd name="connsiteY4" fmla="*/ 3432803 h 3432815"/>
                  <a:gd name="connsiteX5" fmla="*/ 855198 w 2307437"/>
                  <a:gd name="connsiteY5" fmla="*/ 3336426 h 3432815"/>
                  <a:gd name="connsiteX6" fmla="*/ 133896 w 2307437"/>
                  <a:gd name="connsiteY6" fmla="*/ 3151224 h 3432815"/>
                  <a:gd name="connsiteX0" fmla="*/ 57871 w 2350165"/>
                  <a:gd name="connsiteY0" fmla="*/ 2580463 h 3432815"/>
                  <a:gd name="connsiteX1" fmla="*/ 120796 w 2350165"/>
                  <a:gd name="connsiteY1" fmla="*/ 1426921 h 3432815"/>
                  <a:gd name="connsiteX2" fmla="*/ 1505309 w 2350165"/>
                  <a:gd name="connsiteY2" fmla="*/ 33384 h 3432815"/>
                  <a:gd name="connsiteX3" fmla="*/ 2215792 w 2350165"/>
                  <a:gd name="connsiteY3" fmla="*/ 3008623 h 3432815"/>
                  <a:gd name="connsiteX4" fmla="*/ 1710076 w 2350165"/>
                  <a:gd name="connsiteY4" fmla="*/ 3432803 h 3432815"/>
                  <a:gd name="connsiteX5" fmla="*/ 897926 w 2350165"/>
                  <a:gd name="connsiteY5" fmla="*/ 3336426 h 3432815"/>
                  <a:gd name="connsiteX6" fmla="*/ 57871 w 2350165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532982"/>
                  <a:gd name="connsiteY0" fmla="*/ 2580463 h 3432815"/>
                  <a:gd name="connsiteX1" fmla="*/ 120796 w 2532982"/>
                  <a:gd name="connsiteY1" fmla="*/ 1426921 h 3432815"/>
                  <a:gd name="connsiteX2" fmla="*/ 1505309 w 2532982"/>
                  <a:gd name="connsiteY2" fmla="*/ 33384 h 3432815"/>
                  <a:gd name="connsiteX3" fmla="*/ 2429548 w 2532982"/>
                  <a:gd name="connsiteY3" fmla="*/ 2189069 h 3432815"/>
                  <a:gd name="connsiteX4" fmla="*/ 1710076 w 2532982"/>
                  <a:gd name="connsiteY4" fmla="*/ 3432803 h 3432815"/>
                  <a:gd name="connsiteX5" fmla="*/ 897926 w 2532982"/>
                  <a:gd name="connsiteY5" fmla="*/ 3336426 h 3432815"/>
                  <a:gd name="connsiteX6" fmla="*/ 57871 w 2532982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4845"/>
                  <a:gd name="connsiteY0" fmla="*/ 2580463 h 3432815"/>
                  <a:gd name="connsiteX1" fmla="*/ 120796 w 2434845"/>
                  <a:gd name="connsiteY1" fmla="*/ 1426921 h 3432815"/>
                  <a:gd name="connsiteX2" fmla="*/ 1505309 w 2434845"/>
                  <a:gd name="connsiteY2" fmla="*/ 33384 h 3432815"/>
                  <a:gd name="connsiteX3" fmla="*/ 2429548 w 2434845"/>
                  <a:gd name="connsiteY3" fmla="*/ 2189069 h 3432815"/>
                  <a:gd name="connsiteX4" fmla="*/ 1710076 w 2434845"/>
                  <a:gd name="connsiteY4" fmla="*/ 3432803 h 3432815"/>
                  <a:gd name="connsiteX5" fmla="*/ 897926 w 2434845"/>
                  <a:gd name="connsiteY5" fmla="*/ 3336426 h 3432815"/>
                  <a:gd name="connsiteX6" fmla="*/ 57871 w 2434845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3760"/>
                  <a:gd name="connsiteY0" fmla="*/ 2575431 h 3427783"/>
                  <a:gd name="connsiteX1" fmla="*/ 120796 w 2433760"/>
                  <a:gd name="connsiteY1" fmla="*/ 1421889 h 3427783"/>
                  <a:gd name="connsiteX2" fmla="*/ 1505309 w 2433760"/>
                  <a:gd name="connsiteY2" fmla="*/ 28352 h 3427783"/>
                  <a:gd name="connsiteX3" fmla="*/ 2429548 w 2433760"/>
                  <a:gd name="connsiteY3" fmla="*/ 2184037 h 3427783"/>
                  <a:gd name="connsiteX4" fmla="*/ 1710076 w 2433760"/>
                  <a:gd name="connsiteY4" fmla="*/ 3427771 h 3427783"/>
                  <a:gd name="connsiteX5" fmla="*/ 897926 w 2433760"/>
                  <a:gd name="connsiteY5" fmla="*/ 3331394 h 3427783"/>
                  <a:gd name="connsiteX6" fmla="*/ 57871 w 2433760"/>
                  <a:gd name="connsiteY6" fmla="*/ 2575431 h 342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3760" h="3427783">
                    <a:moveTo>
                      <a:pt x="57871" y="2575431"/>
                    </a:moveTo>
                    <a:cubicBezTo>
                      <a:pt x="-2378" y="2279133"/>
                      <a:pt x="-57109" y="1924455"/>
                      <a:pt x="120796" y="1421889"/>
                    </a:cubicBezTo>
                    <a:cubicBezTo>
                      <a:pt x="298701" y="919323"/>
                      <a:pt x="987910" y="20845"/>
                      <a:pt x="1505309" y="28352"/>
                    </a:cubicBezTo>
                    <a:cubicBezTo>
                      <a:pt x="2235437" y="-233149"/>
                      <a:pt x="2469095" y="1379563"/>
                      <a:pt x="2429548" y="2184037"/>
                    </a:cubicBezTo>
                    <a:cubicBezTo>
                      <a:pt x="2317360" y="2978820"/>
                      <a:pt x="1928080" y="3380681"/>
                      <a:pt x="1710076" y="3427771"/>
                    </a:cubicBezTo>
                    <a:cubicBezTo>
                      <a:pt x="1424288" y="3428960"/>
                      <a:pt x="1114702" y="3347159"/>
                      <a:pt x="897926" y="3331394"/>
                    </a:cubicBezTo>
                    <a:cubicBezTo>
                      <a:pt x="633742" y="3258621"/>
                      <a:pt x="179552" y="2838208"/>
                      <a:pt x="57871" y="2575431"/>
                    </a:cubicBezTo>
                    <a:close/>
                  </a:path>
                </a:pathLst>
              </a:custGeom>
              <a:solidFill>
                <a:srgbClr val="F9FAD0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" name="Csoportba foglalás 14"/>
              <p:cNvGrpSpPr/>
              <p:nvPr/>
            </p:nvGrpSpPr>
            <p:grpSpPr>
              <a:xfrm>
                <a:off x="2769657" y="1676400"/>
                <a:ext cx="577711" cy="508021"/>
                <a:chOff x="5021318" y="4757295"/>
                <a:chExt cx="1749972" cy="981355"/>
              </a:xfrm>
            </p:grpSpPr>
            <p:sp>
              <p:nvSpPr>
                <p:cNvPr id="18" name="Lekerekített téglalap 17"/>
                <p:cNvSpPr/>
                <p:nvPr/>
              </p:nvSpPr>
              <p:spPr>
                <a:xfrm>
                  <a:off x="5021318" y="5076496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Lekerekített téglalap 18"/>
                <p:cNvSpPr/>
                <p:nvPr/>
              </p:nvSpPr>
              <p:spPr>
                <a:xfrm>
                  <a:off x="5111971" y="4757295"/>
                  <a:ext cx="1568668" cy="318069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" name="Lekerekített téglalap 19"/>
                <p:cNvSpPr/>
                <p:nvPr/>
              </p:nvSpPr>
              <p:spPr>
                <a:xfrm>
                  <a:off x="5021318" y="5407573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6" name="Háromszög 8"/>
              <p:cNvSpPr/>
              <p:nvPr/>
            </p:nvSpPr>
            <p:spPr>
              <a:xfrm rot="10800000">
                <a:off x="2391506" y="2185007"/>
                <a:ext cx="1334016" cy="2670446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8347" h="3531241">
                    <a:moveTo>
                      <a:pt x="151407" y="3147110"/>
                    </a:moveTo>
                    <a:cubicBezTo>
                      <a:pt x="-337324" y="2495468"/>
                      <a:pt x="472736" y="178677"/>
                      <a:pt x="945702" y="0"/>
                    </a:cubicBezTo>
                    <a:cubicBezTo>
                      <a:pt x="1450199" y="162911"/>
                      <a:pt x="2265748" y="2580542"/>
                      <a:pt x="1929318" y="3106953"/>
                    </a:cubicBezTo>
                    <a:cubicBezTo>
                      <a:pt x="1757753" y="3433418"/>
                      <a:pt x="1641606" y="3484043"/>
                      <a:pt x="1423602" y="3531133"/>
                    </a:cubicBezTo>
                    <a:cubicBezTo>
                      <a:pt x="1137814" y="3532322"/>
                      <a:pt x="840103" y="3523696"/>
                      <a:pt x="623327" y="3507931"/>
                    </a:cubicBezTo>
                    <a:cubicBezTo>
                      <a:pt x="359143" y="3435158"/>
                      <a:pt x="273088" y="3409887"/>
                      <a:pt x="151407" y="3147110"/>
                    </a:cubicBezTo>
                    <a:close/>
                  </a:path>
                </a:pathLst>
              </a:custGeom>
              <a:noFill/>
              <a:ln w="349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Ellipszis 10"/>
              <p:cNvSpPr/>
              <p:nvPr/>
            </p:nvSpPr>
            <p:spPr>
              <a:xfrm rot="11174525">
                <a:off x="2661199" y="2183954"/>
                <a:ext cx="794631" cy="1290920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1782 w 916182"/>
                  <a:gd name="connsiteY0" fmla="*/ 1312223 h 1769423"/>
                  <a:gd name="connsiteX1" fmla="*/ 352104 w 916182"/>
                  <a:gd name="connsiteY1" fmla="*/ 0 h 1769423"/>
                  <a:gd name="connsiteX2" fmla="*/ 916182 w 916182"/>
                  <a:gd name="connsiteY2" fmla="*/ 1312223 h 1769423"/>
                  <a:gd name="connsiteX3" fmla="*/ 458982 w 916182"/>
                  <a:gd name="connsiteY3" fmla="*/ 1769423 h 1769423"/>
                  <a:gd name="connsiteX4" fmla="*/ 1782 w 916182"/>
                  <a:gd name="connsiteY4" fmla="*/ 1312223 h 1769423"/>
                  <a:gd name="connsiteX0" fmla="*/ 271708 w 1186108"/>
                  <a:gd name="connsiteY0" fmla="*/ 1381868 h 1839068"/>
                  <a:gd name="connsiteX1" fmla="*/ 10451 w 1186108"/>
                  <a:gd name="connsiteY1" fmla="*/ 307152 h 1839068"/>
                  <a:gd name="connsiteX2" fmla="*/ 622030 w 1186108"/>
                  <a:gd name="connsiteY2" fmla="*/ 69645 h 1839068"/>
                  <a:gd name="connsiteX3" fmla="*/ 1186108 w 1186108"/>
                  <a:gd name="connsiteY3" fmla="*/ 1381868 h 1839068"/>
                  <a:gd name="connsiteX4" fmla="*/ 728908 w 1186108"/>
                  <a:gd name="connsiteY4" fmla="*/ 1839068 h 1839068"/>
                  <a:gd name="connsiteX5" fmla="*/ 271708 w 1186108"/>
                  <a:gd name="connsiteY5" fmla="*/ 1381868 h 1839068"/>
                  <a:gd name="connsiteX0" fmla="*/ 271708 w 1266555"/>
                  <a:gd name="connsiteY0" fmla="*/ 1385240 h 1842440"/>
                  <a:gd name="connsiteX1" fmla="*/ 10451 w 1266555"/>
                  <a:gd name="connsiteY1" fmla="*/ 310524 h 1842440"/>
                  <a:gd name="connsiteX2" fmla="*/ 622030 w 1266555"/>
                  <a:gd name="connsiteY2" fmla="*/ 73017 h 1842440"/>
                  <a:gd name="connsiteX3" fmla="*/ 1233610 w 1266555"/>
                  <a:gd name="connsiteY3" fmla="*/ 120519 h 1842440"/>
                  <a:gd name="connsiteX4" fmla="*/ 1186108 w 1266555"/>
                  <a:gd name="connsiteY4" fmla="*/ 1385240 h 1842440"/>
                  <a:gd name="connsiteX5" fmla="*/ 728908 w 1266555"/>
                  <a:gd name="connsiteY5" fmla="*/ 1842440 h 1842440"/>
                  <a:gd name="connsiteX6" fmla="*/ 271708 w 1266555"/>
                  <a:gd name="connsiteY6" fmla="*/ 1385240 h 1842440"/>
                  <a:gd name="connsiteX0" fmla="*/ 551590 w 1546437"/>
                  <a:gd name="connsiteY0" fmla="*/ 1378773 h 1835973"/>
                  <a:gd name="connsiteX1" fmla="*/ 5325 w 1546437"/>
                  <a:gd name="connsiteY1" fmla="*/ 173429 h 1835973"/>
                  <a:gd name="connsiteX2" fmla="*/ 901912 w 1546437"/>
                  <a:gd name="connsiteY2" fmla="*/ 66550 h 1835973"/>
                  <a:gd name="connsiteX3" fmla="*/ 1513492 w 1546437"/>
                  <a:gd name="connsiteY3" fmla="*/ 114052 h 1835973"/>
                  <a:gd name="connsiteX4" fmla="*/ 1465990 w 1546437"/>
                  <a:gd name="connsiteY4" fmla="*/ 1378773 h 1835973"/>
                  <a:gd name="connsiteX5" fmla="*/ 1008790 w 1546437"/>
                  <a:gd name="connsiteY5" fmla="*/ 1835973 h 1835973"/>
                  <a:gd name="connsiteX6" fmla="*/ 551590 w 1546437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734961"/>
                  <a:gd name="connsiteY0" fmla="*/ 1360379 h 1817579"/>
                  <a:gd name="connsiteX1" fmla="*/ 133427 w 1734961"/>
                  <a:gd name="connsiteY1" fmla="*/ 155035 h 1817579"/>
                  <a:gd name="connsiteX2" fmla="*/ 1030014 w 1734961"/>
                  <a:gd name="connsiteY2" fmla="*/ 48156 h 1817579"/>
                  <a:gd name="connsiteX3" fmla="*/ 1641594 w 1734961"/>
                  <a:gd name="connsiteY3" fmla="*/ 95658 h 1817579"/>
                  <a:gd name="connsiteX4" fmla="*/ 1594092 w 1734961"/>
                  <a:gd name="connsiteY4" fmla="*/ 1360379 h 1817579"/>
                  <a:gd name="connsiteX5" fmla="*/ 1136892 w 1734961"/>
                  <a:gd name="connsiteY5" fmla="*/ 1817579 h 1817579"/>
                  <a:gd name="connsiteX6" fmla="*/ 679692 w 1734961"/>
                  <a:gd name="connsiteY6" fmla="*/ 1360379 h 1817579"/>
                  <a:gd name="connsiteX0" fmla="*/ 679692 w 1734961"/>
                  <a:gd name="connsiteY0" fmla="*/ 1367810 h 1825010"/>
                  <a:gd name="connsiteX1" fmla="*/ 133427 w 1734961"/>
                  <a:gd name="connsiteY1" fmla="*/ 162466 h 1825010"/>
                  <a:gd name="connsiteX2" fmla="*/ 1030014 w 1734961"/>
                  <a:gd name="connsiteY2" fmla="*/ 55587 h 1825010"/>
                  <a:gd name="connsiteX3" fmla="*/ 1641594 w 1734961"/>
                  <a:gd name="connsiteY3" fmla="*/ 103089 h 1825010"/>
                  <a:gd name="connsiteX4" fmla="*/ 1594092 w 1734961"/>
                  <a:gd name="connsiteY4" fmla="*/ 1367810 h 1825010"/>
                  <a:gd name="connsiteX5" fmla="*/ 1136892 w 1734961"/>
                  <a:gd name="connsiteY5" fmla="*/ 1825010 h 1825010"/>
                  <a:gd name="connsiteX6" fmla="*/ 679692 w 1734961"/>
                  <a:gd name="connsiteY6" fmla="*/ 1367810 h 1825010"/>
                  <a:gd name="connsiteX0" fmla="*/ 622793 w 1627122"/>
                  <a:gd name="connsiteY0" fmla="*/ 1367810 h 1825010"/>
                  <a:gd name="connsiteX1" fmla="*/ 76528 w 1627122"/>
                  <a:gd name="connsiteY1" fmla="*/ 162466 h 1825010"/>
                  <a:gd name="connsiteX2" fmla="*/ 973115 w 1627122"/>
                  <a:gd name="connsiteY2" fmla="*/ 55587 h 1825010"/>
                  <a:gd name="connsiteX3" fmla="*/ 1584695 w 1627122"/>
                  <a:gd name="connsiteY3" fmla="*/ 103089 h 1825010"/>
                  <a:gd name="connsiteX4" fmla="*/ 1537193 w 1627122"/>
                  <a:gd name="connsiteY4" fmla="*/ 1367810 h 1825010"/>
                  <a:gd name="connsiteX5" fmla="*/ 1079993 w 1627122"/>
                  <a:gd name="connsiteY5" fmla="*/ 1825010 h 1825010"/>
                  <a:gd name="connsiteX6" fmla="*/ 622793 w 1627122"/>
                  <a:gd name="connsiteY6" fmla="*/ 1367810 h 1825010"/>
                  <a:gd name="connsiteX0" fmla="*/ 627918 w 1629109"/>
                  <a:gd name="connsiteY0" fmla="*/ 1729983 h 2187183"/>
                  <a:gd name="connsiteX1" fmla="*/ 81653 w 1629109"/>
                  <a:gd name="connsiteY1" fmla="*/ 524639 h 2187183"/>
                  <a:gd name="connsiteX2" fmla="*/ 811985 w 1629109"/>
                  <a:gd name="connsiteY2" fmla="*/ 2124 h 2187183"/>
                  <a:gd name="connsiteX3" fmla="*/ 1589820 w 1629109"/>
                  <a:gd name="connsiteY3" fmla="*/ 465262 h 2187183"/>
                  <a:gd name="connsiteX4" fmla="*/ 1542318 w 1629109"/>
                  <a:gd name="connsiteY4" fmla="*/ 1729983 h 2187183"/>
                  <a:gd name="connsiteX5" fmla="*/ 1085118 w 1629109"/>
                  <a:gd name="connsiteY5" fmla="*/ 2187183 h 2187183"/>
                  <a:gd name="connsiteX6" fmla="*/ 627918 w 1629109"/>
                  <a:gd name="connsiteY6" fmla="*/ 1729983 h 2187183"/>
                  <a:gd name="connsiteX0" fmla="*/ 673887 w 1715360"/>
                  <a:gd name="connsiteY0" fmla="*/ 1727868 h 2185068"/>
                  <a:gd name="connsiteX1" fmla="*/ 151372 w 1715360"/>
                  <a:gd name="connsiteY1" fmla="*/ 439396 h 2185068"/>
                  <a:gd name="connsiteX2" fmla="*/ 857954 w 1715360"/>
                  <a:gd name="connsiteY2" fmla="*/ 9 h 2185068"/>
                  <a:gd name="connsiteX3" fmla="*/ 1635789 w 1715360"/>
                  <a:gd name="connsiteY3" fmla="*/ 463147 h 2185068"/>
                  <a:gd name="connsiteX4" fmla="*/ 1588287 w 1715360"/>
                  <a:gd name="connsiteY4" fmla="*/ 1727868 h 2185068"/>
                  <a:gd name="connsiteX5" fmla="*/ 1131087 w 1715360"/>
                  <a:gd name="connsiteY5" fmla="*/ 2185068 h 2185068"/>
                  <a:gd name="connsiteX6" fmla="*/ 673887 w 1715360"/>
                  <a:gd name="connsiteY6" fmla="*/ 1727868 h 2185068"/>
                  <a:gd name="connsiteX0" fmla="*/ 688037 w 1738940"/>
                  <a:gd name="connsiteY0" fmla="*/ 1814783 h 2271983"/>
                  <a:gd name="connsiteX1" fmla="*/ 165522 w 1738940"/>
                  <a:gd name="connsiteY1" fmla="*/ 526311 h 2271983"/>
                  <a:gd name="connsiteX2" fmla="*/ 872104 w 1738940"/>
                  <a:gd name="connsiteY2" fmla="*/ 86924 h 2271983"/>
                  <a:gd name="connsiteX3" fmla="*/ 1649939 w 1738940"/>
                  <a:gd name="connsiteY3" fmla="*/ 550062 h 2271983"/>
                  <a:gd name="connsiteX4" fmla="*/ 1602437 w 1738940"/>
                  <a:gd name="connsiteY4" fmla="*/ 1814783 h 2271983"/>
                  <a:gd name="connsiteX5" fmla="*/ 1145237 w 1738940"/>
                  <a:gd name="connsiteY5" fmla="*/ 2271983 h 2271983"/>
                  <a:gd name="connsiteX6" fmla="*/ 688037 w 1738940"/>
                  <a:gd name="connsiteY6" fmla="*/ 1814783 h 2271983"/>
                  <a:gd name="connsiteX0" fmla="*/ 691133 w 1740048"/>
                  <a:gd name="connsiteY0" fmla="*/ 1826227 h 2283427"/>
                  <a:gd name="connsiteX1" fmla="*/ 168618 w 1740048"/>
                  <a:gd name="connsiteY1" fmla="*/ 537755 h 2283427"/>
                  <a:gd name="connsiteX2" fmla="*/ 851449 w 1740048"/>
                  <a:gd name="connsiteY2" fmla="*/ 86493 h 2283427"/>
                  <a:gd name="connsiteX3" fmla="*/ 1653035 w 1740048"/>
                  <a:gd name="connsiteY3" fmla="*/ 561506 h 2283427"/>
                  <a:gd name="connsiteX4" fmla="*/ 1605533 w 1740048"/>
                  <a:gd name="connsiteY4" fmla="*/ 1826227 h 2283427"/>
                  <a:gd name="connsiteX5" fmla="*/ 1148333 w 1740048"/>
                  <a:gd name="connsiteY5" fmla="*/ 2283427 h 2283427"/>
                  <a:gd name="connsiteX6" fmla="*/ 691133 w 1740048"/>
                  <a:gd name="connsiteY6" fmla="*/ 1826227 h 2283427"/>
                  <a:gd name="connsiteX0" fmla="*/ 607627 w 1609351"/>
                  <a:gd name="connsiteY0" fmla="*/ 1741700 h 2198900"/>
                  <a:gd name="connsiteX1" fmla="*/ 85112 w 1609351"/>
                  <a:gd name="connsiteY1" fmla="*/ 453228 h 2198900"/>
                  <a:gd name="connsiteX2" fmla="*/ 767943 w 1609351"/>
                  <a:gd name="connsiteY2" fmla="*/ 1966 h 2198900"/>
                  <a:gd name="connsiteX3" fmla="*/ 1569529 w 1609351"/>
                  <a:gd name="connsiteY3" fmla="*/ 476979 h 2198900"/>
                  <a:gd name="connsiteX4" fmla="*/ 1522027 w 1609351"/>
                  <a:gd name="connsiteY4" fmla="*/ 1741700 h 2198900"/>
                  <a:gd name="connsiteX5" fmla="*/ 1064827 w 1609351"/>
                  <a:gd name="connsiteY5" fmla="*/ 2198900 h 2198900"/>
                  <a:gd name="connsiteX6" fmla="*/ 607627 w 1609351"/>
                  <a:gd name="connsiteY6" fmla="*/ 1741700 h 2198900"/>
                  <a:gd name="connsiteX0" fmla="*/ 607627 w 1650594"/>
                  <a:gd name="connsiteY0" fmla="*/ 1741700 h 2198900"/>
                  <a:gd name="connsiteX1" fmla="*/ 85112 w 1650594"/>
                  <a:gd name="connsiteY1" fmla="*/ 453228 h 2198900"/>
                  <a:gd name="connsiteX2" fmla="*/ 767943 w 1650594"/>
                  <a:gd name="connsiteY2" fmla="*/ 1966 h 2198900"/>
                  <a:gd name="connsiteX3" fmla="*/ 1569529 w 1650594"/>
                  <a:gd name="connsiteY3" fmla="*/ 476979 h 2198900"/>
                  <a:gd name="connsiteX4" fmla="*/ 1522027 w 1650594"/>
                  <a:gd name="connsiteY4" fmla="*/ 1741700 h 2198900"/>
                  <a:gd name="connsiteX5" fmla="*/ 1064827 w 1650594"/>
                  <a:gd name="connsiteY5" fmla="*/ 2198900 h 2198900"/>
                  <a:gd name="connsiteX6" fmla="*/ 607627 w 1650594"/>
                  <a:gd name="connsiteY6" fmla="*/ 1741700 h 2198900"/>
                  <a:gd name="connsiteX0" fmla="*/ 676723 w 1791216"/>
                  <a:gd name="connsiteY0" fmla="*/ 1740092 h 2197292"/>
                  <a:gd name="connsiteX1" fmla="*/ 154208 w 1791216"/>
                  <a:gd name="connsiteY1" fmla="*/ 451620 h 2197292"/>
                  <a:gd name="connsiteX2" fmla="*/ 837039 w 1791216"/>
                  <a:gd name="connsiteY2" fmla="*/ 358 h 2197292"/>
                  <a:gd name="connsiteX3" fmla="*/ 1650500 w 1791216"/>
                  <a:gd name="connsiteY3" fmla="*/ 309116 h 2197292"/>
                  <a:gd name="connsiteX4" fmla="*/ 1591123 w 1791216"/>
                  <a:gd name="connsiteY4" fmla="*/ 1740092 h 2197292"/>
                  <a:gd name="connsiteX5" fmla="*/ 1133923 w 1791216"/>
                  <a:gd name="connsiteY5" fmla="*/ 2197292 h 2197292"/>
                  <a:gd name="connsiteX6" fmla="*/ 676723 w 1791216"/>
                  <a:gd name="connsiteY6" fmla="*/ 1740092 h 2197292"/>
                  <a:gd name="connsiteX0" fmla="*/ 667863 w 1790660"/>
                  <a:gd name="connsiteY0" fmla="*/ 1525688 h 1982888"/>
                  <a:gd name="connsiteX1" fmla="*/ 145348 w 1790660"/>
                  <a:gd name="connsiteY1" fmla="*/ 237216 h 1982888"/>
                  <a:gd name="connsiteX2" fmla="*/ 911306 w 1790660"/>
                  <a:gd name="connsiteY2" fmla="*/ 94713 h 1982888"/>
                  <a:gd name="connsiteX3" fmla="*/ 1641640 w 1790660"/>
                  <a:gd name="connsiteY3" fmla="*/ 94712 h 1982888"/>
                  <a:gd name="connsiteX4" fmla="*/ 1582263 w 1790660"/>
                  <a:gd name="connsiteY4" fmla="*/ 1525688 h 1982888"/>
                  <a:gd name="connsiteX5" fmla="*/ 1125063 w 1790660"/>
                  <a:gd name="connsiteY5" fmla="*/ 1982888 h 1982888"/>
                  <a:gd name="connsiteX6" fmla="*/ 667863 w 1790660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1410 w 1674547"/>
                  <a:gd name="connsiteY0" fmla="*/ 1597937 h 2055137"/>
                  <a:gd name="connsiteX1" fmla="*/ 88895 w 1674547"/>
                  <a:gd name="connsiteY1" fmla="*/ 309465 h 2055137"/>
                  <a:gd name="connsiteX2" fmla="*/ 842978 w 1674547"/>
                  <a:gd name="connsiteY2" fmla="*/ 708 h 2055137"/>
                  <a:gd name="connsiteX3" fmla="*/ 1585187 w 1674547"/>
                  <a:gd name="connsiteY3" fmla="*/ 166961 h 2055137"/>
                  <a:gd name="connsiteX4" fmla="*/ 1525810 w 1674547"/>
                  <a:gd name="connsiteY4" fmla="*/ 1597937 h 2055137"/>
                  <a:gd name="connsiteX5" fmla="*/ 1068610 w 1674547"/>
                  <a:gd name="connsiteY5" fmla="*/ 2055137 h 2055137"/>
                  <a:gd name="connsiteX6" fmla="*/ 611410 w 1674547"/>
                  <a:gd name="connsiteY6" fmla="*/ 1597937 h 2055137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680480 w 1612988"/>
                  <a:gd name="connsiteY0" fmla="*/ 1574329 h 1736784"/>
                  <a:gd name="connsiteX1" fmla="*/ 27336 w 1612988"/>
                  <a:gd name="connsiteY1" fmla="*/ 309607 h 1736784"/>
                  <a:gd name="connsiteX2" fmla="*/ 781419 w 1612988"/>
                  <a:gd name="connsiteY2" fmla="*/ 850 h 1736784"/>
                  <a:gd name="connsiteX3" fmla="*/ 1523628 w 1612988"/>
                  <a:gd name="connsiteY3" fmla="*/ 167103 h 1736784"/>
                  <a:gd name="connsiteX4" fmla="*/ 1464251 w 1612988"/>
                  <a:gd name="connsiteY4" fmla="*/ 1598079 h 1736784"/>
                  <a:gd name="connsiteX5" fmla="*/ 983301 w 1612988"/>
                  <a:gd name="connsiteY5" fmla="*/ 1663393 h 1736784"/>
                  <a:gd name="connsiteX6" fmla="*/ 680480 w 1612988"/>
                  <a:gd name="connsiteY6" fmla="*/ 1574329 h 1736784"/>
                  <a:gd name="connsiteX0" fmla="*/ 680480 w 1612988"/>
                  <a:gd name="connsiteY0" fmla="*/ 1574329 h 1707038"/>
                  <a:gd name="connsiteX1" fmla="*/ 27336 w 1612988"/>
                  <a:gd name="connsiteY1" fmla="*/ 309607 h 1707038"/>
                  <a:gd name="connsiteX2" fmla="*/ 781419 w 1612988"/>
                  <a:gd name="connsiteY2" fmla="*/ 850 h 1707038"/>
                  <a:gd name="connsiteX3" fmla="*/ 1523628 w 1612988"/>
                  <a:gd name="connsiteY3" fmla="*/ 167103 h 1707038"/>
                  <a:gd name="connsiteX4" fmla="*/ 1214870 w 1612988"/>
                  <a:gd name="connsiteY4" fmla="*/ 1526827 h 1707038"/>
                  <a:gd name="connsiteX5" fmla="*/ 983301 w 1612988"/>
                  <a:gd name="connsiteY5" fmla="*/ 1663393 h 1707038"/>
                  <a:gd name="connsiteX6" fmla="*/ 680480 w 1612988"/>
                  <a:gd name="connsiteY6" fmla="*/ 1574329 h 170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988" h="1707038">
                    <a:moveTo>
                      <a:pt x="680480" y="1574329"/>
                    </a:moveTo>
                    <a:cubicBezTo>
                      <a:pt x="521153" y="1348698"/>
                      <a:pt x="396460" y="-184209"/>
                      <a:pt x="27336" y="309607"/>
                    </a:cubicBezTo>
                    <a:cubicBezTo>
                      <a:pt x="-234911" y="1064678"/>
                      <a:pt x="1493939" y="-34776"/>
                      <a:pt x="781419" y="850"/>
                    </a:cubicBezTo>
                    <a:cubicBezTo>
                      <a:pt x="68899" y="36476"/>
                      <a:pt x="2047132" y="1005302"/>
                      <a:pt x="1523628" y="167103"/>
                    </a:cubicBezTo>
                    <a:cubicBezTo>
                      <a:pt x="1154504" y="-338588"/>
                      <a:pt x="1219818" y="1261612"/>
                      <a:pt x="1214870" y="1526827"/>
                    </a:cubicBezTo>
                    <a:cubicBezTo>
                      <a:pt x="1209922" y="1792042"/>
                      <a:pt x="1072366" y="1655476"/>
                      <a:pt x="983301" y="1663393"/>
                    </a:cubicBezTo>
                    <a:cubicBezTo>
                      <a:pt x="894236" y="1671310"/>
                      <a:pt x="839807" y="1799960"/>
                      <a:pt x="680480" y="1574329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1" name="Csoportba foglalás 20"/>
            <p:cNvGrpSpPr/>
            <p:nvPr/>
          </p:nvGrpSpPr>
          <p:grpSpPr>
            <a:xfrm>
              <a:off x="6451573" y="445591"/>
              <a:ext cx="738264" cy="1318274"/>
              <a:chOff x="2250560" y="1676400"/>
              <a:chExt cx="1616591" cy="3179053"/>
            </a:xfrm>
          </p:grpSpPr>
          <p:sp>
            <p:nvSpPr>
              <p:cNvPr id="22" name="Háromszög 8"/>
              <p:cNvSpPr/>
              <p:nvPr/>
            </p:nvSpPr>
            <p:spPr>
              <a:xfrm rot="10800000">
                <a:off x="2250560" y="2133846"/>
                <a:ext cx="1616591" cy="2103418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23877 w 2006023"/>
                  <a:gd name="connsiteY0" fmla="*/ 3015396 h 3399527"/>
                  <a:gd name="connsiteX1" fmla="*/ 1191305 w 2006023"/>
                  <a:gd name="connsiteY1" fmla="*/ 0 h 3399527"/>
                  <a:gd name="connsiteX2" fmla="*/ 1901788 w 2006023"/>
                  <a:gd name="connsiteY2" fmla="*/ 2975239 h 3399527"/>
                  <a:gd name="connsiteX3" fmla="*/ 1396072 w 2006023"/>
                  <a:gd name="connsiteY3" fmla="*/ 3399419 h 3399527"/>
                  <a:gd name="connsiteX4" fmla="*/ 595797 w 2006023"/>
                  <a:gd name="connsiteY4" fmla="*/ 3376217 h 3399527"/>
                  <a:gd name="connsiteX5" fmla="*/ 123877 w 2006023"/>
                  <a:gd name="connsiteY5" fmla="*/ 3015396 h 3399527"/>
                  <a:gd name="connsiteX0" fmla="*/ 123877 w 2036161"/>
                  <a:gd name="connsiteY0" fmla="*/ 3033120 h 3417251"/>
                  <a:gd name="connsiteX1" fmla="*/ 1191305 w 2036161"/>
                  <a:gd name="connsiteY1" fmla="*/ 17724 h 3417251"/>
                  <a:gd name="connsiteX2" fmla="*/ 1901788 w 2036161"/>
                  <a:gd name="connsiteY2" fmla="*/ 2992963 h 3417251"/>
                  <a:gd name="connsiteX3" fmla="*/ 1396072 w 2036161"/>
                  <a:gd name="connsiteY3" fmla="*/ 3417143 h 3417251"/>
                  <a:gd name="connsiteX4" fmla="*/ 595797 w 2036161"/>
                  <a:gd name="connsiteY4" fmla="*/ 3393941 h 3417251"/>
                  <a:gd name="connsiteX5" fmla="*/ 123877 w 2036161"/>
                  <a:gd name="connsiteY5" fmla="*/ 3033120 h 3417251"/>
                  <a:gd name="connsiteX0" fmla="*/ 123877 w 2036161"/>
                  <a:gd name="connsiteY0" fmla="*/ 3033120 h 3417155"/>
                  <a:gd name="connsiteX1" fmla="*/ 1191305 w 2036161"/>
                  <a:gd name="connsiteY1" fmla="*/ 17724 h 3417155"/>
                  <a:gd name="connsiteX2" fmla="*/ 1901788 w 2036161"/>
                  <a:gd name="connsiteY2" fmla="*/ 2992963 h 3417155"/>
                  <a:gd name="connsiteX3" fmla="*/ 1396072 w 2036161"/>
                  <a:gd name="connsiteY3" fmla="*/ 3417143 h 3417155"/>
                  <a:gd name="connsiteX4" fmla="*/ 583922 w 2036161"/>
                  <a:gd name="connsiteY4" fmla="*/ 3320766 h 3417155"/>
                  <a:gd name="connsiteX5" fmla="*/ 123877 w 2036161"/>
                  <a:gd name="connsiteY5" fmla="*/ 3033120 h 3417155"/>
                  <a:gd name="connsiteX0" fmla="*/ 359555 w 2271839"/>
                  <a:gd name="connsiteY0" fmla="*/ 3048780 h 3432815"/>
                  <a:gd name="connsiteX1" fmla="*/ 42470 w 2271839"/>
                  <a:gd name="connsiteY1" fmla="*/ 1426921 h 3432815"/>
                  <a:gd name="connsiteX2" fmla="*/ 1426983 w 2271839"/>
                  <a:gd name="connsiteY2" fmla="*/ 33384 h 3432815"/>
                  <a:gd name="connsiteX3" fmla="*/ 2137466 w 2271839"/>
                  <a:gd name="connsiteY3" fmla="*/ 3008623 h 3432815"/>
                  <a:gd name="connsiteX4" fmla="*/ 1631750 w 2271839"/>
                  <a:gd name="connsiteY4" fmla="*/ 3432803 h 3432815"/>
                  <a:gd name="connsiteX5" fmla="*/ 819600 w 2271839"/>
                  <a:gd name="connsiteY5" fmla="*/ 3336426 h 3432815"/>
                  <a:gd name="connsiteX6" fmla="*/ 359555 w 2271839"/>
                  <a:gd name="connsiteY6" fmla="*/ 3048780 h 3432815"/>
                  <a:gd name="connsiteX0" fmla="*/ 133896 w 2307437"/>
                  <a:gd name="connsiteY0" fmla="*/ 3151224 h 3432815"/>
                  <a:gd name="connsiteX1" fmla="*/ 78068 w 2307437"/>
                  <a:gd name="connsiteY1" fmla="*/ 1426921 h 3432815"/>
                  <a:gd name="connsiteX2" fmla="*/ 1462581 w 2307437"/>
                  <a:gd name="connsiteY2" fmla="*/ 33384 h 3432815"/>
                  <a:gd name="connsiteX3" fmla="*/ 2173064 w 2307437"/>
                  <a:gd name="connsiteY3" fmla="*/ 3008623 h 3432815"/>
                  <a:gd name="connsiteX4" fmla="*/ 1667348 w 2307437"/>
                  <a:gd name="connsiteY4" fmla="*/ 3432803 h 3432815"/>
                  <a:gd name="connsiteX5" fmla="*/ 855198 w 2307437"/>
                  <a:gd name="connsiteY5" fmla="*/ 3336426 h 3432815"/>
                  <a:gd name="connsiteX6" fmla="*/ 133896 w 2307437"/>
                  <a:gd name="connsiteY6" fmla="*/ 3151224 h 3432815"/>
                  <a:gd name="connsiteX0" fmla="*/ 57871 w 2350165"/>
                  <a:gd name="connsiteY0" fmla="*/ 2580463 h 3432815"/>
                  <a:gd name="connsiteX1" fmla="*/ 120796 w 2350165"/>
                  <a:gd name="connsiteY1" fmla="*/ 1426921 h 3432815"/>
                  <a:gd name="connsiteX2" fmla="*/ 1505309 w 2350165"/>
                  <a:gd name="connsiteY2" fmla="*/ 33384 h 3432815"/>
                  <a:gd name="connsiteX3" fmla="*/ 2215792 w 2350165"/>
                  <a:gd name="connsiteY3" fmla="*/ 3008623 h 3432815"/>
                  <a:gd name="connsiteX4" fmla="*/ 1710076 w 2350165"/>
                  <a:gd name="connsiteY4" fmla="*/ 3432803 h 3432815"/>
                  <a:gd name="connsiteX5" fmla="*/ 897926 w 2350165"/>
                  <a:gd name="connsiteY5" fmla="*/ 3336426 h 3432815"/>
                  <a:gd name="connsiteX6" fmla="*/ 57871 w 2350165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491212"/>
                  <a:gd name="connsiteY0" fmla="*/ 2580463 h 3432815"/>
                  <a:gd name="connsiteX1" fmla="*/ 120796 w 2491212"/>
                  <a:gd name="connsiteY1" fmla="*/ 1426921 h 3432815"/>
                  <a:gd name="connsiteX2" fmla="*/ 1505309 w 2491212"/>
                  <a:gd name="connsiteY2" fmla="*/ 33384 h 3432815"/>
                  <a:gd name="connsiteX3" fmla="*/ 2382047 w 2491212"/>
                  <a:gd name="connsiteY3" fmla="*/ 2174434 h 3432815"/>
                  <a:gd name="connsiteX4" fmla="*/ 1710076 w 2491212"/>
                  <a:gd name="connsiteY4" fmla="*/ 3432803 h 3432815"/>
                  <a:gd name="connsiteX5" fmla="*/ 897926 w 2491212"/>
                  <a:gd name="connsiteY5" fmla="*/ 3336426 h 3432815"/>
                  <a:gd name="connsiteX6" fmla="*/ 57871 w 2491212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618017"/>
                  <a:gd name="connsiteY0" fmla="*/ 2580463 h 3432815"/>
                  <a:gd name="connsiteX1" fmla="*/ 120796 w 2618017"/>
                  <a:gd name="connsiteY1" fmla="*/ 1426921 h 3432815"/>
                  <a:gd name="connsiteX2" fmla="*/ 1505309 w 2618017"/>
                  <a:gd name="connsiteY2" fmla="*/ 33384 h 3432815"/>
                  <a:gd name="connsiteX3" fmla="*/ 2524550 w 2618017"/>
                  <a:gd name="connsiteY3" fmla="*/ 2189069 h 3432815"/>
                  <a:gd name="connsiteX4" fmla="*/ 1710076 w 2618017"/>
                  <a:gd name="connsiteY4" fmla="*/ 3432803 h 3432815"/>
                  <a:gd name="connsiteX5" fmla="*/ 897926 w 2618017"/>
                  <a:gd name="connsiteY5" fmla="*/ 3336426 h 3432815"/>
                  <a:gd name="connsiteX6" fmla="*/ 57871 w 2618017"/>
                  <a:gd name="connsiteY6" fmla="*/ 2580463 h 3432815"/>
                  <a:gd name="connsiteX0" fmla="*/ 57871 w 2532982"/>
                  <a:gd name="connsiteY0" fmla="*/ 2580463 h 3432815"/>
                  <a:gd name="connsiteX1" fmla="*/ 120796 w 2532982"/>
                  <a:gd name="connsiteY1" fmla="*/ 1426921 h 3432815"/>
                  <a:gd name="connsiteX2" fmla="*/ 1505309 w 2532982"/>
                  <a:gd name="connsiteY2" fmla="*/ 33384 h 3432815"/>
                  <a:gd name="connsiteX3" fmla="*/ 2429548 w 2532982"/>
                  <a:gd name="connsiteY3" fmla="*/ 2189069 h 3432815"/>
                  <a:gd name="connsiteX4" fmla="*/ 1710076 w 2532982"/>
                  <a:gd name="connsiteY4" fmla="*/ 3432803 h 3432815"/>
                  <a:gd name="connsiteX5" fmla="*/ 897926 w 2532982"/>
                  <a:gd name="connsiteY5" fmla="*/ 3336426 h 3432815"/>
                  <a:gd name="connsiteX6" fmla="*/ 57871 w 2532982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4845"/>
                  <a:gd name="connsiteY0" fmla="*/ 2580463 h 3432815"/>
                  <a:gd name="connsiteX1" fmla="*/ 120796 w 2434845"/>
                  <a:gd name="connsiteY1" fmla="*/ 1426921 h 3432815"/>
                  <a:gd name="connsiteX2" fmla="*/ 1505309 w 2434845"/>
                  <a:gd name="connsiteY2" fmla="*/ 33384 h 3432815"/>
                  <a:gd name="connsiteX3" fmla="*/ 2429548 w 2434845"/>
                  <a:gd name="connsiteY3" fmla="*/ 2189069 h 3432815"/>
                  <a:gd name="connsiteX4" fmla="*/ 1710076 w 2434845"/>
                  <a:gd name="connsiteY4" fmla="*/ 3432803 h 3432815"/>
                  <a:gd name="connsiteX5" fmla="*/ 897926 w 2434845"/>
                  <a:gd name="connsiteY5" fmla="*/ 3336426 h 3432815"/>
                  <a:gd name="connsiteX6" fmla="*/ 57871 w 2434845"/>
                  <a:gd name="connsiteY6" fmla="*/ 2580463 h 3432815"/>
                  <a:gd name="connsiteX0" fmla="*/ 57871 w 2433760"/>
                  <a:gd name="connsiteY0" fmla="*/ 2580463 h 3432815"/>
                  <a:gd name="connsiteX1" fmla="*/ 120796 w 2433760"/>
                  <a:gd name="connsiteY1" fmla="*/ 1426921 h 3432815"/>
                  <a:gd name="connsiteX2" fmla="*/ 1505309 w 2433760"/>
                  <a:gd name="connsiteY2" fmla="*/ 33384 h 3432815"/>
                  <a:gd name="connsiteX3" fmla="*/ 2429548 w 2433760"/>
                  <a:gd name="connsiteY3" fmla="*/ 2189069 h 3432815"/>
                  <a:gd name="connsiteX4" fmla="*/ 1710076 w 2433760"/>
                  <a:gd name="connsiteY4" fmla="*/ 3432803 h 3432815"/>
                  <a:gd name="connsiteX5" fmla="*/ 897926 w 2433760"/>
                  <a:gd name="connsiteY5" fmla="*/ 3336426 h 3432815"/>
                  <a:gd name="connsiteX6" fmla="*/ 57871 w 2433760"/>
                  <a:gd name="connsiteY6" fmla="*/ 2580463 h 3432815"/>
                  <a:gd name="connsiteX0" fmla="*/ 57871 w 2433760"/>
                  <a:gd name="connsiteY0" fmla="*/ 2575431 h 3427783"/>
                  <a:gd name="connsiteX1" fmla="*/ 120796 w 2433760"/>
                  <a:gd name="connsiteY1" fmla="*/ 1421889 h 3427783"/>
                  <a:gd name="connsiteX2" fmla="*/ 1505309 w 2433760"/>
                  <a:gd name="connsiteY2" fmla="*/ 28352 h 3427783"/>
                  <a:gd name="connsiteX3" fmla="*/ 2429548 w 2433760"/>
                  <a:gd name="connsiteY3" fmla="*/ 2184037 h 3427783"/>
                  <a:gd name="connsiteX4" fmla="*/ 1710076 w 2433760"/>
                  <a:gd name="connsiteY4" fmla="*/ 3427771 h 3427783"/>
                  <a:gd name="connsiteX5" fmla="*/ 897926 w 2433760"/>
                  <a:gd name="connsiteY5" fmla="*/ 3331394 h 3427783"/>
                  <a:gd name="connsiteX6" fmla="*/ 57871 w 2433760"/>
                  <a:gd name="connsiteY6" fmla="*/ 2575431 h 342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3760" h="3427783">
                    <a:moveTo>
                      <a:pt x="57871" y="2575431"/>
                    </a:moveTo>
                    <a:cubicBezTo>
                      <a:pt x="-2378" y="2279133"/>
                      <a:pt x="-57109" y="1924455"/>
                      <a:pt x="120796" y="1421889"/>
                    </a:cubicBezTo>
                    <a:cubicBezTo>
                      <a:pt x="298701" y="919323"/>
                      <a:pt x="987910" y="20845"/>
                      <a:pt x="1505309" y="28352"/>
                    </a:cubicBezTo>
                    <a:cubicBezTo>
                      <a:pt x="2235437" y="-233149"/>
                      <a:pt x="2469095" y="1379563"/>
                      <a:pt x="2429548" y="2184037"/>
                    </a:cubicBezTo>
                    <a:cubicBezTo>
                      <a:pt x="2317360" y="2978820"/>
                      <a:pt x="1928080" y="3380681"/>
                      <a:pt x="1710076" y="3427771"/>
                    </a:cubicBezTo>
                    <a:cubicBezTo>
                      <a:pt x="1424288" y="3428960"/>
                      <a:pt x="1114702" y="3347159"/>
                      <a:pt x="897926" y="3331394"/>
                    </a:cubicBezTo>
                    <a:cubicBezTo>
                      <a:pt x="633742" y="3258621"/>
                      <a:pt x="179552" y="2838208"/>
                      <a:pt x="57871" y="2575431"/>
                    </a:cubicBezTo>
                    <a:close/>
                  </a:path>
                </a:pathLst>
              </a:custGeom>
              <a:solidFill>
                <a:srgbClr val="F9FAD0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3" name="Csoportba foglalás 22"/>
              <p:cNvGrpSpPr/>
              <p:nvPr/>
            </p:nvGrpSpPr>
            <p:grpSpPr>
              <a:xfrm>
                <a:off x="2769657" y="1676400"/>
                <a:ext cx="577711" cy="508021"/>
                <a:chOff x="5021318" y="4757295"/>
                <a:chExt cx="1749972" cy="981355"/>
              </a:xfrm>
            </p:grpSpPr>
            <p:sp>
              <p:nvSpPr>
                <p:cNvPr id="26" name="Lekerekített téglalap 25"/>
                <p:cNvSpPr/>
                <p:nvPr/>
              </p:nvSpPr>
              <p:spPr>
                <a:xfrm>
                  <a:off x="5021318" y="5076496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5111971" y="4757295"/>
                  <a:ext cx="1568668" cy="318069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021318" y="5407573"/>
                  <a:ext cx="1749972" cy="331077"/>
                </a:xfrm>
                <a:prstGeom prst="roundRect">
                  <a:avLst>
                    <a:gd name="adj" fmla="val 47701"/>
                  </a:avLst>
                </a:prstGeom>
                <a:noFill/>
                <a:ln w="3492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4" name="Háromszög 8"/>
              <p:cNvSpPr/>
              <p:nvPr/>
            </p:nvSpPr>
            <p:spPr>
              <a:xfrm rot="10800000">
                <a:off x="2391506" y="2185007"/>
                <a:ext cx="1334016" cy="2670446"/>
              </a:xfrm>
              <a:custGeom>
                <a:avLst/>
                <a:gdLst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608083"/>
                  <a:gd name="connsiteY0" fmla="*/ 2900856 h 2900856"/>
                  <a:gd name="connsiteX1" fmla="*/ 804042 w 1608083"/>
                  <a:gd name="connsiteY1" fmla="*/ 0 h 2900856"/>
                  <a:gd name="connsiteX2" fmla="*/ 1608083 w 1608083"/>
                  <a:gd name="connsiteY2" fmla="*/ 2900856 h 2900856"/>
                  <a:gd name="connsiteX3" fmla="*/ 0 w 1608083"/>
                  <a:gd name="connsiteY3" fmla="*/ 2900856 h 2900856"/>
                  <a:gd name="connsiteX0" fmla="*/ 0 w 1846168"/>
                  <a:gd name="connsiteY0" fmla="*/ 2900856 h 2900856"/>
                  <a:gd name="connsiteX1" fmla="*/ 804042 w 1846168"/>
                  <a:gd name="connsiteY1" fmla="*/ 0 h 2900856"/>
                  <a:gd name="connsiteX2" fmla="*/ 1608083 w 1846168"/>
                  <a:gd name="connsiteY2" fmla="*/ 2900856 h 2900856"/>
                  <a:gd name="connsiteX3" fmla="*/ 0 w 1846168"/>
                  <a:gd name="connsiteY3" fmla="*/ 2900856 h 2900856"/>
                  <a:gd name="connsiteX0" fmla="*/ 150227 w 1996395"/>
                  <a:gd name="connsiteY0" fmla="*/ 2900856 h 2900856"/>
                  <a:gd name="connsiteX1" fmla="*/ 954269 w 1996395"/>
                  <a:gd name="connsiteY1" fmla="*/ 0 h 2900856"/>
                  <a:gd name="connsiteX2" fmla="*/ 1758310 w 1996395"/>
                  <a:gd name="connsiteY2" fmla="*/ 2900856 h 2900856"/>
                  <a:gd name="connsiteX3" fmla="*/ 150227 w 1996395"/>
                  <a:gd name="connsiteY3" fmla="*/ 2900856 h 2900856"/>
                  <a:gd name="connsiteX0" fmla="*/ 150227 w 1996395"/>
                  <a:gd name="connsiteY0" fmla="*/ 2900856 h 3373821"/>
                  <a:gd name="connsiteX1" fmla="*/ 954269 w 1996395"/>
                  <a:gd name="connsiteY1" fmla="*/ 0 h 3373821"/>
                  <a:gd name="connsiteX2" fmla="*/ 1758310 w 1996395"/>
                  <a:gd name="connsiteY2" fmla="*/ 2900856 h 3373821"/>
                  <a:gd name="connsiteX3" fmla="*/ 457654 w 1996395"/>
                  <a:gd name="connsiteY3" fmla="*/ 3373821 h 3373821"/>
                  <a:gd name="connsiteX4" fmla="*/ 150227 w 1996395"/>
                  <a:gd name="connsiteY4" fmla="*/ 2900856 h 3373821"/>
                  <a:gd name="connsiteX0" fmla="*/ 150227 w 1996395"/>
                  <a:gd name="connsiteY0" fmla="*/ 2900856 h 3424064"/>
                  <a:gd name="connsiteX1" fmla="*/ 954269 w 1996395"/>
                  <a:gd name="connsiteY1" fmla="*/ 0 h 3424064"/>
                  <a:gd name="connsiteX2" fmla="*/ 1758310 w 1996395"/>
                  <a:gd name="connsiteY2" fmla="*/ 2900856 h 3424064"/>
                  <a:gd name="connsiteX3" fmla="*/ 1450881 w 1996395"/>
                  <a:gd name="connsiteY3" fmla="*/ 3389587 h 3424064"/>
                  <a:gd name="connsiteX4" fmla="*/ 457654 w 1996395"/>
                  <a:gd name="connsiteY4" fmla="*/ 3373821 h 3424064"/>
                  <a:gd name="connsiteX5" fmla="*/ 150227 w 1996395"/>
                  <a:gd name="connsiteY5" fmla="*/ 2900856 h 3424064"/>
                  <a:gd name="connsiteX0" fmla="*/ 150227 w 1996395"/>
                  <a:gd name="connsiteY0" fmla="*/ 2900856 h 3488121"/>
                  <a:gd name="connsiteX1" fmla="*/ 954269 w 1996395"/>
                  <a:gd name="connsiteY1" fmla="*/ 0 h 3488121"/>
                  <a:gd name="connsiteX2" fmla="*/ 1758310 w 1996395"/>
                  <a:gd name="connsiteY2" fmla="*/ 2900856 h 3488121"/>
                  <a:gd name="connsiteX3" fmla="*/ 1450881 w 1996395"/>
                  <a:gd name="connsiteY3" fmla="*/ 3389587 h 3488121"/>
                  <a:gd name="connsiteX4" fmla="*/ 441888 w 1996395"/>
                  <a:gd name="connsiteY4" fmla="*/ 3484180 h 3488121"/>
                  <a:gd name="connsiteX5" fmla="*/ 150227 w 1996395"/>
                  <a:gd name="connsiteY5" fmla="*/ 2900856 h 3488121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996395"/>
                  <a:gd name="connsiteY0" fmla="*/ 2900856 h 3522987"/>
                  <a:gd name="connsiteX1" fmla="*/ 954269 w 1996395"/>
                  <a:gd name="connsiteY1" fmla="*/ 0 h 3522987"/>
                  <a:gd name="connsiteX2" fmla="*/ 1758310 w 1996395"/>
                  <a:gd name="connsiteY2" fmla="*/ 2900856 h 3522987"/>
                  <a:gd name="connsiteX3" fmla="*/ 1450881 w 1996395"/>
                  <a:gd name="connsiteY3" fmla="*/ 3484180 h 3522987"/>
                  <a:gd name="connsiteX4" fmla="*/ 441888 w 1996395"/>
                  <a:gd name="connsiteY4" fmla="*/ 3484180 h 3522987"/>
                  <a:gd name="connsiteX5" fmla="*/ 150227 w 1996395"/>
                  <a:gd name="connsiteY5" fmla="*/ 2900856 h 3522987"/>
                  <a:gd name="connsiteX0" fmla="*/ 150227 w 1899439"/>
                  <a:gd name="connsiteY0" fmla="*/ 2900856 h 3522987"/>
                  <a:gd name="connsiteX1" fmla="*/ 954269 w 1899439"/>
                  <a:gd name="connsiteY1" fmla="*/ 0 h 3522987"/>
                  <a:gd name="connsiteX2" fmla="*/ 1758310 w 1899439"/>
                  <a:gd name="connsiteY2" fmla="*/ 2900856 h 3522987"/>
                  <a:gd name="connsiteX3" fmla="*/ 1450881 w 1899439"/>
                  <a:gd name="connsiteY3" fmla="*/ 3484180 h 3522987"/>
                  <a:gd name="connsiteX4" fmla="*/ 441888 w 1899439"/>
                  <a:gd name="connsiteY4" fmla="*/ 3484180 h 3522987"/>
                  <a:gd name="connsiteX5" fmla="*/ 150227 w 1899439"/>
                  <a:gd name="connsiteY5" fmla="*/ 2900856 h 3522987"/>
                  <a:gd name="connsiteX0" fmla="*/ 150227 w 1955269"/>
                  <a:gd name="connsiteY0" fmla="*/ 2900856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2900856 h 3522987"/>
                  <a:gd name="connsiteX0" fmla="*/ 150227 w 1955269"/>
                  <a:gd name="connsiteY0" fmla="*/ 3011215 h 3522987"/>
                  <a:gd name="connsiteX1" fmla="*/ 954269 w 1955269"/>
                  <a:gd name="connsiteY1" fmla="*/ 0 h 3522987"/>
                  <a:gd name="connsiteX2" fmla="*/ 1821372 w 1955269"/>
                  <a:gd name="connsiteY2" fmla="*/ 2979684 h 3522987"/>
                  <a:gd name="connsiteX3" fmla="*/ 1450881 w 1955269"/>
                  <a:gd name="connsiteY3" fmla="*/ 3484180 h 3522987"/>
                  <a:gd name="connsiteX4" fmla="*/ 441888 w 1955269"/>
                  <a:gd name="connsiteY4" fmla="*/ 3484180 h 3522987"/>
                  <a:gd name="connsiteX5" fmla="*/ 150227 w 1955269"/>
                  <a:gd name="connsiteY5" fmla="*/ 3011215 h 3522987"/>
                  <a:gd name="connsiteX0" fmla="*/ 150227 w 1955269"/>
                  <a:gd name="connsiteY0" fmla="*/ 3011215 h 3492417"/>
                  <a:gd name="connsiteX1" fmla="*/ 954269 w 1955269"/>
                  <a:gd name="connsiteY1" fmla="*/ 0 h 3492417"/>
                  <a:gd name="connsiteX2" fmla="*/ 1821372 w 1955269"/>
                  <a:gd name="connsiteY2" fmla="*/ 2979684 h 3492417"/>
                  <a:gd name="connsiteX3" fmla="*/ 1624302 w 1955269"/>
                  <a:gd name="connsiteY3" fmla="*/ 3421118 h 3492417"/>
                  <a:gd name="connsiteX4" fmla="*/ 441888 w 1955269"/>
                  <a:gd name="connsiteY4" fmla="*/ 3484180 h 3492417"/>
                  <a:gd name="connsiteX5" fmla="*/ 150227 w 1955269"/>
                  <a:gd name="connsiteY5" fmla="*/ 3011215 h 3492417"/>
                  <a:gd name="connsiteX0" fmla="*/ 150227 w 1955269"/>
                  <a:gd name="connsiteY0" fmla="*/ 3011215 h 3540120"/>
                  <a:gd name="connsiteX1" fmla="*/ 954269 w 1955269"/>
                  <a:gd name="connsiteY1" fmla="*/ 0 h 3540120"/>
                  <a:gd name="connsiteX2" fmla="*/ 1821372 w 1955269"/>
                  <a:gd name="connsiteY2" fmla="*/ 2979684 h 3540120"/>
                  <a:gd name="connsiteX3" fmla="*/ 1598423 w 1955269"/>
                  <a:gd name="connsiteY3" fmla="*/ 3507382 h 3540120"/>
                  <a:gd name="connsiteX4" fmla="*/ 441888 w 1955269"/>
                  <a:gd name="connsiteY4" fmla="*/ 3484180 h 3540120"/>
                  <a:gd name="connsiteX5" fmla="*/ 150227 w 1955269"/>
                  <a:gd name="connsiteY5" fmla="*/ 3011215 h 3540120"/>
                  <a:gd name="connsiteX0" fmla="*/ 150227 w 1955269"/>
                  <a:gd name="connsiteY0" fmla="*/ 3011215 h 3507490"/>
                  <a:gd name="connsiteX1" fmla="*/ 954269 w 1955269"/>
                  <a:gd name="connsiteY1" fmla="*/ 0 h 3507490"/>
                  <a:gd name="connsiteX2" fmla="*/ 1821372 w 1955269"/>
                  <a:gd name="connsiteY2" fmla="*/ 2979684 h 3507490"/>
                  <a:gd name="connsiteX3" fmla="*/ 1598423 w 1955269"/>
                  <a:gd name="connsiteY3" fmla="*/ 3507382 h 3507490"/>
                  <a:gd name="connsiteX4" fmla="*/ 441888 w 1955269"/>
                  <a:gd name="connsiteY4" fmla="*/ 3484180 h 3507490"/>
                  <a:gd name="connsiteX5" fmla="*/ 150227 w 195526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78379"/>
                  <a:gd name="connsiteY0" fmla="*/ 3011215 h 3507490"/>
                  <a:gd name="connsiteX1" fmla="*/ 954269 w 1978379"/>
                  <a:gd name="connsiteY1" fmla="*/ 0 h 3507490"/>
                  <a:gd name="connsiteX2" fmla="*/ 1847251 w 1978379"/>
                  <a:gd name="connsiteY2" fmla="*/ 3048696 h 3507490"/>
                  <a:gd name="connsiteX3" fmla="*/ 1598423 w 1978379"/>
                  <a:gd name="connsiteY3" fmla="*/ 3507382 h 3507490"/>
                  <a:gd name="connsiteX4" fmla="*/ 441888 w 1978379"/>
                  <a:gd name="connsiteY4" fmla="*/ 3484180 h 3507490"/>
                  <a:gd name="connsiteX5" fmla="*/ 150227 w 1978379"/>
                  <a:gd name="connsiteY5" fmla="*/ 3011215 h 3507490"/>
                  <a:gd name="connsiteX0" fmla="*/ 150227 w 1933251"/>
                  <a:gd name="connsiteY0" fmla="*/ 3011215 h 3507490"/>
                  <a:gd name="connsiteX1" fmla="*/ 954269 w 1933251"/>
                  <a:gd name="connsiteY1" fmla="*/ 0 h 3507490"/>
                  <a:gd name="connsiteX2" fmla="*/ 1847251 w 1933251"/>
                  <a:gd name="connsiteY2" fmla="*/ 3048696 h 3507490"/>
                  <a:gd name="connsiteX3" fmla="*/ 1598423 w 1933251"/>
                  <a:gd name="connsiteY3" fmla="*/ 3507382 h 3507490"/>
                  <a:gd name="connsiteX4" fmla="*/ 441888 w 1933251"/>
                  <a:gd name="connsiteY4" fmla="*/ 3484180 h 3507490"/>
                  <a:gd name="connsiteX5" fmla="*/ 150227 w 1933251"/>
                  <a:gd name="connsiteY5" fmla="*/ 3011215 h 3507490"/>
                  <a:gd name="connsiteX0" fmla="*/ 147176 w 1956079"/>
                  <a:gd name="connsiteY0" fmla="*/ 3123359 h 3507490"/>
                  <a:gd name="connsiteX1" fmla="*/ 977097 w 1956079"/>
                  <a:gd name="connsiteY1" fmla="*/ 0 h 3507490"/>
                  <a:gd name="connsiteX2" fmla="*/ 1870079 w 1956079"/>
                  <a:gd name="connsiteY2" fmla="*/ 3048696 h 3507490"/>
                  <a:gd name="connsiteX3" fmla="*/ 1621251 w 1956079"/>
                  <a:gd name="connsiteY3" fmla="*/ 3507382 h 3507490"/>
                  <a:gd name="connsiteX4" fmla="*/ 464716 w 1956079"/>
                  <a:gd name="connsiteY4" fmla="*/ 3484180 h 3507490"/>
                  <a:gd name="connsiteX5" fmla="*/ 147176 w 1956079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07490"/>
                  <a:gd name="connsiteX1" fmla="*/ 977097 w 1995753"/>
                  <a:gd name="connsiteY1" fmla="*/ 0 h 3507490"/>
                  <a:gd name="connsiteX2" fmla="*/ 1913211 w 1995753"/>
                  <a:gd name="connsiteY2" fmla="*/ 3083202 h 3507490"/>
                  <a:gd name="connsiteX3" fmla="*/ 1621251 w 1995753"/>
                  <a:gd name="connsiteY3" fmla="*/ 3507382 h 3507490"/>
                  <a:gd name="connsiteX4" fmla="*/ 464716 w 1995753"/>
                  <a:gd name="connsiteY4" fmla="*/ 3484180 h 3507490"/>
                  <a:gd name="connsiteX5" fmla="*/ 147176 w 1995753"/>
                  <a:gd name="connsiteY5" fmla="*/ 3123359 h 3507490"/>
                  <a:gd name="connsiteX0" fmla="*/ 147176 w 1995753"/>
                  <a:gd name="connsiteY0" fmla="*/ 3123359 h 3515060"/>
                  <a:gd name="connsiteX1" fmla="*/ 977097 w 1995753"/>
                  <a:gd name="connsiteY1" fmla="*/ 0 h 3515060"/>
                  <a:gd name="connsiteX2" fmla="*/ 1913211 w 1995753"/>
                  <a:gd name="connsiteY2" fmla="*/ 3083202 h 3515060"/>
                  <a:gd name="connsiteX3" fmla="*/ 1621251 w 1995753"/>
                  <a:gd name="connsiteY3" fmla="*/ 3507382 h 3515060"/>
                  <a:gd name="connsiteX4" fmla="*/ 512218 w 1995753"/>
                  <a:gd name="connsiteY4" fmla="*/ 3507931 h 3515060"/>
                  <a:gd name="connsiteX5" fmla="*/ 147176 w 1995753"/>
                  <a:gd name="connsiteY5" fmla="*/ 3123359 h 3515060"/>
                  <a:gd name="connsiteX0" fmla="*/ 154357 w 1943557"/>
                  <a:gd name="connsiteY0" fmla="*/ 3123359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123359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43557"/>
                  <a:gd name="connsiteY0" fmla="*/ 3075858 h 3515060"/>
                  <a:gd name="connsiteX1" fmla="*/ 924901 w 1943557"/>
                  <a:gd name="connsiteY1" fmla="*/ 0 h 3515060"/>
                  <a:gd name="connsiteX2" fmla="*/ 1861015 w 1943557"/>
                  <a:gd name="connsiteY2" fmla="*/ 3083202 h 3515060"/>
                  <a:gd name="connsiteX3" fmla="*/ 1569055 w 1943557"/>
                  <a:gd name="connsiteY3" fmla="*/ 3507382 h 3515060"/>
                  <a:gd name="connsiteX4" fmla="*/ 460022 w 1943557"/>
                  <a:gd name="connsiteY4" fmla="*/ 3507931 h 3515060"/>
                  <a:gd name="connsiteX5" fmla="*/ 154357 w 1943557"/>
                  <a:gd name="connsiteY5" fmla="*/ 3075858 h 3515060"/>
                  <a:gd name="connsiteX0" fmla="*/ 154357 w 1987546"/>
                  <a:gd name="connsiteY0" fmla="*/ 3075858 h 3515060"/>
                  <a:gd name="connsiteX1" fmla="*/ 924901 w 1987546"/>
                  <a:gd name="connsiteY1" fmla="*/ 0 h 3515060"/>
                  <a:gd name="connsiteX2" fmla="*/ 1908517 w 1987546"/>
                  <a:gd name="connsiteY2" fmla="*/ 3106953 h 3515060"/>
                  <a:gd name="connsiteX3" fmla="*/ 1569055 w 1987546"/>
                  <a:gd name="connsiteY3" fmla="*/ 3507382 h 3515060"/>
                  <a:gd name="connsiteX4" fmla="*/ 460022 w 1987546"/>
                  <a:gd name="connsiteY4" fmla="*/ 3507931 h 3515060"/>
                  <a:gd name="connsiteX5" fmla="*/ 154357 w 1987546"/>
                  <a:gd name="connsiteY5" fmla="*/ 3075858 h 3515060"/>
                  <a:gd name="connsiteX0" fmla="*/ 151407 w 2008347"/>
                  <a:gd name="connsiteY0" fmla="*/ 3147110 h 3515060"/>
                  <a:gd name="connsiteX1" fmla="*/ 945702 w 2008347"/>
                  <a:gd name="connsiteY1" fmla="*/ 0 h 3515060"/>
                  <a:gd name="connsiteX2" fmla="*/ 1929318 w 2008347"/>
                  <a:gd name="connsiteY2" fmla="*/ 3106953 h 3515060"/>
                  <a:gd name="connsiteX3" fmla="*/ 1589856 w 2008347"/>
                  <a:gd name="connsiteY3" fmla="*/ 3507382 h 3515060"/>
                  <a:gd name="connsiteX4" fmla="*/ 480823 w 2008347"/>
                  <a:gd name="connsiteY4" fmla="*/ 3507931 h 3515060"/>
                  <a:gd name="connsiteX5" fmla="*/ 151407 w 2008347"/>
                  <a:gd name="connsiteY5" fmla="*/ 3147110 h 3515060"/>
                  <a:gd name="connsiteX0" fmla="*/ 151407 w 2008347"/>
                  <a:gd name="connsiteY0" fmla="*/ 3147110 h 3557975"/>
                  <a:gd name="connsiteX1" fmla="*/ 945702 w 2008347"/>
                  <a:gd name="connsiteY1" fmla="*/ 0 h 3557975"/>
                  <a:gd name="connsiteX2" fmla="*/ 1929318 w 2008347"/>
                  <a:gd name="connsiteY2" fmla="*/ 3106953 h 3557975"/>
                  <a:gd name="connsiteX3" fmla="*/ 1589856 w 2008347"/>
                  <a:gd name="connsiteY3" fmla="*/ 3507382 h 3557975"/>
                  <a:gd name="connsiteX4" fmla="*/ 635202 w 2008347"/>
                  <a:gd name="connsiteY4" fmla="*/ 3555432 h 3557975"/>
                  <a:gd name="connsiteX5" fmla="*/ 151407 w 2008347"/>
                  <a:gd name="connsiteY5" fmla="*/ 3147110 h 3557975"/>
                  <a:gd name="connsiteX0" fmla="*/ 151407 w 2008347"/>
                  <a:gd name="connsiteY0" fmla="*/ 3147110 h 3559188"/>
                  <a:gd name="connsiteX1" fmla="*/ 945702 w 2008347"/>
                  <a:gd name="connsiteY1" fmla="*/ 0 h 3559188"/>
                  <a:gd name="connsiteX2" fmla="*/ 1929318 w 2008347"/>
                  <a:gd name="connsiteY2" fmla="*/ 3106953 h 3559188"/>
                  <a:gd name="connsiteX3" fmla="*/ 1423602 w 2008347"/>
                  <a:gd name="connsiteY3" fmla="*/ 3531133 h 3559188"/>
                  <a:gd name="connsiteX4" fmla="*/ 635202 w 2008347"/>
                  <a:gd name="connsiteY4" fmla="*/ 3555432 h 3559188"/>
                  <a:gd name="connsiteX5" fmla="*/ 151407 w 2008347"/>
                  <a:gd name="connsiteY5" fmla="*/ 3147110 h 3559188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  <a:gd name="connsiteX0" fmla="*/ 151407 w 2008347"/>
                  <a:gd name="connsiteY0" fmla="*/ 3147110 h 3531241"/>
                  <a:gd name="connsiteX1" fmla="*/ 945702 w 2008347"/>
                  <a:gd name="connsiteY1" fmla="*/ 0 h 3531241"/>
                  <a:gd name="connsiteX2" fmla="*/ 1929318 w 2008347"/>
                  <a:gd name="connsiteY2" fmla="*/ 3106953 h 3531241"/>
                  <a:gd name="connsiteX3" fmla="*/ 1423602 w 2008347"/>
                  <a:gd name="connsiteY3" fmla="*/ 3531133 h 3531241"/>
                  <a:gd name="connsiteX4" fmla="*/ 623327 w 2008347"/>
                  <a:gd name="connsiteY4" fmla="*/ 3507931 h 3531241"/>
                  <a:gd name="connsiteX5" fmla="*/ 151407 w 2008347"/>
                  <a:gd name="connsiteY5" fmla="*/ 3147110 h 353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8347" h="3531241">
                    <a:moveTo>
                      <a:pt x="151407" y="3147110"/>
                    </a:moveTo>
                    <a:cubicBezTo>
                      <a:pt x="-337324" y="2495468"/>
                      <a:pt x="472736" y="178677"/>
                      <a:pt x="945702" y="0"/>
                    </a:cubicBezTo>
                    <a:cubicBezTo>
                      <a:pt x="1450199" y="162911"/>
                      <a:pt x="2265748" y="2580542"/>
                      <a:pt x="1929318" y="3106953"/>
                    </a:cubicBezTo>
                    <a:cubicBezTo>
                      <a:pt x="1757753" y="3433418"/>
                      <a:pt x="1641606" y="3484043"/>
                      <a:pt x="1423602" y="3531133"/>
                    </a:cubicBezTo>
                    <a:cubicBezTo>
                      <a:pt x="1137814" y="3532322"/>
                      <a:pt x="840103" y="3523696"/>
                      <a:pt x="623327" y="3507931"/>
                    </a:cubicBezTo>
                    <a:cubicBezTo>
                      <a:pt x="359143" y="3435158"/>
                      <a:pt x="273088" y="3409887"/>
                      <a:pt x="151407" y="3147110"/>
                    </a:cubicBezTo>
                    <a:close/>
                  </a:path>
                </a:pathLst>
              </a:custGeom>
              <a:noFill/>
              <a:ln w="349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Ellipszis 10"/>
              <p:cNvSpPr/>
              <p:nvPr/>
            </p:nvSpPr>
            <p:spPr>
              <a:xfrm rot="11174525">
                <a:off x="2661199" y="2183954"/>
                <a:ext cx="794631" cy="1290920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1782 w 916182"/>
                  <a:gd name="connsiteY0" fmla="*/ 1312223 h 1769423"/>
                  <a:gd name="connsiteX1" fmla="*/ 352104 w 916182"/>
                  <a:gd name="connsiteY1" fmla="*/ 0 h 1769423"/>
                  <a:gd name="connsiteX2" fmla="*/ 916182 w 916182"/>
                  <a:gd name="connsiteY2" fmla="*/ 1312223 h 1769423"/>
                  <a:gd name="connsiteX3" fmla="*/ 458982 w 916182"/>
                  <a:gd name="connsiteY3" fmla="*/ 1769423 h 1769423"/>
                  <a:gd name="connsiteX4" fmla="*/ 1782 w 916182"/>
                  <a:gd name="connsiteY4" fmla="*/ 1312223 h 1769423"/>
                  <a:gd name="connsiteX0" fmla="*/ 271708 w 1186108"/>
                  <a:gd name="connsiteY0" fmla="*/ 1381868 h 1839068"/>
                  <a:gd name="connsiteX1" fmla="*/ 10451 w 1186108"/>
                  <a:gd name="connsiteY1" fmla="*/ 307152 h 1839068"/>
                  <a:gd name="connsiteX2" fmla="*/ 622030 w 1186108"/>
                  <a:gd name="connsiteY2" fmla="*/ 69645 h 1839068"/>
                  <a:gd name="connsiteX3" fmla="*/ 1186108 w 1186108"/>
                  <a:gd name="connsiteY3" fmla="*/ 1381868 h 1839068"/>
                  <a:gd name="connsiteX4" fmla="*/ 728908 w 1186108"/>
                  <a:gd name="connsiteY4" fmla="*/ 1839068 h 1839068"/>
                  <a:gd name="connsiteX5" fmla="*/ 271708 w 1186108"/>
                  <a:gd name="connsiteY5" fmla="*/ 1381868 h 1839068"/>
                  <a:gd name="connsiteX0" fmla="*/ 271708 w 1266555"/>
                  <a:gd name="connsiteY0" fmla="*/ 1385240 h 1842440"/>
                  <a:gd name="connsiteX1" fmla="*/ 10451 w 1266555"/>
                  <a:gd name="connsiteY1" fmla="*/ 310524 h 1842440"/>
                  <a:gd name="connsiteX2" fmla="*/ 622030 w 1266555"/>
                  <a:gd name="connsiteY2" fmla="*/ 73017 h 1842440"/>
                  <a:gd name="connsiteX3" fmla="*/ 1233610 w 1266555"/>
                  <a:gd name="connsiteY3" fmla="*/ 120519 h 1842440"/>
                  <a:gd name="connsiteX4" fmla="*/ 1186108 w 1266555"/>
                  <a:gd name="connsiteY4" fmla="*/ 1385240 h 1842440"/>
                  <a:gd name="connsiteX5" fmla="*/ 728908 w 1266555"/>
                  <a:gd name="connsiteY5" fmla="*/ 1842440 h 1842440"/>
                  <a:gd name="connsiteX6" fmla="*/ 271708 w 1266555"/>
                  <a:gd name="connsiteY6" fmla="*/ 1385240 h 1842440"/>
                  <a:gd name="connsiteX0" fmla="*/ 551590 w 1546437"/>
                  <a:gd name="connsiteY0" fmla="*/ 1378773 h 1835973"/>
                  <a:gd name="connsiteX1" fmla="*/ 5325 w 1546437"/>
                  <a:gd name="connsiteY1" fmla="*/ 173429 h 1835973"/>
                  <a:gd name="connsiteX2" fmla="*/ 901912 w 1546437"/>
                  <a:gd name="connsiteY2" fmla="*/ 66550 h 1835973"/>
                  <a:gd name="connsiteX3" fmla="*/ 1513492 w 1546437"/>
                  <a:gd name="connsiteY3" fmla="*/ 114052 h 1835973"/>
                  <a:gd name="connsiteX4" fmla="*/ 1465990 w 1546437"/>
                  <a:gd name="connsiteY4" fmla="*/ 1378773 h 1835973"/>
                  <a:gd name="connsiteX5" fmla="*/ 1008790 w 1546437"/>
                  <a:gd name="connsiteY5" fmla="*/ 1835973 h 1835973"/>
                  <a:gd name="connsiteX6" fmla="*/ 551590 w 1546437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674539"/>
                  <a:gd name="connsiteY0" fmla="*/ 1378773 h 1835973"/>
                  <a:gd name="connsiteX1" fmla="*/ 133427 w 1674539"/>
                  <a:gd name="connsiteY1" fmla="*/ 173429 h 1835973"/>
                  <a:gd name="connsiteX2" fmla="*/ 1030014 w 1674539"/>
                  <a:gd name="connsiteY2" fmla="*/ 66550 h 1835973"/>
                  <a:gd name="connsiteX3" fmla="*/ 1641594 w 1674539"/>
                  <a:gd name="connsiteY3" fmla="*/ 114052 h 1835973"/>
                  <a:gd name="connsiteX4" fmla="*/ 1594092 w 1674539"/>
                  <a:gd name="connsiteY4" fmla="*/ 1378773 h 1835973"/>
                  <a:gd name="connsiteX5" fmla="*/ 1136892 w 1674539"/>
                  <a:gd name="connsiteY5" fmla="*/ 1835973 h 1835973"/>
                  <a:gd name="connsiteX6" fmla="*/ 679692 w 1674539"/>
                  <a:gd name="connsiteY6" fmla="*/ 1378773 h 1835973"/>
                  <a:gd name="connsiteX0" fmla="*/ 679692 w 1734961"/>
                  <a:gd name="connsiteY0" fmla="*/ 1360379 h 1817579"/>
                  <a:gd name="connsiteX1" fmla="*/ 133427 w 1734961"/>
                  <a:gd name="connsiteY1" fmla="*/ 155035 h 1817579"/>
                  <a:gd name="connsiteX2" fmla="*/ 1030014 w 1734961"/>
                  <a:gd name="connsiteY2" fmla="*/ 48156 h 1817579"/>
                  <a:gd name="connsiteX3" fmla="*/ 1641594 w 1734961"/>
                  <a:gd name="connsiteY3" fmla="*/ 95658 h 1817579"/>
                  <a:gd name="connsiteX4" fmla="*/ 1594092 w 1734961"/>
                  <a:gd name="connsiteY4" fmla="*/ 1360379 h 1817579"/>
                  <a:gd name="connsiteX5" fmla="*/ 1136892 w 1734961"/>
                  <a:gd name="connsiteY5" fmla="*/ 1817579 h 1817579"/>
                  <a:gd name="connsiteX6" fmla="*/ 679692 w 1734961"/>
                  <a:gd name="connsiteY6" fmla="*/ 1360379 h 1817579"/>
                  <a:gd name="connsiteX0" fmla="*/ 679692 w 1734961"/>
                  <a:gd name="connsiteY0" fmla="*/ 1367810 h 1825010"/>
                  <a:gd name="connsiteX1" fmla="*/ 133427 w 1734961"/>
                  <a:gd name="connsiteY1" fmla="*/ 162466 h 1825010"/>
                  <a:gd name="connsiteX2" fmla="*/ 1030014 w 1734961"/>
                  <a:gd name="connsiteY2" fmla="*/ 55587 h 1825010"/>
                  <a:gd name="connsiteX3" fmla="*/ 1641594 w 1734961"/>
                  <a:gd name="connsiteY3" fmla="*/ 103089 h 1825010"/>
                  <a:gd name="connsiteX4" fmla="*/ 1594092 w 1734961"/>
                  <a:gd name="connsiteY4" fmla="*/ 1367810 h 1825010"/>
                  <a:gd name="connsiteX5" fmla="*/ 1136892 w 1734961"/>
                  <a:gd name="connsiteY5" fmla="*/ 1825010 h 1825010"/>
                  <a:gd name="connsiteX6" fmla="*/ 679692 w 1734961"/>
                  <a:gd name="connsiteY6" fmla="*/ 1367810 h 1825010"/>
                  <a:gd name="connsiteX0" fmla="*/ 622793 w 1627122"/>
                  <a:gd name="connsiteY0" fmla="*/ 1367810 h 1825010"/>
                  <a:gd name="connsiteX1" fmla="*/ 76528 w 1627122"/>
                  <a:gd name="connsiteY1" fmla="*/ 162466 h 1825010"/>
                  <a:gd name="connsiteX2" fmla="*/ 973115 w 1627122"/>
                  <a:gd name="connsiteY2" fmla="*/ 55587 h 1825010"/>
                  <a:gd name="connsiteX3" fmla="*/ 1584695 w 1627122"/>
                  <a:gd name="connsiteY3" fmla="*/ 103089 h 1825010"/>
                  <a:gd name="connsiteX4" fmla="*/ 1537193 w 1627122"/>
                  <a:gd name="connsiteY4" fmla="*/ 1367810 h 1825010"/>
                  <a:gd name="connsiteX5" fmla="*/ 1079993 w 1627122"/>
                  <a:gd name="connsiteY5" fmla="*/ 1825010 h 1825010"/>
                  <a:gd name="connsiteX6" fmla="*/ 622793 w 1627122"/>
                  <a:gd name="connsiteY6" fmla="*/ 1367810 h 1825010"/>
                  <a:gd name="connsiteX0" fmla="*/ 627918 w 1629109"/>
                  <a:gd name="connsiteY0" fmla="*/ 1729983 h 2187183"/>
                  <a:gd name="connsiteX1" fmla="*/ 81653 w 1629109"/>
                  <a:gd name="connsiteY1" fmla="*/ 524639 h 2187183"/>
                  <a:gd name="connsiteX2" fmla="*/ 811985 w 1629109"/>
                  <a:gd name="connsiteY2" fmla="*/ 2124 h 2187183"/>
                  <a:gd name="connsiteX3" fmla="*/ 1589820 w 1629109"/>
                  <a:gd name="connsiteY3" fmla="*/ 465262 h 2187183"/>
                  <a:gd name="connsiteX4" fmla="*/ 1542318 w 1629109"/>
                  <a:gd name="connsiteY4" fmla="*/ 1729983 h 2187183"/>
                  <a:gd name="connsiteX5" fmla="*/ 1085118 w 1629109"/>
                  <a:gd name="connsiteY5" fmla="*/ 2187183 h 2187183"/>
                  <a:gd name="connsiteX6" fmla="*/ 627918 w 1629109"/>
                  <a:gd name="connsiteY6" fmla="*/ 1729983 h 2187183"/>
                  <a:gd name="connsiteX0" fmla="*/ 673887 w 1715360"/>
                  <a:gd name="connsiteY0" fmla="*/ 1727868 h 2185068"/>
                  <a:gd name="connsiteX1" fmla="*/ 151372 w 1715360"/>
                  <a:gd name="connsiteY1" fmla="*/ 439396 h 2185068"/>
                  <a:gd name="connsiteX2" fmla="*/ 857954 w 1715360"/>
                  <a:gd name="connsiteY2" fmla="*/ 9 h 2185068"/>
                  <a:gd name="connsiteX3" fmla="*/ 1635789 w 1715360"/>
                  <a:gd name="connsiteY3" fmla="*/ 463147 h 2185068"/>
                  <a:gd name="connsiteX4" fmla="*/ 1588287 w 1715360"/>
                  <a:gd name="connsiteY4" fmla="*/ 1727868 h 2185068"/>
                  <a:gd name="connsiteX5" fmla="*/ 1131087 w 1715360"/>
                  <a:gd name="connsiteY5" fmla="*/ 2185068 h 2185068"/>
                  <a:gd name="connsiteX6" fmla="*/ 673887 w 1715360"/>
                  <a:gd name="connsiteY6" fmla="*/ 1727868 h 2185068"/>
                  <a:gd name="connsiteX0" fmla="*/ 688037 w 1738940"/>
                  <a:gd name="connsiteY0" fmla="*/ 1814783 h 2271983"/>
                  <a:gd name="connsiteX1" fmla="*/ 165522 w 1738940"/>
                  <a:gd name="connsiteY1" fmla="*/ 526311 h 2271983"/>
                  <a:gd name="connsiteX2" fmla="*/ 872104 w 1738940"/>
                  <a:gd name="connsiteY2" fmla="*/ 86924 h 2271983"/>
                  <a:gd name="connsiteX3" fmla="*/ 1649939 w 1738940"/>
                  <a:gd name="connsiteY3" fmla="*/ 550062 h 2271983"/>
                  <a:gd name="connsiteX4" fmla="*/ 1602437 w 1738940"/>
                  <a:gd name="connsiteY4" fmla="*/ 1814783 h 2271983"/>
                  <a:gd name="connsiteX5" fmla="*/ 1145237 w 1738940"/>
                  <a:gd name="connsiteY5" fmla="*/ 2271983 h 2271983"/>
                  <a:gd name="connsiteX6" fmla="*/ 688037 w 1738940"/>
                  <a:gd name="connsiteY6" fmla="*/ 1814783 h 2271983"/>
                  <a:gd name="connsiteX0" fmla="*/ 691133 w 1740048"/>
                  <a:gd name="connsiteY0" fmla="*/ 1826227 h 2283427"/>
                  <a:gd name="connsiteX1" fmla="*/ 168618 w 1740048"/>
                  <a:gd name="connsiteY1" fmla="*/ 537755 h 2283427"/>
                  <a:gd name="connsiteX2" fmla="*/ 851449 w 1740048"/>
                  <a:gd name="connsiteY2" fmla="*/ 86493 h 2283427"/>
                  <a:gd name="connsiteX3" fmla="*/ 1653035 w 1740048"/>
                  <a:gd name="connsiteY3" fmla="*/ 561506 h 2283427"/>
                  <a:gd name="connsiteX4" fmla="*/ 1605533 w 1740048"/>
                  <a:gd name="connsiteY4" fmla="*/ 1826227 h 2283427"/>
                  <a:gd name="connsiteX5" fmla="*/ 1148333 w 1740048"/>
                  <a:gd name="connsiteY5" fmla="*/ 2283427 h 2283427"/>
                  <a:gd name="connsiteX6" fmla="*/ 691133 w 1740048"/>
                  <a:gd name="connsiteY6" fmla="*/ 1826227 h 2283427"/>
                  <a:gd name="connsiteX0" fmla="*/ 607627 w 1609351"/>
                  <a:gd name="connsiteY0" fmla="*/ 1741700 h 2198900"/>
                  <a:gd name="connsiteX1" fmla="*/ 85112 w 1609351"/>
                  <a:gd name="connsiteY1" fmla="*/ 453228 h 2198900"/>
                  <a:gd name="connsiteX2" fmla="*/ 767943 w 1609351"/>
                  <a:gd name="connsiteY2" fmla="*/ 1966 h 2198900"/>
                  <a:gd name="connsiteX3" fmla="*/ 1569529 w 1609351"/>
                  <a:gd name="connsiteY3" fmla="*/ 476979 h 2198900"/>
                  <a:gd name="connsiteX4" fmla="*/ 1522027 w 1609351"/>
                  <a:gd name="connsiteY4" fmla="*/ 1741700 h 2198900"/>
                  <a:gd name="connsiteX5" fmla="*/ 1064827 w 1609351"/>
                  <a:gd name="connsiteY5" fmla="*/ 2198900 h 2198900"/>
                  <a:gd name="connsiteX6" fmla="*/ 607627 w 1609351"/>
                  <a:gd name="connsiteY6" fmla="*/ 1741700 h 2198900"/>
                  <a:gd name="connsiteX0" fmla="*/ 607627 w 1650594"/>
                  <a:gd name="connsiteY0" fmla="*/ 1741700 h 2198900"/>
                  <a:gd name="connsiteX1" fmla="*/ 85112 w 1650594"/>
                  <a:gd name="connsiteY1" fmla="*/ 453228 h 2198900"/>
                  <a:gd name="connsiteX2" fmla="*/ 767943 w 1650594"/>
                  <a:gd name="connsiteY2" fmla="*/ 1966 h 2198900"/>
                  <a:gd name="connsiteX3" fmla="*/ 1569529 w 1650594"/>
                  <a:gd name="connsiteY3" fmla="*/ 476979 h 2198900"/>
                  <a:gd name="connsiteX4" fmla="*/ 1522027 w 1650594"/>
                  <a:gd name="connsiteY4" fmla="*/ 1741700 h 2198900"/>
                  <a:gd name="connsiteX5" fmla="*/ 1064827 w 1650594"/>
                  <a:gd name="connsiteY5" fmla="*/ 2198900 h 2198900"/>
                  <a:gd name="connsiteX6" fmla="*/ 607627 w 1650594"/>
                  <a:gd name="connsiteY6" fmla="*/ 1741700 h 2198900"/>
                  <a:gd name="connsiteX0" fmla="*/ 676723 w 1791216"/>
                  <a:gd name="connsiteY0" fmla="*/ 1740092 h 2197292"/>
                  <a:gd name="connsiteX1" fmla="*/ 154208 w 1791216"/>
                  <a:gd name="connsiteY1" fmla="*/ 451620 h 2197292"/>
                  <a:gd name="connsiteX2" fmla="*/ 837039 w 1791216"/>
                  <a:gd name="connsiteY2" fmla="*/ 358 h 2197292"/>
                  <a:gd name="connsiteX3" fmla="*/ 1650500 w 1791216"/>
                  <a:gd name="connsiteY3" fmla="*/ 309116 h 2197292"/>
                  <a:gd name="connsiteX4" fmla="*/ 1591123 w 1791216"/>
                  <a:gd name="connsiteY4" fmla="*/ 1740092 h 2197292"/>
                  <a:gd name="connsiteX5" fmla="*/ 1133923 w 1791216"/>
                  <a:gd name="connsiteY5" fmla="*/ 2197292 h 2197292"/>
                  <a:gd name="connsiteX6" fmla="*/ 676723 w 1791216"/>
                  <a:gd name="connsiteY6" fmla="*/ 1740092 h 2197292"/>
                  <a:gd name="connsiteX0" fmla="*/ 667863 w 1790660"/>
                  <a:gd name="connsiteY0" fmla="*/ 1525688 h 1982888"/>
                  <a:gd name="connsiteX1" fmla="*/ 145348 w 1790660"/>
                  <a:gd name="connsiteY1" fmla="*/ 237216 h 1982888"/>
                  <a:gd name="connsiteX2" fmla="*/ 911306 w 1790660"/>
                  <a:gd name="connsiteY2" fmla="*/ 94713 h 1982888"/>
                  <a:gd name="connsiteX3" fmla="*/ 1641640 w 1790660"/>
                  <a:gd name="connsiteY3" fmla="*/ 94712 h 1982888"/>
                  <a:gd name="connsiteX4" fmla="*/ 1582263 w 1790660"/>
                  <a:gd name="connsiteY4" fmla="*/ 1525688 h 1982888"/>
                  <a:gd name="connsiteX5" fmla="*/ 1125063 w 1790660"/>
                  <a:gd name="connsiteY5" fmla="*/ 1982888 h 1982888"/>
                  <a:gd name="connsiteX6" fmla="*/ 667863 w 1790660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0951 w 1674559"/>
                  <a:gd name="connsiteY0" fmla="*/ 1525688 h 1982888"/>
                  <a:gd name="connsiteX1" fmla="*/ 88436 w 1674559"/>
                  <a:gd name="connsiteY1" fmla="*/ 237216 h 1982888"/>
                  <a:gd name="connsiteX2" fmla="*/ 854394 w 1674559"/>
                  <a:gd name="connsiteY2" fmla="*/ 94713 h 1982888"/>
                  <a:gd name="connsiteX3" fmla="*/ 1584728 w 1674559"/>
                  <a:gd name="connsiteY3" fmla="*/ 94712 h 1982888"/>
                  <a:gd name="connsiteX4" fmla="*/ 1525351 w 1674559"/>
                  <a:gd name="connsiteY4" fmla="*/ 1525688 h 1982888"/>
                  <a:gd name="connsiteX5" fmla="*/ 1068151 w 1674559"/>
                  <a:gd name="connsiteY5" fmla="*/ 1982888 h 1982888"/>
                  <a:gd name="connsiteX6" fmla="*/ 610951 w 1674559"/>
                  <a:gd name="connsiteY6" fmla="*/ 1525688 h 1982888"/>
                  <a:gd name="connsiteX0" fmla="*/ 611410 w 1674547"/>
                  <a:gd name="connsiteY0" fmla="*/ 1597937 h 2055137"/>
                  <a:gd name="connsiteX1" fmla="*/ 88895 w 1674547"/>
                  <a:gd name="connsiteY1" fmla="*/ 309465 h 2055137"/>
                  <a:gd name="connsiteX2" fmla="*/ 842978 w 1674547"/>
                  <a:gd name="connsiteY2" fmla="*/ 708 h 2055137"/>
                  <a:gd name="connsiteX3" fmla="*/ 1585187 w 1674547"/>
                  <a:gd name="connsiteY3" fmla="*/ 166961 h 2055137"/>
                  <a:gd name="connsiteX4" fmla="*/ 1525810 w 1674547"/>
                  <a:gd name="connsiteY4" fmla="*/ 1597937 h 2055137"/>
                  <a:gd name="connsiteX5" fmla="*/ 1068610 w 1674547"/>
                  <a:gd name="connsiteY5" fmla="*/ 2055137 h 2055137"/>
                  <a:gd name="connsiteX6" fmla="*/ 611410 w 1674547"/>
                  <a:gd name="connsiteY6" fmla="*/ 1597937 h 2055137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2055279"/>
                  <a:gd name="connsiteX1" fmla="*/ 27336 w 1612988"/>
                  <a:gd name="connsiteY1" fmla="*/ 309607 h 2055279"/>
                  <a:gd name="connsiteX2" fmla="*/ 781419 w 1612988"/>
                  <a:gd name="connsiteY2" fmla="*/ 850 h 2055279"/>
                  <a:gd name="connsiteX3" fmla="*/ 1523628 w 1612988"/>
                  <a:gd name="connsiteY3" fmla="*/ 167103 h 2055279"/>
                  <a:gd name="connsiteX4" fmla="*/ 1464251 w 1612988"/>
                  <a:gd name="connsiteY4" fmla="*/ 1598079 h 2055279"/>
                  <a:gd name="connsiteX5" fmla="*/ 1007051 w 1612988"/>
                  <a:gd name="connsiteY5" fmla="*/ 2055279 h 2055279"/>
                  <a:gd name="connsiteX6" fmla="*/ 549851 w 1612988"/>
                  <a:gd name="connsiteY6" fmla="*/ 1598079 h 2055279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549851 w 1612988"/>
                  <a:gd name="connsiteY0" fmla="*/ 1598079 h 1735643"/>
                  <a:gd name="connsiteX1" fmla="*/ 27336 w 1612988"/>
                  <a:gd name="connsiteY1" fmla="*/ 309607 h 1735643"/>
                  <a:gd name="connsiteX2" fmla="*/ 781419 w 1612988"/>
                  <a:gd name="connsiteY2" fmla="*/ 850 h 1735643"/>
                  <a:gd name="connsiteX3" fmla="*/ 1523628 w 1612988"/>
                  <a:gd name="connsiteY3" fmla="*/ 167103 h 1735643"/>
                  <a:gd name="connsiteX4" fmla="*/ 1464251 w 1612988"/>
                  <a:gd name="connsiteY4" fmla="*/ 1598079 h 1735643"/>
                  <a:gd name="connsiteX5" fmla="*/ 983301 w 1612988"/>
                  <a:gd name="connsiteY5" fmla="*/ 1663393 h 1735643"/>
                  <a:gd name="connsiteX6" fmla="*/ 549851 w 1612988"/>
                  <a:gd name="connsiteY6" fmla="*/ 1598079 h 1735643"/>
                  <a:gd name="connsiteX0" fmla="*/ 680480 w 1612988"/>
                  <a:gd name="connsiteY0" fmla="*/ 1574329 h 1736784"/>
                  <a:gd name="connsiteX1" fmla="*/ 27336 w 1612988"/>
                  <a:gd name="connsiteY1" fmla="*/ 309607 h 1736784"/>
                  <a:gd name="connsiteX2" fmla="*/ 781419 w 1612988"/>
                  <a:gd name="connsiteY2" fmla="*/ 850 h 1736784"/>
                  <a:gd name="connsiteX3" fmla="*/ 1523628 w 1612988"/>
                  <a:gd name="connsiteY3" fmla="*/ 167103 h 1736784"/>
                  <a:gd name="connsiteX4" fmla="*/ 1464251 w 1612988"/>
                  <a:gd name="connsiteY4" fmla="*/ 1598079 h 1736784"/>
                  <a:gd name="connsiteX5" fmla="*/ 983301 w 1612988"/>
                  <a:gd name="connsiteY5" fmla="*/ 1663393 h 1736784"/>
                  <a:gd name="connsiteX6" fmla="*/ 680480 w 1612988"/>
                  <a:gd name="connsiteY6" fmla="*/ 1574329 h 1736784"/>
                  <a:gd name="connsiteX0" fmla="*/ 680480 w 1612988"/>
                  <a:gd name="connsiteY0" fmla="*/ 1574329 h 1707038"/>
                  <a:gd name="connsiteX1" fmla="*/ 27336 w 1612988"/>
                  <a:gd name="connsiteY1" fmla="*/ 309607 h 1707038"/>
                  <a:gd name="connsiteX2" fmla="*/ 781419 w 1612988"/>
                  <a:gd name="connsiteY2" fmla="*/ 850 h 1707038"/>
                  <a:gd name="connsiteX3" fmla="*/ 1523628 w 1612988"/>
                  <a:gd name="connsiteY3" fmla="*/ 167103 h 1707038"/>
                  <a:gd name="connsiteX4" fmla="*/ 1214870 w 1612988"/>
                  <a:gd name="connsiteY4" fmla="*/ 1526827 h 1707038"/>
                  <a:gd name="connsiteX5" fmla="*/ 983301 w 1612988"/>
                  <a:gd name="connsiteY5" fmla="*/ 1663393 h 1707038"/>
                  <a:gd name="connsiteX6" fmla="*/ 680480 w 1612988"/>
                  <a:gd name="connsiteY6" fmla="*/ 1574329 h 170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2988" h="1707038">
                    <a:moveTo>
                      <a:pt x="680480" y="1574329"/>
                    </a:moveTo>
                    <a:cubicBezTo>
                      <a:pt x="521153" y="1348698"/>
                      <a:pt x="396460" y="-184209"/>
                      <a:pt x="27336" y="309607"/>
                    </a:cubicBezTo>
                    <a:cubicBezTo>
                      <a:pt x="-234911" y="1064678"/>
                      <a:pt x="1493939" y="-34776"/>
                      <a:pt x="781419" y="850"/>
                    </a:cubicBezTo>
                    <a:cubicBezTo>
                      <a:pt x="68899" y="36476"/>
                      <a:pt x="2047132" y="1005302"/>
                      <a:pt x="1523628" y="167103"/>
                    </a:cubicBezTo>
                    <a:cubicBezTo>
                      <a:pt x="1154504" y="-338588"/>
                      <a:pt x="1219818" y="1261612"/>
                      <a:pt x="1214870" y="1526827"/>
                    </a:cubicBezTo>
                    <a:cubicBezTo>
                      <a:pt x="1209922" y="1792042"/>
                      <a:pt x="1072366" y="1655476"/>
                      <a:pt x="983301" y="1663393"/>
                    </a:cubicBezTo>
                    <a:cubicBezTo>
                      <a:pt x="894236" y="1671310"/>
                      <a:pt x="839807" y="1799960"/>
                      <a:pt x="680480" y="1574329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181949" y="4959225"/>
              <a:ext cx="11601327" cy="2164030"/>
              <a:chOff x="-132799" y="5079023"/>
              <a:chExt cx="11601327" cy="2164030"/>
            </a:xfrm>
          </p:grpSpPr>
          <p:sp>
            <p:nvSpPr>
              <p:cNvPr id="51" name="Téglalap 209"/>
              <p:cNvSpPr/>
              <p:nvPr/>
            </p:nvSpPr>
            <p:spPr>
              <a:xfrm rot="21303742" flipH="1" flipV="1">
                <a:off x="133849" y="5087616"/>
                <a:ext cx="11334679" cy="2035200"/>
              </a:xfrm>
              <a:custGeom>
                <a:avLst/>
                <a:gdLst>
                  <a:gd name="connsiteX0" fmla="*/ 0 w 12349372"/>
                  <a:gd name="connsiteY0" fmla="*/ 0 h 747935"/>
                  <a:gd name="connsiteX1" fmla="*/ 12349372 w 12349372"/>
                  <a:gd name="connsiteY1" fmla="*/ 0 h 747935"/>
                  <a:gd name="connsiteX2" fmla="*/ 12349372 w 12349372"/>
                  <a:gd name="connsiteY2" fmla="*/ 747935 h 747935"/>
                  <a:gd name="connsiteX3" fmla="*/ 0 w 12349372"/>
                  <a:gd name="connsiteY3" fmla="*/ 747935 h 747935"/>
                  <a:gd name="connsiteX4" fmla="*/ 0 w 12349372"/>
                  <a:gd name="connsiteY4" fmla="*/ 0 h 747935"/>
                  <a:gd name="connsiteX0" fmla="*/ 0 w 12349372"/>
                  <a:gd name="connsiteY0" fmla="*/ 304605 h 1052540"/>
                  <a:gd name="connsiteX1" fmla="*/ 5546118 w 12349372"/>
                  <a:gd name="connsiteY1" fmla="*/ 0 h 1052540"/>
                  <a:gd name="connsiteX2" fmla="*/ 12349372 w 12349372"/>
                  <a:gd name="connsiteY2" fmla="*/ 304605 h 1052540"/>
                  <a:gd name="connsiteX3" fmla="*/ 12349372 w 12349372"/>
                  <a:gd name="connsiteY3" fmla="*/ 1052540 h 1052540"/>
                  <a:gd name="connsiteX4" fmla="*/ 0 w 12349372"/>
                  <a:gd name="connsiteY4" fmla="*/ 1052540 h 1052540"/>
                  <a:gd name="connsiteX5" fmla="*/ 0 w 12349372"/>
                  <a:gd name="connsiteY5" fmla="*/ 304605 h 1052540"/>
                  <a:gd name="connsiteX0" fmla="*/ 0 w 12349372"/>
                  <a:gd name="connsiteY0" fmla="*/ 304605 h 1052540"/>
                  <a:gd name="connsiteX1" fmla="*/ 5546118 w 12349372"/>
                  <a:gd name="connsiteY1" fmla="*/ 0 h 1052540"/>
                  <a:gd name="connsiteX2" fmla="*/ 8919939 w 12349372"/>
                  <a:gd name="connsiteY2" fmla="*/ 425669 h 1052540"/>
                  <a:gd name="connsiteX3" fmla="*/ 12349372 w 12349372"/>
                  <a:gd name="connsiteY3" fmla="*/ 304605 h 1052540"/>
                  <a:gd name="connsiteX4" fmla="*/ 12349372 w 12349372"/>
                  <a:gd name="connsiteY4" fmla="*/ 1052540 h 1052540"/>
                  <a:gd name="connsiteX5" fmla="*/ 0 w 12349372"/>
                  <a:gd name="connsiteY5" fmla="*/ 1052540 h 1052540"/>
                  <a:gd name="connsiteX6" fmla="*/ 0 w 12349372"/>
                  <a:gd name="connsiteY6" fmla="*/ 304605 h 1052540"/>
                  <a:gd name="connsiteX0" fmla="*/ 0 w 12349372"/>
                  <a:gd name="connsiteY0" fmla="*/ 412697 h 1160632"/>
                  <a:gd name="connsiteX1" fmla="*/ 2787153 w 12349372"/>
                  <a:gd name="connsiteY1" fmla="*/ 13499 h 1160632"/>
                  <a:gd name="connsiteX2" fmla="*/ 5546118 w 12349372"/>
                  <a:gd name="connsiteY2" fmla="*/ 108092 h 1160632"/>
                  <a:gd name="connsiteX3" fmla="*/ 8919939 w 12349372"/>
                  <a:gd name="connsiteY3" fmla="*/ 533761 h 1160632"/>
                  <a:gd name="connsiteX4" fmla="*/ 12349372 w 12349372"/>
                  <a:gd name="connsiteY4" fmla="*/ 412697 h 1160632"/>
                  <a:gd name="connsiteX5" fmla="*/ 12349372 w 12349372"/>
                  <a:gd name="connsiteY5" fmla="*/ 1160632 h 1160632"/>
                  <a:gd name="connsiteX6" fmla="*/ 0 w 12349372"/>
                  <a:gd name="connsiteY6" fmla="*/ 1160632 h 1160632"/>
                  <a:gd name="connsiteX7" fmla="*/ 0 w 12349372"/>
                  <a:gd name="connsiteY7" fmla="*/ 412697 h 1160632"/>
                  <a:gd name="connsiteX0" fmla="*/ 0 w 13730563"/>
                  <a:gd name="connsiteY0" fmla="*/ 412697 h 1160632"/>
                  <a:gd name="connsiteX1" fmla="*/ 2787153 w 13730563"/>
                  <a:gd name="connsiteY1" fmla="*/ 13499 h 1160632"/>
                  <a:gd name="connsiteX2" fmla="*/ 5546118 w 13730563"/>
                  <a:gd name="connsiteY2" fmla="*/ 108092 h 1160632"/>
                  <a:gd name="connsiteX3" fmla="*/ 8919939 w 13730563"/>
                  <a:gd name="connsiteY3" fmla="*/ 533761 h 1160632"/>
                  <a:gd name="connsiteX4" fmla="*/ 13730563 w 13730563"/>
                  <a:gd name="connsiteY4" fmla="*/ 1091779 h 1160632"/>
                  <a:gd name="connsiteX5" fmla="*/ 12349372 w 13730563"/>
                  <a:gd name="connsiteY5" fmla="*/ 1160632 h 1160632"/>
                  <a:gd name="connsiteX6" fmla="*/ 0 w 13730563"/>
                  <a:gd name="connsiteY6" fmla="*/ 1160632 h 1160632"/>
                  <a:gd name="connsiteX7" fmla="*/ 0 w 13730563"/>
                  <a:gd name="connsiteY7" fmla="*/ 412697 h 1160632"/>
                  <a:gd name="connsiteX0" fmla="*/ 0 w 13730563"/>
                  <a:gd name="connsiteY0" fmla="*/ 412697 h 1160632"/>
                  <a:gd name="connsiteX1" fmla="*/ 2787153 w 13730563"/>
                  <a:gd name="connsiteY1" fmla="*/ 13499 h 1160632"/>
                  <a:gd name="connsiteX2" fmla="*/ 5546118 w 13730563"/>
                  <a:gd name="connsiteY2" fmla="*/ 108092 h 1160632"/>
                  <a:gd name="connsiteX3" fmla="*/ 8919939 w 13730563"/>
                  <a:gd name="connsiteY3" fmla="*/ 533761 h 1160632"/>
                  <a:gd name="connsiteX4" fmla="*/ 13730563 w 13730563"/>
                  <a:gd name="connsiteY4" fmla="*/ 1091779 h 1160632"/>
                  <a:gd name="connsiteX5" fmla="*/ 12349372 w 13730563"/>
                  <a:gd name="connsiteY5" fmla="*/ 1160632 h 1160632"/>
                  <a:gd name="connsiteX6" fmla="*/ 0 w 13730563"/>
                  <a:gd name="connsiteY6" fmla="*/ 1160632 h 1160632"/>
                  <a:gd name="connsiteX7" fmla="*/ 0 w 13730563"/>
                  <a:gd name="connsiteY7" fmla="*/ 412697 h 1160632"/>
                  <a:gd name="connsiteX0" fmla="*/ 0 w 13730563"/>
                  <a:gd name="connsiteY0" fmla="*/ 9254434 h 10002369"/>
                  <a:gd name="connsiteX1" fmla="*/ 2787153 w 13730563"/>
                  <a:gd name="connsiteY1" fmla="*/ 8855236 h 10002369"/>
                  <a:gd name="connsiteX2" fmla="*/ 5546118 w 13730563"/>
                  <a:gd name="connsiteY2" fmla="*/ 8949829 h 10002369"/>
                  <a:gd name="connsiteX3" fmla="*/ 8919939 w 13730563"/>
                  <a:gd name="connsiteY3" fmla="*/ 9375498 h 10002369"/>
                  <a:gd name="connsiteX4" fmla="*/ 13730563 w 13730563"/>
                  <a:gd name="connsiteY4" fmla="*/ 18911 h 10002369"/>
                  <a:gd name="connsiteX5" fmla="*/ 12349372 w 13730563"/>
                  <a:gd name="connsiteY5" fmla="*/ 10002369 h 10002369"/>
                  <a:gd name="connsiteX6" fmla="*/ 0 w 13730563"/>
                  <a:gd name="connsiteY6" fmla="*/ 10002369 h 10002369"/>
                  <a:gd name="connsiteX7" fmla="*/ 0 w 13730563"/>
                  <a:gd name="connsiteY7" fmla="*/ 9254434 h 10002369"/>
                  <a:gd name="connsiteX0" fmla="*/ 0 w 13752143"/>
                  <a:gd name="connsiteY0" fmla="*/ 9118868 h 9866803"/>
                  <a:gd name="connsiteX1" fmla="*/ 2787153 w 13752143"/>
                  <a:gd name="connsiteY1" fmla="*/ 8719670 h 9866803"/>
                  <a:gd name="connsiteX2" fmla="*/ 5546118 w 13752143"/>
                  <a:gd name="connsiteY2" fmla="*/ 8814263 h 9866803"/>
                  <a:gd name="connsiteX3" fmla="*/ 8919939 w 13752143"/>
                  <a:gd name="connsiteY3" fmla="*/ 9239932 h 9866803"/>
                  <a:gd name="connsiteX4" fmla="*/ 13752143 w 13752143"/>
                  <a:gd name="connsiteY4" fmla="*/ 19161 h 9866803"/>
                  <a:gd name="connsiteX5" fmla="*/ 12349372 w 13752143"/>
                  <a:gd name="connsiteY5" fmla="*/ 9866803 h 9866803"/>
                  <a:gd name="connsiteX6" fmla="*/ 0 w 13752143"/>
                  <a:gd name="connsiteY6" fmla="*/ 9866803 h 9866803"/>
                  <a:gd name="connsiteX7" fmla="*/ 0 w 13752143"/>
                  <a:gd name="connsiteY7" fmla="*/ 9118868 h 9866803"/>
                  <a:gd name="connsiteX0" fmla="*/ 0 w 17507256"/>
                  <a:gd name="connsiteY0" fmla="*/ 412699 h 1281925"/>
                  <a:gd name="connsiteX1" fmla="*/ 2787153 w 17507256"/>
                  <a:gd name="connsiteY1" fmla="*/ 13501 h 1281925"/>
                  <a:gd name="connsiteX2" fmla="*/ 5546118 w 17507256"/>
                  <a:gd name="connsiteY2" fmla="*/ 108094 h 1281925"/>
                  <a:gd name="connsiteX3" fmla="*/ 8919939 w 17507256"/>
                  <a:gd name="connsiteY3" fmla="*/ 533763 h 1281925"/>
                  <a:gd name="connsiteX4" fmla="*/ 17507256 w 17507256"/>
                  <a:gd name="connsiteY4" fmla="*/ 1281925 h 1281925"/>
                  <a:gd name="connsiteX5" fmla="*/ 12349372 w 17507256"/>
                  <a:gd name="connsiteY5" fmla="*/ 1160634 h 1281925"/>
                  <a:gd name="connsiteX6" fmla="*/ 0 w 17507256"/>
                  <a:gd name="connsiteY6" fmla="*/ 1160634 h 1281925"/>
                  <a:gd name="connsiteX7" fmla="*/ 0 w 17507256"/>
                  <a:gd name="connsiteY7" fmla="*/ 412699 h 1281925"/>
                  <a:gd name="connsiteX0" fmla="*/ 1517811 w 17507256"/>
                  <a:gd name="connsiteY0" fmla="*/ 125959 h 1268737"/>
                  <a:gd name="connsiteX1" fmla="*/ 2787153 w 17507256"/>
                  <a:gd name="connsiteY1" fmla="*/ 313 h 1268737"/>
                  <a:gd name="connsiteX2" fmla="*/ 5546118 w 17507256"/>
                  <a:gd name="connsiteY2" fmla="*/ 94906 h 1268737"/>
                  <a:gd name="connsiteX3" fmla="*/ 8919939 w 17507256"/>
                  <a:gd name="connsiteY3" fmla="*/ 520575 h 1268737"/>
                  <a:gd name="connsiteX4" fmla="*/ 17507256 w 17507256"/>
                  <a:gd name="connsiteY4" fmla="*/ 1268737 h 1268737"/>
                  <a:gd name="connsiteX5" fmla="*/ 12349372 w 17507256"/>
                  <a:gd name="connsiteY5" fmla="*/ 1147446 h 1268737"/>
                  <a:gd name="connsiteX6" fmla="*/ 0 w 17507256"/>
                  <a:gd name="connsiteY6" fmla="*/ 1147446 h 1268737"/>
                  <a:gd name="connsiteX7" fmla="*/ 1517811 w 17507256"/>
                  <a:gd name="connsiteY7" fmla="*/ 125959 h 1268737"/>
                  <a:gd name="connsiteX0" fmla="*/ 865610 w 16855055"/>
                  <a:gd name="connsiteY0" fmla="*/ 125959 h 1268737"/>
                  <a:gd name="connsiteX1" fmla="*/ 2134952 w 16855055"/>
                  <a:gd name="connsiteY1" fmla="*/ 313 h 1268737"/>
                  <a:gd name="connsiteX2" fmla="*/ 4893917 w 16855055"/>
                  <a:gd name="connsiteY2" fmla="*/ 94906 h 1268737"/>
                  <a:gd name="connsiteX3" fmla="*/ 8267738 w 16855055"/>
                  <a:gd name="connsiteY3" fmla="*/ 520575 h 1268737"/>
                  <a:gd name="connsiteX4" fmla="*/ 16855055 w 16855055"/>
                  <a:gd name="connsiteY4" fmla="*/ 1268737 h 1268737"/>
                  <a:gd name="connsiteX5" fmla="*/ 11697171 w 16855055"/>
                  <a:gd name="connsiteY5" fmla="*/ 1147446 h 1268737"/>
                  <a:gd name="connsiteX6" fmla="*/ 0 w 16855055"/>
                  <a:gd name="connsiteY6" fmla="*/ 1169687 h 1268737"/>
                  <a:gd name="connsiteX7" fmla="*/ 865610 w 16855055"/>
                  <a:gd name="connsiteY7" fmla="*/ 125959 h 1268737"/>
                  <a:gd name="connsiteX0" fmla="*/ 865610 w 16855055"/>
                  <a:gd name="connsiteY0" fmla="*/ 125959 h 1806841"/>
                  <a:gd name="connsiteX1" fmla="*/ 2134952 w 16855055"/>
                  <a:gd name="connsiteY1" fmla="*/ 313 h 1806841"/>
                  <a:gd name="connsiteX2" fmla="*/ 4893917 w 16855055"/>
                  <a:gd name="connsiteY2" fmla="*/ 94906 h 1806841"/>
                  <a:gd name="connsiteX3" fmla="*/ 8267738 w 16855055"/>
                  <a:gd name="connsiteY3" fmla="*/ 520575 h 1806841"/>
                  <a:gd name="connsiteX4" fmla="*/ 16855055 w 16855055"/>
                  <a:gd name="connsiteY4" fmla="*/ 1268737 h 1806841"/>
                  <a:gd name="connsiteX5" fmla="*/ 11973237 w 16855055"/>
                  <a:gd name="connsiteY5" fmla="*/ 1806841 h 1806841"/>
                  <a:gd name="connsiteX6" fmla="*/ 0 w 16855055"/>
                  <a:gd name="connsiteY6" fmla="*/ 1169687 h 1806841"/>
                  <a:gd name="connsiteX7" fmla="*/ 865610 w 16855055"/>
                  <a:gd name="connsiteY7" fmla="*/ 125959 h 1806841"/>
                  <a:gd name="connsiteX0" fmla="*/ 865610 w 16855055"/>
                  <a:gd name="connsiteY0" fmla="*/ 94821 h 1775703"/>
                  <a:gd name="connsiteX1" fmla="*/ 2874988 w 16855055"/>
                  <a:gd name="connsiteY1" fmla="*/ 9841 h 1775703"/>
                  <a:gd name="connsiteX2" fmla="*/ 4893917 w 16855055"/>
                  <a:gd name="connsiteY2" fmla="*/ 63768 h 1775703"/>
                  <a:gd name="connsiteX3" fmla="*/ 8267738 w 16855055"/>
                  <a:gd name="connsiteY3" fmla="*/ 489437 h 1775703"/>
                  <a:gd name="connsiteX4" fmla="*/ 16855055 w 16855055"/>
                  <a:gd name="connsiteY4" fmla="*/ 1237599 h 1775703"/>
                  <a:gd name="connsiteX5" fmla="*/ 11973237 w 16855055"/>
                  <a:gd name="connsiteY5" fmla="*/ 1775703 h 1775703"/>
                  <a:gd name="connsiteX6" fmla="*/ 0 w 16855055"/>
                  <a:gd name="connsiteY6" fmla="*/ 1138549 h 1775703"/>
                  <a:gd name="connsiteX7" fmla="*/ 865610 w 16855055"/>
                  <a:gd name="connsiteY7" fmla="*/ 94821 h 1775703"/>
                  <a:gd name="connsiteX0" fmla="*/ 865610 w 16855055"/>
                  <a:gd name="connsiteY0" fmla="*/ 98912 h 1779794"/>
                  <a:gd name="connsiteX1" fmla="*/ 2874988 w 16855055"/>
                  <a:gd name="connsiteY1" fmla="*/ 13932 h 1779794"/>
                  <a:gd name="connsiteX2" fmla="*/ 5772480 w 16855055"/>
                  <a:gd name="connsiteY2" fmla="*/ 128036 h 1779794"/>
                  <a:gd name="connsiteX3" fmla="*/ 8267738 w 16855055"/>
                  <a:gd name="connsiteY3" fmla="*/ 493528 h 1779794"/>
                  <a:gd name="connsiteX4" fmla="*/ 16855055 w 16855055"/>
                  <a:gd name="connsiteY4" fmla="*/ 1241690 h 1779794"/>
                  <a:gd name="connsiteX5" fmla="*/ 11973237 w 16855055"/>
                  <a:gd name="connsiteY5" fmla="*/ 1779794 h 1779794"/>
                  <a:gd name="connsiteX6" fmla="*/ 0 w 16855055"/>
                  <a:gd name="connsiteY6" fmla="*/ 1142640 h 1779794"/>
                  <a:gd name="connsiteX7" fmla="*/ 865610 w 16855055"/>
                  <a:gd name="connsiteY7" fmla="*/ 98912 h 1779794"/>
                  <a:gd name="connsiteX0" fmla="*/ 865610 w 16855055"/>
                  <a:gd name="connsiteY0" fmla="*/ 98912 h 1779794"/>
                  <a:gd name="connsiteX1" fmla="*/ 2874988 w 16855055"/>
                  <a:gd name="connsiteY1" fmla="*/ 13932 h 1779794"/>
                  <a:gd name="connsiteX2" fmla="*/ 5772480 w 16855055"/>
                  <a:gd name="connsiteY2" fmla="*/ 128036 h 1779794"/>
                  <a:gd name="connsiteX3" fmla="*/ 10396528 w 16855055"/>
                  <a:gd name="connsiteY3" fmla="*/ 663203 h 1779794"/>
                  <a:gd name="connsiteX4" fmla="*/ 16855055 w 16855055"/>
                  <a:gd name="connsiteY4" fmla="*/ 1241690 h 1779794"/>
                  <a:gd name="connsiteX5" fmla="*/ 11973237 w 16855055"/>
                  <a:gd name="connsiteY5" fmla="*/ 1779794 h 1779794"/>
                  <a:gd name="connsiteX6" fmla="*/ 0 w 16855055"/>
                  <a:gd name="connsiteY6" fmla="*/ 1142640 h 1779794"/>
                  <a:gd name="connsiteX7" fmla="*/ 865610 w 16855055"/>
                  <a:gd name="connsiteY7" fmla="*/ 98912 h 1779794"/>
                  <a:gd name="connsiteX0" fmla="*/ 696709 w 16855055"/>
                  <a:gd name="connsiteY0" fmla="*/ 80042 h 1805901"/>
                  <a:gd name="connsiteX1" fmla="*/ 2874988 w 16855055"/>
                  <a:gd name="connsiteY1" fmla="*/ 40039 h 1805901"/>
                  <a:gd name="connsiteX2" fmla="*/ 5772480 w 16855055"/>
                  <a:gd name="connsiteY2" fmla="*/ 154143 h 1805901"/>
                  <a:gd name="connsiteX3" fmla="*/ 10396528 w 16855055"/>
                  <a:gd name="connsiteY3" fmla="*/ 689310 h 1805901"/>
                  <a:gd name="connsiteX4" fmla="*/ 16855055 w 16855055"/>
                  <a:gd name="connsiteY4" fmla="*/ 1267797 h 1805901"/>
                  <a:gd name="connsiteX5" fmla="*/ 11973237 w 16855055"/>
                  <a:gd name="connsiteY5" fmla="*/ 1805901 h 1805901"/>
                  <a:gd name="connsiteX6" fmla="*/ 0 w 16855055"/>
                  <a:gd name="connsiteY6" fmla="*/ 1168747 h 1805901"/>
                  <a:gd name="connsiteX7" fmla="*/ 696709 w 16855055"/>
                  <a:gd name="connsiteY7" fmla="*/ 80042 h 1805901"/>
                  <a:gd name="connsiteX0" fmla="*/ 696709 w 16855055"/>
                  <a:gd name="connsiteY0" fmla="*/ 78514 h 1804373"/>
                  <a:gd name="connsiteX1" fmla="*/ 5772480 w 16855055"/>
                  <a:gd name="connsiteY1" fmla="*/ 152615 h 1804373"/>
                  <a:gd name="connsiteX2" fmla="*/ 10396528 w 16855055"/>
                  <a:gd name="connsiteY2" fmla="*/ 687782 h 1804373"/>
                  <a:gd name="connsiteX3" fmla="*/ 16855055 w 16855055"/>
                  <a:gd name="connsiteY3" fmla="*/ 1266269 h 1804373"/>
                  <a:gd name="connsiteX4" fmla="*/ 11973237 w 16855055"/>
                  <a:gd name="connsiteY4" fmla="*/ 1804373 h 1804373"/>
                  <a:gd name="connsiteX5" fmla="*/ 0 w 16855055"/>
                  <a:gd name="connsiteY5" fmla="*/ 1167219 h 1804373"/>
                  <a:gd name="connsiteX6" fmla="*/ 696709 w 16855055"/>
                  <a:gd name="connsiteY6" fmla="*/ 78514 h 18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055" h="1804373">
                    <a:moveTo>
                      <a:pt x="696709" y="78514"/>
                    </a:moveTo>
                    <a:cubicBezTo>
                      <a:pt x="1658789" y="-90587"/>
                      <a:pt x="4155844" y="51070"/>
                      <a:pt x="5772480" y="152615"/>
                    </a:cubicBezTo>
                    <a:cubicBezTo>
                      <a:pt x="7389116" y="254160"/>
                      <a:pt x="9266666" y="635230"/>
                      <a:pt x="10396528" y="687782"/>
                    </a:cubicBezTo>
                    <a:cubicBezTo>
                      <a:pt x="12000069" y="873788"/>
                      <a:pt x="15316258" y="754303"/>
                      <a:pt x="16855055" y="1266269"/>
                    </a:cubicBezTo>
                    <a:lnTo>
                      <a:pt x="11973237" y="1804373"/>
                    </a:lnTo>
                    <a:lnTo>
                      <a:pt x="0" y="1167219"/>
                    </a:lnTo>
                    <a:cubicBezTo>
                      <a:pt x="0" y="917907"/>
                      <a:pt x="696709" y="327826"/>
                      <a:pt x="696709" y="78514"/>
                    </a:cubicBezTo>
                    <a:close/>
                  </a:path>
                </a:pathLst>
              </a:custGeom>
              <a:solidFill>
                <a:srgbClr val="EAD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209"/>
              <p:cNvSpPr/>
              <p:nvPr/>
            </p:nvSpPr>
            <p:spPr>
              <a:xfrm rot="21303742" flipH="1" flipV="1">
                <a:off x="-132799" y="5079023"/>
                <a:ext cx="11334679" cy="2164030"/>
              </a:xfrm>
              <a:custGeom>
                <a:avLst/>
                <a:gdLst>
                  <a:gd name="connsiteX0" fmla="*/ 0 w 12349372"/>
                  <a:gd name="connsiteY0" fmla="*/ 0 h 747935"/>
                  <a:gd name="connsiteX1" fmla="*/ 12349372 w 12349372"/>
                  <a:gd name="connsiteY1" fmla="*/ 0 h 747935"/>
                  <a:gd name="connsiteX2" fmla="*/ 12349372 w 12349372"/>
                  <a:gd name="connsiteY2" fmla="*/ 747935 h 747935"/>
                  <a:gd name="connsiteX3" fmla="*/ 0 w 12349372"/>
                  <a:gd name="connsiteY3" fmla="*/ 747935 h 747935"/>
                  <a:gd name="connsiteX4" fmla="*/ 0 w 12349372"/>
                  <a:gd name="connsiteY4" fmla="*/ 0 h 747935"/>
                  <a:gd name="connsiteX0" fmla="*/ 0 w 12349372"/>
                  <a:gd name="connsiteY0" fmla="*/ 304605 h 1052540"/>
                  <a:gd name="connsiteX1" fmla="*/ 5546118 w 12349372"/>
                  <a:gd name="connsiteY1" fmla="*/ 0 h 1052540"/>
                  <a:gd name="connsiteX2" fmla="*/ 12349372 w 12349372"/>
                  <a:gd name="connsiteY2" fmla="*/ 304605 h 1052540"/>
                  <a:gd name="connsiteX3" fmla="*/ 12349372 w 12349372"/>
                  <a:gd name="connsiteY3" fmla="*/ 1052540 h 1052540"/>
                  <a:gd name="connsiteX4" fmla="*/ 0 w 12349372"/>
                  <a:gd name="connsiteY4" fmla="*/ 1052540 h 1052540"/>
                  <a:gd name="connsiteX5" fmla="*/ 0 w 12349372"/>
                  <a:gd name="connsiteY5" fmla="*/ 304605 h 1052540"/>
                  <a:gd name="connsiteX0" fmla="*/ 0 w 12349372"/>
                  <a:gd name="connsiteY0" fmla="*/ 304605 h 1052540"/>
                  <a:gd name="connsiteX1" fmla="*/ 5546118 w 12349372"/>
                  <a:gd name="connsiteY1" fmla="*/ 0 h 1052540"/>
                  <a:gd name="connsiteX2" fmla="*/ 8919939 w 12349372"/>
                  <a:gd name="connsiteY2" fmla="*/ 425669 h 1052540"/>
                  <a:gd name="connsiteX3" fmla="*/ 12349372 w 12349372"/>
                  <a:gd name="connsiteY3" fmla="*/ 304605 h 1052540"/>
                  <a:gd name="connsiteX4" fmla="*/ 12349372 w 12349372"/>
                  <a:gd name="connsiteY4" fmla="*/ 1052540 h 1052540"/>
                  <a:gd name="connsiteX5" fmla="*/ 0 w 12349372"/>
                  <a:gd name="connsiteY5" fmla="*/ 1052540 h 1052540"/>
                  <a:gd name="connsiteX6" fmla="*/ 0 w 12349372"/>
                  <a:gd name="connsiteY6" fmla="*/ 304605 h 1052540"/>
                  <a:gd name="connsiteX0" fmla="*/ 0 w 12349372"/>
                  <a:gd name="connsiteY0" fmla="*/ 412697 h 1160632"/>
                  <a:gd name="connsiteX1" fmla="*/ 2787153 w 12349372"/>
                  <a:gd name="connsiteY1" fmla="*/ 13499 h 1160632"/>
                  <a:gd name="connsiteX2" fmla="*/ 5546118 w 12349372"/>
                  <a:gd name="connsiteY2" fmla="*/ 108092 h 1160632"/>
                  <a:gd name="connsiteX3" fmla="*/ 8919939 w 12349372"/>
                  <a:gd name="connsiteY3" fmla="*/ 533761 h 1160632"/>
                  <a:gd name="connsiteX4" fmla="*/ 12349372 w 12349372"/>
                  <a:gd name="connsiteY4" fmla="*/ 412697 h 1160632"/>
                  <a:gd name="connsiteX5" fmla="*/ 12349372 w 12349372"/>
                  <a:gd name="connsiteY5" fmla="*/ 1160632 h 1160632"/>
                  <a:gd name="connsiteX6" fmla="*/ 0 w 12349372"/>
                  <a:gd name="connsiteY6" fmla="*/ 1160632 h 1160632"/>
                  <a:gd name="connsiteX7" fmla="*/ 0 w 12349372"/>
                  <a:gd name="connsiteY7" fmla="*/ 412697 h 1160632"/>
                  <a:gd name="connsiteX0" fmla="*/ 0 w 13730563"/>
                  <a:gd name="connsiteY0" fmla="*/ 412697 h 1160632"/>
                  <a:gd name="connsiteX1" fmla="*/ 2787153 w 13730563"/>
                  <a:gd name="connsiteY1" fmla="*/ 13499 h 1160632"/>
                  <a:gd name="connsiteX2" fmla="*/ 5546118 w 13730563"/>
                  <a:gd name="connsiteY2" fmla="*/ 108092 h 1160632"/>
                  <a:gd name="connsiteX3" fmla="*/ 8919939 w 13730563"/>
                  <a:gd name="connsiteY3" fmla="*/ 533761 h 1160632"/>
                  <a:gd name="connsiteX4" fmla="*/ 13730563 w 13730563"/>
                  <a:gd name="connsiteY4" fmla="*/ 1091779 h 1160632"/>
                  <a:gd name="connsiteX5" fmla="*/ 12349372 w 13730563"/>
                  <a:gd name="connsiteY5" fmla="*/ 1160632 h 1160632"/>
                  <a:gd name="connsiteX6" fmla="*/ 0 w 13730563"/>
                  <a:gd name="connsiteY6" fmla="*/ 1160632 h 1160632"/>
                  <a:gd name="connsiteX7" fmla="*/ 0 w 13730563"/>
                  <a:gd name="connsiteY7" fmla="*/ 412697 h 1160632"/>
                  <a:gd name="connsiteX0" fmla="*/ 0 w 13730563"/>
                  <a:gd name="connsiteY0" fmla="*/ 412697 h 1160632"/>
                  <a:gd name="connsiteX1" fmla="*/ 2787153 w 13730563"/>
                  <a:gd name="connsiteY1" fmla="*/ 13499 h 1160632"/>
                  <a:gd name="connsiteX2" fmla="*/ 5546118 w 13730563"/>
                  <a:gd name="connsiteY2" fmla="*/ 108092 h 1160632"/>
                  <a:gd name="connsiteX3" fmla="*/ 8919939 w 13730563"/>
                  <a:gd name="connsiteY3" fmla="*/ 533761 h 1160632"/>
                  <a:gd name="connsiteX4" fmla="*/ 13730563 w 13730563"/>
                  <a:gd name="connsiteY4" fmla="*/ 1091779 h 1160632"/>
                  <a:gd name="connsiteX5" fmla="*/ 12349372 w 13730563"/>
                  <a:gd name="connsiteY5" fmla="*/ 1160632 h 1160632"/>
                  <a:gd name="connsiteX6" fmla="*/ 0 w 13730563"/>
                  <a:gd name="connsiteY6" fmla="*/ 1160632 h 1160632"/>
                  <a:gd name="connsiteX7" fmla="*/ 0 w 13730563"/>
                  <a:gd name="connsiteY7" fmla="*/ 412697 h 1160632"/>
                  <a:gd name="connsiteX0" fmla="*/ 0 w 13730563"/>
                  <a:gd name="connsiteY0" fmla="*/ 9254434 h 10002369"/>
                  <a:gd name="connsiteX1" fmla="*/ 2787153 w 13730563"/>
                  <a:gd name="connsiteY1" fmla="*/ 8855236 h 10002369"/>
                  <a:gd name="connsiteX2" fmla="*/ 5546118 w 13730563"/>
                  <a:gd name="connsiteY2" fmla="*/ 8949829 h 10002369"/>
                  <a:gd name="connsiteX3" fmla="*/ 8919939 w 13730563"/>
                  <a:gd name="connsiteY3" fmla="*/ 9375498 h 10002369"/>
                  <a:gd name="connsiteX4" fmla="*/ 13730563 w 13730563"/>
                  <a:gd name="connsiteY4" fmla="*/ 18911 h 10002369"/>
                  <a:gd name="connsiteX5" fmla="*/ 12349372 w 13730563"/>
                  <a:gd name="connsiteY5" fmla="*/ 10002369 h 10002369"/>
                  <a:gd name="connsiteX6" fmla="*/ 0 w 13730563"/>
                  <a:gd name="connsiteY6" fmla="*/ 10002369 h 10002369"/>
                  <a:gd name="connsiteX7" fmla="*/ 0 w 13730563"/>
                  <a:gd name="connsiteY7" fmla="*/ 9254434 h 10002369"/>
                  <a:gd name="connsiteX0" fmla="*/ 0 w 13752143"/>
                  <a:gd name="connsiteY0" fmla="*/ 9118868 h 9866803"/>
                  <a:gd name="connsiteX1" fmla="*/ 2787153 w 13752143"/>
                  <a:gd name="connsiteY1" fmla="*/ 8719670 h 9866803"/>
                  <a:gd name="connsiteX2" fmla="*/ 5546118 w 13752143"/>
                  <a:gd name="connsiteY2" fmla="*/ 8814263 h 9866803"/>
                  <a:gd name="connsiteX3" fmla="*/ 8919939 w 13752143"/>
                  <a:gd name="connsiteY3" fmla="*/ 9239932 h 9866803"/>
                  <a:gd name="connsiteX4" fmla="*/ 13752143 w 13752143"/>
                  <a:gd name="connsiteY4" fmla="*/ 19161 h 9866803"/>
                  <a:gd name="connsiteX5" fmla="*/ 12349372 w 13752143"/>
                  <a:gd name="connsiteY5" fmla="*/ 9866803 h 9866803"/>
                  <a:gd name="connsiteX6" fmla="*/ 0 w 13752143"/>
                  <a:gd name="connsiteY6" fmla="*/ 9866803 h 9866803"/>
                  <a:gd name="connsiteX7" fmla="*/ 0 w 13752143"/>
                  <a:gd name="connsiteY7" fmla="*/ 9118868 h 9866803"/>
                  <a:gd name="connsiteX0" fmla="*/ 0 w 17507256"/>
                  <a:gd name="connsiteY0" fmla="*/ 412699 h 1281925"/>
                  <a:gd name="connsiteX1" fmla="*/ 2787153 w 17507256"/>
                  <a:gd name="connsiteY1" fmla="*/ 13501 h 1281925"/>
                  <a:gd name="connsiteX2" fmla="*/ 5546118 w 17507256"/>
                  <a:gd name="connsiteY2" fmla="*/ 108094 h 1281925"/>
                  <a:gd name="connsiteX3" fmla="*/ 8919939 w 17507256"/>
                  <a:gd name="connsiteY3" fmla="*/ 533763 h 1281925"/>
                  <a:gd name="connsiteX4" fmla="*/ 17507256 w 17507256"/>
                  <a:gd name="connsiteY4" fmla="*/ 1281925 h 1281925"/>
                  <a:gd name="connsiteX5" fmla="*/ 12349372 w 17507256"/>
                  <a:gd name="connsiteY5" fmla="*/ 1160634 h 1281925"/>
                  <a:gd name="connsiteX6" fmla="*/ 0 w 17507256"/>
                  <a:gd name="connsiteY6" fmla="*/ 1160634 h 1281925"/>
                  <a:gd name="connsiteX7" fmla="*/ 0 w 17507256"/>
                  <a:gd name="connsiteY7" fmla="*/ 412699 h 1281925"/>
                  <a:gd name="connsiteX0" fmla="*/ 1517811 w 17507256"/>
                  <a:gd name="connsiteY0" fmla="*/ 125959 h 1268737"/>
                  <a:gd name="connsiteX1" fmla="*/ 2787153 w 17507256"/>
                  <a:gd name="connsiteY1" fmla="*/ 313 h 1268737"/>
                  <a:gd name="connsiteX2" fmla="*/ 5546118 w 17507256"/>
                  <a:gd name="connsiteY2" fmla="*/ 94906 h 1268737"/>
                  <a:gd name="connsiteX3" fmla="*/ 8919939 w 17507256"/>
                  <a:gd name="connsiteY3" fmla="*/ 520575 h 1268737"/>
                  <a:gd name="connsiteX4" fmla="*/ 17507256 w 17507256"/>
                  <a:gd name="connsiteY4" fmla="*/ 1268737 h 1268737"/>
                  <a:gd name="connsiteX5" fmla="*/ 12349372 w 17507256"/>
                  <a:gd name="connsiteY5" fmla="*/ 1147446 h 1268737"/>
                  <a:gd name="connsiteX6" fmla="*/ 0 w 17507256"/>
                  <a:gd name="connsiteY6" fmla="*/ 1147446 h 1268737"/>
                  <a:gd name="connsiteX7" fmla="*/ 1517811 w 17507256"/>
                  <a:gd name="connsiteY7" fmla="*/ 125959 h 1268737"/>
                  <a:gd name="connsiteX0" fmla="*/ 865610 w 16855055"/>
                  <a:gd name="connsiteY0" fmla="*/ 125959 h 1268737"/>
                  <a:gd name="connsiteX1" fmla="*/ 2134952 w 16855055"/>
                  <a:gd name="connsiteY1" fmla="*/ 313 h 1268737"/>
                  <a:gd name="connsiteX2" fmla="*/ 4893917 w 16855055"/>
                  <a:gd name="connsiteY2" fmla="*/ 94906 h 1268737"/>
                  <a:gd name="connsiteX3" fmla="*/ 8267738 w 16855055"/>
                  <a:gd name="connsiteY3" fmla="*/ 520575 h 1268737"/>
                  <a:gd name="connsiteX4" fmla="*/ 16855055 w 16855055"/>
                  <a:gd name="connsiteY4" fmla="*/ 1268737 h 1268737"/>
                  <a:gd name="connsiteX5" fmla="*/ 11697171 w 16855055"/>
                  <a:gd name="connsiteY5" fmla="*/ 1147446 h 1268737"/>
                  <a:gd name="connsiteX6" fmla="*/ 0 w 16855055"/>
                  <a:gd name="connsiteY6" fmla="*/ 1169687 h 1268737"/>
                  <a:gd name="connsiteX7" fmla="*/ 865610 w 16855055"/>
                  <a:gd name="connsiteY7" fmla="*/ 125959 h 1268737"/>
                  <a:gd name="connsiteX0" fmla="*/ 865610 w 16855055"/>
                  <a:gd name="connsiteY0" fmla="*/ 125959 h 1806841"/>
                  <a:gd name="connsiteX1" fmla="*/ 2134952 w 16855055"/>
                  <a:gd name="connsiteY1" fmla="*/ 313 h 1806841"/>
                  <a:gd name="connsiteX2" fmla="*/ 4893917 w 16855055"/>
                  <a:gd name="connsiteY2" fmla="*/ 94906 h 1806841"/>
                  <a:gd name="connsiteX3" fmla="*/ 8267738 w 16855055"/>
                  <a:gd name="connsiteY3" fmla="*/ 520575 h 1806841"/>
                  <a:gd name="connsiteX4" fmla="*/ 16855055 w 16855055"/>
                  <a:gd name="connsiteY4" fmla="*/ 1268737 h 1806841"/>
                  <a:gd name="connsiteX5" fmla="*/ 11973237 w 16855055"/>
                  <a:gd name="connsiteY5" fmla="*/ 1806841 h 1806841"/>
                  <a:gd name="connsiteX6" fmla="*/ 0 w 16855055"/>
                  <a:gd name="connsiteY6" fmla="*/ 1169687 h 1806841"/>
                  <a:gd name="connsiteX7" fmla="*/ 865610 w 16855055"/>
                  <a:gd name="connsiteY7" fmla="*/ 125959 h 1806841"/>
                  <a:gd name="connsiteX0" fmla="*/ 865610 w 16855055"/>
                  <a:gd name="connsiteY0" fmla="*/ 94821 h 1775703"/>
                  <a:gd name="connsiteX1" fmla="*/ 2874988 w 16855055"/>
                  <a:gd name="connsiteY1" fmla="*/ 9841 h 1775703"/>
                  <a:gd name="connsiteX2" fmla="*/ 4893917 w 16855055"/>
                  <a:gd name="connsiteY2" fmla="*/ 63768 h 1775703"/>
                  <a:gd name="connsiteX3" fmla="*/ 8267738 w 16855055"/>
                  <a:gd name="connsiteY3" fmla="*/ 489437 h 1775703"/>
                  <a:gd name="connsiteX4" fmla="*/ 16855055 w 16855055"/>
                  <a:gd name="connsiteY4" fmla="*/ 1237599 h 1775703"/>
                  <a:gd name="connsiteX5" fmla="*/ 11973237 w 16855055"/>
                  <a:gd name="connsiteY5" fmla="*/ 1775703 h 1775703"/>
                  <a:gd name="connsiteX6" fmla="*/ 0 w 16855055"/>
                  <a:gd name="connsiteY6" fmla="*/ 1138549 h 1775703"/>
                  <a:gd name="connsiteX7" fmla="*/ 865610 w 16855055"/>
                  <a:gd name="connsiteY7" fmla="*/ 94821 h 1775703"/>
                  <a:gd name="connsiteX0" fmla="*/ 865610 w 16855055"/>
                  <a:gd name="connsiteY0" fmla="*/ 98912 h 1779794"/>
                  <a:gd name="connsiteX1" fmla="*/ 2874988 w 16855055"/>
                  <a:gd name="connsiteY1" fmla="*/ 13932 h 1779794"/>
                  <a:gd name="connsiteX2" fmla="*/ 5772480 w 16855055"/>
                  <a:gd name="connsiteY2" fmla="*/ 128036 h 1779794"/>
                  <a:gd name="connsiteX3" fmla="*/ 8267738 w 16855055"/>
                  <a:gd name="connsiteY3" fmla="*/ 493528 h 1779794"/>
                  <a:gd name="connsiteX4" fmla="*/ 16855055 w 16855055"/>
                  <a:gd name="connsiteY4" fmla="*/ 1241690 h 1779794"/>
                  <a:gd name="connsiteX5" fmla="*/ 11973237 w 16855055"/>
                  <a:gd name="connsiteY5" fmla="*/ 1779794 h 1779794"/>
                  <a:gd name="connsiteX6" fmla="*/ 0 w 16855055"/>
                  <a:gd name="connsiteY6" fmla="*/ 1142640 h 1779794"/>
                  <a:gd name="connsiteX7" fmla="*/ 865610 w 16855055"/>
                  <a:gd name="connsiteY7" fmla="*/ 98912 h 1779794"/>
                  <a:gd name="connsiteX0" fmla="*/ 865610 w 16855055"/>
                  <a:gd name="connsiteY0" fmla="*/ 98912 h 1779794"/>
                  <a:gd name="connsiteX1" fmla="*/ 2874988 w 16855055"/>
                  <a:gd name="connsiteY1" fmla="*/ 13932 h 1779794"/>
                  <a:gd name="connsiteX2" fmla="*/ 5772480 w 16855055"/>
                  <a:gd name="connsiteY2" fmla="*/ 128036 h 1779794"/>
                  <a:gd name="connsiteX3" fmla="*/ 10396528 w 16855055"/>
                  <a:gd name="connsiteY3" fmla="*/ 663203 h 1779794"/>
                  <a:gd name="connsiteX4" fmla="*/ 16855055 w 16855055"/>
                  <a:gd name="connsiteY4" fmla="*/ 1241690 h 1779794"/>
                  <a:gd name="connsiteX5" fmla="*/ 11973237 w 16855055"/>
                  <a:gd name="connsiteY5" fmla="*/ 1779794 h 1779794"/>
                  <a:gd name="connsiteX6" fmla="*/ 0 w 16855055"/>
                  <a:gd name="connsiteY6" fmla="*/ 1142640 h 1779794"/>
                  <a:gd name="connsiteX7" fmla="*/ 865610 w 16855055"/>
                  <a:gd name="connsiteY7" fmla="*/ 98912 h 1779794"/>
                  <a:gd name="connsiteX0" fmla="*/ 696709 w 16855055"/>
                  <a:gd name="connsiteY0" fmla="*/ 80042 h 1805901"/>
                  <a:gd name="connsiteX1" fmla="*/ 2874988 w 16855055"/>
                  <a:gd name="connsiteY1" fmla="*/ 40039 h 1805901"/>
                  <a:gd name="connsiteX2" fmla="*/ 5772480 w 16855055"/>
                  <a:gd name="connsiteY2" fmla="*/ 154143 h 1805901"/>
                  <a:gd name="connsiteX3" fmla="*/ 10396528 w 16855055"/>
                  <a:gd name="connsiteY3" fmla="*/ 689310 h 1805901"/>
                  <a:gd name="connsiteX4" fmla="*/ 16855055 w 16855055"/>
                  <a:gd name="connsiteY4" fmla="*/ 1267797 h 1805901"/>
                  <a:gd name="connsiteX5" fmla="*/ 11973237 w 16855055"/>
                  <a:gd name="connsiteY5" fmla="*/ 1805901 h 1805901"/>
                  <a:gd name="connsiteX6" fmla="*/ 0 w 16855055"/>
                  <a:gd name="connsiteY6" fmla="*/ 1168747 h 1805901"/>
                  <a:gd name="connsiteX7" fmla="*/ 696709 w 16855055"/>
                  <a:gd name="connsiteY7" fmla="*/ 80042 h 1805901"/>
                  <a:gd name="connsiteX0" fmla="*/ 696709 w 16855055"/>
                  <a:gd name="connsiteY0" fmla="*/ 78514 h 1804373"/>
                  <a:gd name="connsiteX1" fmla="*/ 5772480 w 16855055"/>
                  <a:gd name="connsiteY1" fmla="*/ 152615 h 1804373"/>
                  <a:gd name="connsiteX2" fmla="*/ 10396528 w 16855055"/>
                  <a:gd name="connsiteY2" fmla="*/ 687782 h 1804373"/>
                  <a:gd name="connsiteX3" fmla="*/ 16855055 w 16855055"/>
                  <a:gd name="connsiteY3" fmla="*/ 1266269 h 1804373"/>
                  <a:gd name="connsiteX4" fmla="*/ 11973237 w 16855055"/>
                  <a:gd name="connsiteY4" fmla="*/ 1804373 h 1804373"/>
                  <a:gd name="connsiteX5" fmla="*/ 0 w 16855055"/>
                  <a:gd name="connsiteY5" fmla="*/ 1167219 h 1804373"/>
                  <a:gd name="connsiteX6" fmla="*/ 696709 w 16855055"/>
                  <a:gd name="connsiteY6" fmla="*/ 78514 h 180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055" h="1804373">
                    <a:moveTo>
                      <a:pt x="696709" y="78514"/>
                    </a:moveTo>
                    <a:cubicBezTo>
                      <a:pt x="1658789" y="-90587"/>
                      <a:pt x="4155844" y="51070"/>
                      <a:pt x="5772480" y="152615"/>
                    </a:cubicBezTo>
                    <a:cubicBezTo>
                      <a:pt x="7389116" y="254160"/>
                      <a:pt x="9266666" y="635230"/>
                      <a:pt x="10396528" y="687782"/>
                    </a:cubicBezTo>
                    <a:cubicBezTo>
                      <a:pt x="12000069" y="873788"/>
                      <a:pt x="15316258" y="754303"/>
                      <a:pt x="16855055" y="1266269"/>
                    </a:cubicBezTo>
                    <a:lnTo>
                      <a:pt x="11973237" y="1804373"/>
                    </a:lnTo>
                    <a:lnTo>
                      <a:pt x="0" y="1167219"/>
                    </a:lnTo>
                    <a:cubicBezTo>
                      <a:pt x="0" y="917907"/>
                      <a:pt x="696709" y="327826"/>
                      <a:pt x="696709" y="78514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50680" y="77003"/>
              <a:ext cx="785199" cy="5237948"/>
              <a:chOff x="50680" y="77003"/>
              <a:chExt cx="785199" cy="5237948"/>
            </a:xfrm>
          </p:grpSpPr>
          <p:sp>
            <p:nvSpPr>
              <p:cNvPr id="71" name="Trapezoid 70"/>
              <p:cNvSpPr/>
              <p:nvPr/>
            </p:nvSpPr>
            <p:spPr>
              <a:xfrm rot="5400000">
                <a:off x="-2227663" y="2355346"/>
                <a:ext cx="5237948" cy="681262"/>
              </a:xfrm>
              <a:prstGeom prst="trapezoid">
                <a:avLst/>
              </a:prstGeom>
              <a:solidFill>
                <a:srgbClr val="FBE2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Trapezoid 71"/>
              <p:cNvSpPr/>
              <p:nvPr/>
            </p:nvSpPr>
            <p:spPr>
              <a:xfrm rot="5400000">
                <a:off x="-1998909" y="2346811"/>
                <a:ext cx="4983611" cy="685965"/>
              </a:xfrm>
              <a:prstGeom prst="trapezoid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 flipH="1">
              <a:off x="11349487" y="148319"/>
              <a:ext cx="685968" cy="5237948"/>
              <a:chOff x="149915" y="77005"/>
              <a:chExt cx="685968" cy="5237948"/>
            </a:xfrm>
          </p:grpSpPr>
          <p:sp>
            <p:nvSpPr>
              <p:cNvPr id="75" name="Trapezoid 74"/>
              <p:cNvSpPr/>
              <p:nvPr/>
            </p:nvSpPr>
            <p:spPr>
              <a:xfrm rot="5400000">
                <a:off x="-2123722" y="2355347"/>
                <a:ext cx="5237948" cy="681263"/>
              </a:xfrm>
              <a:prstGeom prst="trapezoid">
                <a:avLst/>
              </a:prstGeom>
              <a:solidFill>
                <a:srgbClr val="FBE2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Trapezoid 75"/>
              <p:cNvSpPr/>
              <p:nvPr/>
            </p:nvSpPr>
            <p:spPr>
              <a:xfrm rot="5400000">
                <a:off x="-1984190" y="2361530"/>
                <a:ext cx="4954175" cy="685965"/>
              </a:xfrm>
              <a:prstGeom prst="trapezoid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3" name="Csoportba foglalás 102"/>
            <p:cNvGrpSpPr/>
            <p:nvPr/>
          </p:nvGrpSpPr>
          <p:grpSpPr>
            <a:xfrm>
              <a:off x="714896" y="2876725"/>
              <a:ext cx="2355131" cy="3869331"/>
              <a:chOff x="1211570" y="2759095"/>
              <a:chExt cx="2355131" cy="3869331"/>
            </a:xfrm>
          </p:grpSpPr>
          <p:sp>
            <p:nvSpPr>
              <p:cNvPr id="97" name="Ellipszis 96"/>
              <p:cNvSpPr/>
              <p:nvPr/>
            </p:nvSpPr>
            <p:spPr>
              <a:xfrm rot="20819994">
                <a:off x="1839395" y="4996056"/>
                <a:ext cx="1439771" cy="1590698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02" name="Csoportba foglalás 101"/>
              <p:cNvGrpSpPr/>
              <p:nvPr/>
            </p:nvGrpSpPr>
            <p:grpSpPr>
              <a:xfrm>
                <a:off x="2349069" y="4981776"/>
                <a:ext cx="428572" cy="909512"/>
                <a:chOff x="1898253" y="5789728"/>
                <a:chExt cx="428572" cy="909512"/>
              </a:xfrm>
            </p:grpSpPr>
            <p:grpSp>
              <p:nvGrpSpPr>
                <p:cNvPr id="98" name="Csoportba foglalás 97"/>
                <p:cNvGrpSpPr/>
                <p:nvPr/>
              </p:nvGrpSpPr>
              <p:grpSpPr>
                <a:xfrm>
                  <a:off x="1898253" y="5834204"/>
                  <a:ext cx="342093" cy="865036"/>
                  <a:chOff x="5021318" y="4757295"/>
                  <a:chExt cx="1749972" cy="981355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99" name="Lekerekített téglalap 98"/>
                  <p:cNvSpPr/>
                  <p:nvPr/>
                </p:nvSpPr>
                <p:spPr>
                  <a:xfrm>
                    <a:off x="5021318" y="5076496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0" name="Lekerekített téglalap 99"/>
                  <p:cNvSpPr/>
                  <p:nvPr/>
                </p:nvSpPr>
                <p:spPr>
                  <a:xfrm>
                    <a:off x="5111971" y="4757295"/>
                    <a:ext cx="1568668" cy="318069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1" name="Lekerekített téglalap 100"/>
                  <p:cNvSpPr/>
                  <p:nvPr/>
                </p:nvSpPr>
                <p:spPr>
                  <a:xfrm>
                    <a:off x="5021318" y="5407573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" name="Csoportba foglalás 84"/>
                <p:cNvGrpSpPr/>
                <p:nvPr/>
              </p:nvGrpSpPr>
              <p:grpSpPr>
                <a:xfrm>
                  <a:off x="1984732" y="5789728"/>
                  <a:ext cx="342093" cy="865036"/>
                  <a:chOff x="5021318" y="4757295"/>
                  <a:chExt cx="1749972" cy="981355"/>
                </a:xfrm>
              </p:grpSpPr>
              <p:sp>
                <p:nvSpPr>
                  <p:cNvPr id="88" name="Lekerekített téglalap 87"/>
                  <p:cNvSpPr/>
                  <p:nvPr/>
                </p:nvSpPr>
                <p:spPr>
                  <a:xfrm>
                    <a:off x="5021318" y="5076496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" name="Lekerekített téglalap 88"/>
                  <p:cNvSpPr/>
                  <p:nvPr/>
                </p:nvSpPr>
                <p:spPr>
                  <a:xfrm>
                    <a:off x="5111971" y="4757295"/>
                    <a:ext cx="1568668" cy="318069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0" name="Lekerekített téglalap 89"/>
                  <p:cNvSpPr/>
                  <p:nvPr/>
                </p:nvSpPr>
                <p:spPr>
                  <a:xfrm>
                    <a:off x="5021318" y="5407573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79" name="Ellipszis 78"/>
              <p:cNvSpPr/>
              <p:nvPr/>
            </p:nvSpPr>
            <p:spPr>
              <a:xfrm>
                <a:off x="1211570" y="2759095"/>
                <a:ext cx="2320427" cy="2492757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427" h="2492757">
                    <a:moveTo>
                      <a:pt x="2785" y="1506918"/>
                    </a:moveTo>
                    <a:cubicBezTo>
                      <a:pt x="-28965" y="1094273"/>
                      <a:pt x="213357" y="-58043"/>
                      <a:pt x="599631" y="2282"/>
                    </a:cubicBezTo>
                    <a:cubicBezTo>
                      <a:pt x="985905" y="62607"/>
                      <a:pt x="2320427" y="1311427"/>
                      <a:pt x="2320427" y="1868868"/>
                    </a:cubicBezTo>
                    <a:cubicBezTo>
                      <a:pt x="2320427" y="2426309"/>
                      <a:pt x="1176405" y="2538479"/>
                      <a:pt x="790131" y="2478154"/>
                    </a:cubicBezTo>
                    <a:cubicBezTo>
                      <a:pt x="403857" y="2417829"/>
                      <a:pt x="34535" y="1919563"/>
                      <a:pt x="2785" y="15069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Ellipszis 95"/>
              <p:cNvSpPr/>
              <p:nvPr/>
            </p:nvSpPr>
            <p:spPr>
              <a:xfrm rot="20819994">
                <a:off x="1733383" y="5037728"/>
                <a:ext cx="1439771" cy="1590698"/>
              </a:xfrm>
              <a:prstGeom prst="ellipse">
                <a:avLst/>
              </a:prstGeom>
              <a:noFill/>
              <a:ln w="31750">
                <a:solidFill>
                  <a:schemeClr val="bg2">
                    <a:lumMod val="2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Ellipszis 78"/>
              <p:cNvSpPr/>
              <p:nvPr/>
            </p:nvSpPr>
            <p:spPr>
              <a:xfrm>
                <a:off x="1846049" y="4274359"/>
                <a:ext cx="1354312" cy="696646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7375" h="1996953">
                    <a:moveTo>
                      <a:pt x="3117" y="1023732"/>
                    </a:moveTo>
                    <a:cubicBezTo>
                      <a:pt x="50981" y="691372"/>
                      <a:pt x="756934" y="-27404"/>
                      <a:pt x="1077644" y="807"/>
                    </a:cubicBezTo>
                    <a:cubicBezTo>
                      <a:pt x="1398354" y="29018"/>
                      <a:pt x="1927374" y="635555"/>
                      <a:pt x="1927374" y="1192996"/>
                    </a:cubicBezTo>
                    <a:cubicBezTo>
                      <a:pt x="1927374" y="1750437"/>
                      <a:pt x="1111173" y="2023179"/>
                      <a:pt x="790463" y="1994968"/>
                    </a:cubicBezTo>
                    <a:cubicBezTo>
                      <a:pt x="469753" y="1966757"/>
                      <a:pt x="-44747" y="1356092"/>
                      <a:pt x="3117" y="102373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8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78"/>
              <p:cNvSpPr/>
              <p:nvPr/>
            </p:nvSpPr>
            <p:spPr>
              <a:xfrm>
                <a:off x="1246274" y="2763502"/>
                <a:ext cx="2320427" cy="2492757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427" h="2492757">
                    <a:moveTo>
                      <a:pt x="2785" y="1506918"/>
                    </a:moveTo>
                    <a:cubicBezTo>
                      <a:pt x="-28965" y="1094273"/>
                      <a:pt x="213357" y="-58043"/>
                      <a:pt x="599631" y="2282"/>
                    </a:cubicBezTo>
                    <a:cubicBezTo>
                      <a:pt x="985905" y="62607"/>
                      <a:pt x="2320427" y="1311427"/>
                      <a:pt x="2320427" y="1868868"/>
                    </a:cubicBezTo>
                    <a:cubicBezTo>
                      <a:pt x="2320427" y="2426309"/>
                      <a:pt x="1176405" y="2538479"/>
                      <a:pt x="790131" y="2478154"/>
                    </a:cubicBezTo>
                    <a:cubicBezTo>
                      <a:pt x="403857" y="2417829"/>
                      <a:pt x="34535" y="1919563"/>
                      <a:pt x="2785" y="1506918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Ellipszis 78"/>
              <p:cNvSpPr/>
              <p:nvPr/>
            </p:nvSpPr>
            <p:spPr>
              <a:xfrm>
                <a:off x="1868493" y="4199527"/>
                <a:ext cx="1354312" cy="696646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7375" h="1996953">
                    <a:moveTo>
                      <a:pt x="3117" y="1023732"/>
                    </a:moveTo>
                    <a:cubicBezTo>
                      <a:pt x="50981" y="691372"/>
                      <a:pt x="756934" y="-27404"/>
                      <a:pt x="1077644" y="807"/>
                    </a:cubicBezTo>
                    <a:cubicBezTo>
                      <a:pt x="1398354" y="29018"/>
                      <a:pt x="1927374" y="635555"/>
                      <a:pt x="1927374" y="1192996"/>
                    </a:cubicBezTo>
                    <a:cubicBezTo>
                      <a:pt x="1927374" y="1750437"/>
                      <a:pt x="1111173" y="2023179"/>
                      <a:pt x="790463" y="1994968"/>
                    </a:cubicBezTo>
                    <a:cubicBezTo>
                      <a:pt x="469753" y="1966757"/>
                      <a:pt x="-44747" y="1356092"/>
                      <a:pt x="3117" y="1023732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4" name="Csoportba foglalás 103"/>
            <p:cNvGrpSpPr/>
            <p:nvPr/>
          </p:nvGrpSpPr>
          <p:grpSpPr>
            <a:xfrm flipH="1">
              <a:off x="9063468" y="2756248"/>
              <a:ext cx="2459589" cy="3900180"/>
              <a:chOff x="1246274" y="2728246"/>
              <a:chExt cx="2459589" cy="3900180"/>
            </a:xfrm>
          </p:grpSpPr>
          <p:sp>
            <p:nvSpPr>
              <p:cNvPr id="105" name="Ellipszis 104"/>
              <p:cNvSpPr/>
              <p:nvPr/>
            </p:nvSpPr>
            <p:spPr>
              <a:xfrm rot="20819994">
                <a:off x="1839395" y="4996056"/>
                <a:ext cx="1439771" cy="1590698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06" name="Csoportba foglalás 105"/>
              <p:cNvGrpSpPr/>
              <p:nvPr/>
            </p:nvGrpSpPr>
            <p:grpSpPr>
              <a:xfrm>
                <a:off x="2349069" y="4981776"/>
                <a:ext cx="428572" cy="909512"/>
                <a:chOff x="1898253" y="5789728"/>
                <a:chExt cx="428572" cy="909512"/>
              </a:xfrm>
            </p:grpSpPr>
            <p:grpSp>
              <p:nvGrpSpPr>
                <p:cNvPr id="112" name="Csoportba foglalás 111"/>
                <p:cNvGrpSpPr/>
                <p:nvPr/>
              </p:nvGrpSpPr>
              <p:grpSpPr>
                <a:xfrm>
                  <a:off x="1898253" y="5834204"/>
                  <a:ext cx="342093" cy="865036"/>
                  <a:chOff x="5021318" y="4757295"/>
                  <a:chExt cx="1749972" cy="981355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117" name="Lekerekített téglalap 116"/>
                  <p:cNvSpPr/>
                  <p:nvPr/>
                </p:nvSpPr>
                <p:spPr>
                  <a:xfrm>
                    <a:off x="5021318" y="5076496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8" name="Lekerekített téglalap 117"/>
                  <p:cNvSpPr/>
                  <p:nvPr/>
                </p:nvSpPr>
                <p:spPr>
                  <a:xfrm>
                    <a:off x="5111971" y="4757295"/>
                    <a:ext cx="1568668" cy="318069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9" name="Lekerekített téglalap 118"/>
                  <p:cNvSpPr/>
                  <p:nvPr/>
                </p:nvSpPr>
                <p:spPr>
                  <a:xfrm>
                    <a:off x="5021318" y="5407573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grpFill/>
                  <a:ln w="349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13" name="Csoportba foglalás 112"/>
                <p:cNvGrpSpPr/>
                <p:nvPr/>
              </p:nvGrpSpPr>
              <p:grpSpPr>
                <a:xfrm>
                  <a:off x="1984732" y="5789728"/>
                  <a:ext cx="342093" cy="865036"/>
                  <a:chOff x="5021318" y="4757295"/>
                  <a:chExt cx="1749972" cy="981355"/>
                </a:xfrm>
              </p:grpSpPr>
              <p:sp>
                <p:nvSpPr>
                  <p:cNvPr id="114" name="Lekerekített téglalap 113"/>
                  <p:cNvSpPr/>
                  <p:nvPr/>
                </p:nvSpPr>
                <p:spPr>
                  <a:xfrm>
                    <a:off x="5021318" y="5076496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5" name="Lekerekített téglalap 114"/>
                  <p:cNvSpPr/>
                  <p:nvPr/>
                </p:nvSpPr>
                <p:spPr>
                  <a:xfrm>
                    <a:off x="5111971" y="4757295"/>
                    <a:ext cx="1568668" cy="318069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6" name="Lekerekített téglalap 115"/>
                  <p:cNvSpPr/>
                  <p:nvPr/>
                </p:nvSpPr>
                <p:spPr>
                  <a:xfrm>
                    <a:off x="5021318" y="5407573"/>
                    <a:ext cx="1749972" cy="331077"/>
                  </a:xfrm>
                  <a:prstGeom prst="roundRect">
                    <a:avLst>
                      <a:gd name="adj" fmla="val 47701"/>
                    </a:avLst>
                  </a:prstGeom>
                  <a:noFill/>
                  <a:ln w="254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07" name="Ellipszis 78"/>
              <p:cNvSpPr/>
              <p:nvPr/>
            </p:nvSpPr>
            <p:spPr>
              <a:xfrm>
                <a:off x="1385436" y="2728246"/>
                <a:ext cx="2320427" cy="2492757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427" h="2492757">
                    <a:moveTo>
                      <a:pt x="2785" y="1506918"/>
                    </a:moveTo>
                    <a:cubicBezTo>
                      <a:pt x="-28965" y="1094273"/>
                      <a:pt x="213357" y="-58043"/>
                      <a:pt x="599631" y="2282"/>
                    </a:cubicBezTo>
                    <a:cubicBezTo>
                      <a:pt x="985905" y="62607"/>
                      <a:pt x="2320427" y="1311427"/>
                      <a:pt x="2320427" y="1868868"/>
                    </a:cubicBezTo>
                    <a:cubicBezTo>
                      <a:pt x="2320427" y="2426309"/>
                      <a:pt x="1176405" y="2538479"/>
                      <a:pt x="790131" y="2478154"/>
                    </a:cubicBezTo>
                    <a:cubicBezTo>
                      <a:pt x="403857" y="2417829"/>
                      <a:pt x="34535" y="1919563"/>
                      <a:pt x="2785" y="15069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Ellipszis 107"/>
              <p:cNvSpPr/>
              <p:nvPr/>
            </p:nvSpPr>
            <p:spPr>
              <a:xfrm rot="20819994">
                <a:off x="1733383" y="5037728"/>
                <a:ext cx="1439771" cy="1590698"/>
              </a:xfrm>
              <a:prstGeom prst="ellipse">
                <a:avLst/>
              </a:prstGeom>
              <a:noFill/>
              <a:ln w="31750">
                <a:solidFill>
                  <a:schemeClr val="bg2">
                    <a:lumMod val="2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Ellipszis 78"/>
              <p:cNvSpPr/>
              <p:nvPr/>
            </p:nvSpPr>
            <p:spPr>
              <a:xfrm>
                <a:off x="1846049" y="4274359"/>
                <a:ext cx="1354312" cy="696646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7375" h="1996953">
                    <a:moveTo>
                      <a:pt x="3117" y="1023732"/>
                    </a:moveTo>
                    <a:cubicBezTo>
                      <a:pt x="50981" y="691372"/>
                      <a:pt x="756934" y="-27404"/>
                      <a:pt x="1077644" y="807"/>
                    </a:cubicBezTo>
                    <a:cubicBezTo>
                      <a:pt x="1398354" y="29018"/>
                      <a:pt x="1927374" y="635555"/>
                      <a:pt x="1927374" y="1192996"/>
                    </a:cubicBezTo>
                    <a:cubicBezTo>
                      <a:pt x="1927374" y="1750437"/>
                      <a:pt x="1111173" y="2023179"/>
                      <a:pt x="790463" y="1994968"/>
                    </a:cubicBezTo>
                    <a:cubicBezTo>
                      <a:pt x="469753" y="1966757"/>
                      <a:pt x="-44747" y="1356092"/>
                      <a:pt x="3117" y="102373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8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Ellipszis 78"/>
              <p:cNvSpPr/>
              <p:nvPr/>
            </p:nvSpPr>
            <p:spPr>
              <a:xfrm>
                <a:off x="1246274" y="2763502"/>
                <a:ext cx="2320427" cy="2492757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427" h="2492757">
                    <a:moveTo>
                      <a:pt x="2785" y="1506918"/>
                    </a:moveTo>
                    <a:cubicBezTo>
                      <a:pt x="-28965" y="1094273"/>
                      <a:pt x="213357" y="-58043"/>
                      <a:pt x="599631" y="2282"/>
                    </a:cubicBezTo>
                    <a:cubicBezTo>
                      <a:pt x="985905" y="62607"/>
                      <a:pt x="2320427" y="1311427"/>
                      <a:pt x="2320427" y="1868868"/>
                    </a:cubicBezTo>
                    <a:cubicBezTo>
                      <a:pt x="2320427" y="2426309"/>
                      <a:pt x="1176405" y="2538479"/>
                      <a:pt x="790131" y="2478154"/>
                    </a:cubicBezTo>
                    <a:cubicBezTo>
                      <a:pt x="403857" y="2417829"/>
                      <a:pt x="34535" y="1919563"/>
                      <a:pt x="2785" y="1506918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Ellipszis 78"/>
              <p:cNvSpPr/>
              <p:nvPr/>
            </p:nvSpPr>
            <p:spPr>
              <a:xfrm>
                <a:off x="1868493" y="4199527"/>
                <a:ext cx="1354312" cy="696646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7375" h="1996953">
                    <a:moveTo>
                      <a:pt x="3117" y="1023732"/>
                    </a:moveTo>
                    <a:cubicBezTo>
                      <a:pt x="50981" y="691372"/>
                      <a:pt x="756934" y="-27404"/>
                      <a:pt x="1077644" y="807"/>
                    </a:cubicBezTo>
                    <a:cubicBezTo>
                      <a:pt x="1398354" y="29018"/>
                      <a:pt x="1927374" y="635555"/>
                      <a:pt x="1927374" y="1192996"/>
                    </a:cubicBezTo>
                    <a:cubicBezTo>
                      <a:pt x="1927374" y="1750437"/>
                      <a:pt x="1111173" y="2023179"/>
                      <a:pt x="790463" y="1994968"/>
                    </a:cubicBezTo>
                    <a:cubicBezTo>
                      <a:pt x="469753" y="1966757"/>
                      <a:pt x="-44747" y="1356092"/>
                      <a:pt x="3117" y="1023732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0" name="Csoportba foglalás 119"/>
            <p:cNvGrpSpPr/>
            <p:nvPr/>
          </p:nvGrpSpPr>
          <p:grpSpPr>
            <a:xfrm flipH="1">
              <a:off x="3130286" y="2754784"/>
              <a:ext cx="6036926" cy="3344733"/>
              <a:chOff x="1280552" y="2742061"/>
              <a:chExt cx="2428179" cy="3887210"/>
            </a:xfrm>
          </p:grpSpPr>
          <p:sp>
            <p:nvSpPr>
              <p:cNvPr id="121" name="Ellipszis 120"/>
              <p:cNvSpPr/>
              <p:nvPr/>
            </p:nvSpPr>
            <p:spPr>
              <a:xfrm rot="21360544">
                <a:off x="1836481" y="4754358"/>
                <a:ext cx="1439771" cy="1832690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22" name="Csoportba foglalás 121"/>
              <p:cNvGrpSpPr/>
              <p:nvPr/>
            </p:nvGrpSpPr>
            <p:grpSpPr>
              <a:xfrm>
                <a:off x="2334689" y="5026256"/>
                <a:ext cx="338753" cy="474400"/>
                <a:chOff x="1883873" y="5834208"/>
                <a:chExt cx="338753" cy="474400"/>
              </a:xfrm>
            </p:grpSpPr>
            <p:sp>
              <p:nvSpPr>
                <p:cNvPr id="134" name="Lekerekített téglalap 133"/>
                <p:cNvSpPr/>
                <p:nvPr/>
              </p:nvSpPr>
              <p:spPr>
                <a:xfrm>
                  <a:off x="1915975" y="5834208"/>
                  <a:ext cx="306651" cy="280369"/>
                </a:xfrm>
                <a:prstGeom prst="roundRect">
                  <a:avLst>
                    <a:gd name="adj" fmla="val 47701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49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1" name="Lekerekített téglalap 130"/>
                <p:cNvSpPr/>
                <p:nvPr/>
              </p:nvSpPr>
              <p:spPr>
                <a:xfrm>
                  <a:off x="1883873" y="6028240"/>
                  <a:ext cx="306651" cy="280368"/>
                </a:xfrm>
                <a:prstGeom prst="roundRect">
                  <a:avLst>
                    <a:gd name="adj" fmla="val 47701"/>
                  </a:avLst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23" name="Ellipszis 78"/>
              <p:cNvSpPr/>
              <p:nvPr/>
            </p:nvSpPr>
            <p:spPr>
              <a:xfrm>
                <a:off x="1280552" y="2989193"/>
                <a:ext cx="2382164" cy="2295672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100 w 2320742"/>
                  <a:gd name="connsiteY0" fmla="*/ 1319725 h 2305564"/>
                  <a:gd name="connsiteX1" fmla="*/ 1058244 w 2320742"/>
                  <a:gd name="connsiteY1" fmla="*/ 2623 h 2305564"/>
                  <a:gd name="connsiteX2" fmla="*/ 2320742 w 2320742"/>
                  <a:gd name="connsiteY2" fmla="*/ 1681675 h 2305564"/>
                  <a:gd name="connsiteX3" fmla="*/ 790446 w 2320742"/>
                  <a:gd name="connsiteY3" fmla="*/ 2290961 h 2305564"/>
                  <a:gd name="connsiteX4" fmla="*/ 3100 w 2320742"/>
                  <a:gd name="connsiteY4" fmla="*/ 1319725 h 2305564"/>
                  <a:gd name="connsiteX0" fmla="*/ 3100 w 2370130"/>
                  <a:gd name="connsiteY0" fmla="*/ 1394058 h 2371570"/>
                  <a:gd name="connsiteX1" fmla="*/ 1058244 w 2370130"/>
                  <a:gd name="connsiteY1" fmla="*/ 76956 h 2371570"/>
                  <a:gd name="connsiteX2" fmla="*/ 1968508 w 2370130"/>
                  <a:gd name="connsiteY2" fmla="*/ 328227 h 2371570"/>
                  <a:gd name="connsiteX3" fmla="*/ 2320742 w 2370130"/>
                  <a:gd name="connsiteY3" fmla="*/ 1756008 h 2371570"/>
                  <a:gd name="connsiteX4" fmla="*/ 790446 w 2370130"/>
                  <a:gd name="connsiteY4" fmla="*/ 2365294 h 2371570"/>
                  <a:gd name="connsiteX5" fmla="*/ 3100 w 2370130"/>
                  <a:gd name="connsiteY5" fmla="*/ 1394058 h 2371570"/>
                  <a:gd name="connsiteX0" fmla="*/ 15134 w 2382164"/>
                  <a:gd name="connsiteY0" fmla="*/ 1318159 h 2295671"/>
                  <a:gd name="connsiteX1" fmla="*/ 343763 w 2382164"/>
                  <a:gd name="connsiteY1" fmla="*/ 221074 h 2295671"/>
                  <a:gd name="connsiteX2" fmla="*/ 1070278 w 2382164"/>
                  <a:gd name="connsiteY2" fmla="*/ 1057 h 2295671"/>
                  <a:gd name="connsiteX3" fmla="*/ 1980542 w 2382164"/>
                  <a:gd name="connsiteY3" fmla="*/ 252328 h 2295671"/>
                  <a:gd name="connsiteX4" fmla="*/ 2332776 w 2382164"/>
                  <a:gd name="connsiteY4" fmla="*/ 1680109 h 2295671"/>
                  <a:gd name="connsiteX5" fmla="*/ 802480 w 2382164"/>
                  <a:gd name="connsiteY5" fmla="*/ 2289395 h 2295671"/>
                  <a:gd name="connsiteX6" fmla="*/ 15134 w 2382164"/>
                  <a:gd name="connsiteY6" fmla="*/ 1318159 h 229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2164" h="2295671">
                    <a:moveTo>
                      <a:pt x="15134" y="1318159"/>
                    </a:moveTo>
                    <a:cubicBezTo>
                      <a:pt x="-61319" y="973439"/>
                      <a:pt x="167906" y="440591"/>
                      <a:pt x="343763" y="221074"/>
                    </a:cubicBezTo>
                    <a:cubicBezTo>
                      <a:pt x="519620" y="1557"/>
                      <a:pt x="797482" y="-4152"/>
                      <a:pt x="1070278" y="1057"/>
                    </a:cubicBezTo>
                    <a:cubicBezTo>
                      <a:pt x="1343074" y="6266"/>
                      <a:pt x="1770126" y="-27514"/>
                      <a:pt x="1980542" y="252328"/>
                    </a:cubicBezTo>
                    <a:cubicBezTo>
                      <a:pt x="2190958" y="532170"/>
                      <a:pt x="2504178" y="1397900"/>
                      <a:pt x="2332776" y="1680109"/>
                    </a:cubicBezTo>
                    <a:cubicBezTo>
                      <a:pt x="2161374" y="1962318"/>
                      <a:pt x="1188754" y="2349720"/>
                      <a:pt x="802480" y="2289395"/>
                    </a:cubicBezTo>
                    <a:cubicBezTo>
                      <a:pt x="416206" y="2229070"/>
                      <a:pt x="91587" y="1662879"/>
                      <a:pt x="15134" y="13181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Ellipszis 123"/>
              <p:cNvSpPr/>
              <p:nvPr/>
            </p:nvSpPr>
            <p:spPr>
              <a:xfrm rot="21276027">
                <a:off x="1727193" y="4658375"/>
                <a:ext cx="1439771" cy="1970896"/>
              </a:xfrm>
              <a:prstGeom prst="ellipse">
                <a:avLst/>
              </a:prstGeom>
              <a:noFill/>
              <a:ln w="31750">
                <a:solidFill>
                  <a:schemeClr val="bg2">
                    <a:lumMod val="25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Ellipszis 78"/>
              <p:cNvSpPr/>
              <p:nvPr/>
            </p:nvSpPr>
            <p:spPr>
              <a:xfrm>
                <a:off x="1865830" y="4353581"/>
                <a:ext cx="1244369" cy="696361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  <a:gd name="connsiteX0" fmla="*/ 3559 w 2351279"/>
                  <a:gd name="connsiteY0" fmla="*/ 1024219 h 1996144"/>
                  <a:gd name="connsiteX1" fmla="*/ 1078086 w 2351279"/>
                  <a:gd name="connsiteY1" fmla="*/ 1294 h 1996144"/>
                  <a:gd name="connsiteX2" fmla="*/ 2351279 w 2351279"/>
                  <a:gd name="connsiteY2" fmla="*/ 874086 h 1996144"/>
                  <a:gd name="connsiteX3" fmla="*/ 790905 w 2351279"/>
                  <a:gd name="connsiteY3" fmla="*/ 1995455 h 1996144"/>
                  <a:gd name="connsiteX4" fmla="*/ 3559 w 2351279"/>
                  <a:gd name="connsiteY4" fmla="*/ 1024219 h 1996144"/>
                  <a:gd name="connsiteX0" fmla="*/ 3559 w 2351279"/>
                  <a:gd name="connsiteY0" fmla="*/ 1024214 h 1996139"/>
                  <a:gd name="connsiteX1" fmla="*/ 1078086 w 2351279"/>
                  <a:gd name="connsiteY1" fmla="*/ 1291 h 1996139"/>
                  <a:gd name="connsiteX2" fmla="*/ 2351279 w 2351279"/>
                  <a:gd name="connsiteY2" fmla="*/ 874081 h 1996139"/>
                  <a:gd name="connsiteX3" fmla="*/ 790905 w 2351279"/>
                  <a:gd name="connsiteY3" fmla="*/ 1995450 h 1996139"/>
                  <a:gd name="connsiteX4" fmla="*/ 3559 w 2351279"/>
                  <a:gd name="connsiteY4" fmla="*/ 1024214 h 199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1279" h="1996139">
                    <a:moveTo>
                      <a:pt x="3559" y="1024214"/>
                    </a:moveTo>
                    <a:cubicBezTo>
                      <a:pt x="51423" y="691854"/>
                      <a:pt x="686799" y="26313"/>
                      <a:pt x="1078086" y="1291"/>
                    </a:cubicBezTo>
                    <a:cubicBezTo>
                      <a:pt x="1469373" y="-23731"/>
                      <a:pt x="2351279" y="316640"/>
                      <a:pt x="2351279" y="874081"/>
                    </a:cubicBezTo>
                    <a:cubicBezTo>
                      <a:pt x="2351279" y="1431522"/>
                      <a:pt x="1182192" y="1970428"/>
                      <a:pt x="790905" y="1995450"/>
                    </a:cubicBezTo>
                    <a:cubicBezTo>
                      <a:pt x="399618" y="2020472"/>
                      <a:pt x="-44305" y="1356574"/>
                      <a:pt x="3559" y="102421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8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Ellipszis 78"/>
              <p:cNvSpPr/>
              <p:nvPr/>
            </p:nvSpPr>
            <p:spPr>
              <a:xfrm>
                <a:off x="1336239" y="2742061"/>
                <a:ext cx="2372492" cy="2556324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2327 w 2372492"/>
                  <a:gd name="connsiteY0" fmla="*/ 1578927 h 2556325"/>
                  <a:gd name="connsiteX1" fmla="*/ 599173 w 2372492"/>
                  <a:gd name="connsiteY1" fmla="*/ 74291 h 2556325"/>
                  <a:gd name="connsiteX2" fmla="*/ 1985339 w 2372492"/>
                  <a:gd name="connsiteY2" fmla="*/ 407242 h 2556325"/>
                  <a:gd name="connsiteX3" fmla="*/ 2319969 w 2372492"/>
                  <a:gd name="connsiteY3" fmla="*/ 1940877 h 2556325"/>
                  <a:gd name="connsiteX4" fmla="*/ 789673 w 2372492"/>
                  <a:gd name="connsiteY4" fmla="*/ 2550163 h 2556325"/>
                  <a:gd name="connsiteX5" fmla="*/ 2327 w 2372492"/>
                  <a:gd name="connsiteY5" fmla="*/ 1578927 h 25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492" h="2556325">
                    <a:moveTo>
                      <a:pt x="2327" y="1578927"/>
                    </a:moveTo>
                    <a:cubicBezTo>
                      <a:pt x="-29423" y="1166282"/>
                      <a:pt x="268671" y="269572"/>
                      <a:pt x="599173" y="74291"/>
                    </a:cubicBezTo>
                    <a:cubicBezTo>
                      <a:pt x="929675" y="-120990"/>
                      <a:pt x="1698540" y="96144"/>
                      <a:pt x="1985339" y="407242"/>
                    </a:cubicBezTo>
                    <a:cubicBezTo>
                      <a:pt x="2272138" y="718340"/>
                      <a:pt x="2472481" y="1667072"/>
                      <a:pt x="2319969" y="1940877"/>
                    </a:cubicBezTo>
                    <a:cubicBezTo>
                      <a:pt x="2167457" y="2214682"/>
                      <a:pt x="1175947" y="2610488"/>
                      <a:pt x="789673" y="2550163"/>
                    </a:cubicBezTo>
                    <a:cubicBezTo>
                      <a:pt x="403399" y="2489838"/>
                      <a:pt x="34077" y="1991572"/>
                      <a:pt x="2327" y="1578927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Ellipszis 78"/>
              <p:cNvSpPr/>
              <p:nvPr/>
            </p:nvSpPr>
            <p:spPr>
              <a:xfrm>
                <a:off x="1757722" y="4310163"/>
                <a:ext cx="1323745" cy="585398"/>
              </a:xfrm>
              <a:custGeom>
                <a:avLst/>
                <a:gdLst>
                  <a:gd name="connsiteX0" fmla="*/ 0 w 2069992"/>
                  <a:gd name="connsiteY0" fmla="*/ 1009336 h 2018671"/>
                  <a:gd name="connsiteX1" fmla="*/ 1034996 w 2069992"/>
                  <a:gd name="connsiteY1" fmla="*/ 0 h 2018671"/>
                  <a:gd name="connsiteX2" fmla="*/ 2069992 w 2069992"/>
                  <a:gd name="connsiteY2" fmla="*/ 1009336 h 2018671"/>
                  <a:gd name="connsiteX3" fmla="*/ 1034996 w 2069992"/>
                  <a:gd name="connsiteY3" fmla="*/ 2018672 h 2018671"/>
                  <a:gd name="connsiteX4" fmla="*/ 0 w 2069992"/>
                  <a:gd name="connsiteY4" fmla="*/ 1009336 h 2018671"/>
                  <a:gd name="connsiteX0" fmla="*/ 75631 w 2145623"/>
                  <a:gd name="connsiteY0" fmla="*/ 1237936 h 2247272"/>
                  <a:gd name="connsiteX1" fmla="*/ 462927 w 2145623"/>
                  <a:gd name="connsiteY1" fmla="*/ 0 h 2247272"/>
                  <a:gd name="connsiteX2" fmla="*/ 2145623 w 2145623"/>
                  <a:gd name="connsiteY2" fmla="*/ 1237936 h 2247272"/>
                  <a:gd name="connsiteX3" fmla="*/ 1110627 w 2145623"/>
                  <a:gd name="connsiteY3" fmla="*/ 2247272 h 2247272"/>
                  <a:gd name="connsiteX4" fmla="*/ 75631 w 2145623"/>
                  <a:gd name="connsiteY4" fmla="*/ 1237936 h 2247272"/>
                  <a:gd name="connsiteX0" fmla="*/ 1343 w 2071335"/>
                  <a:gd name="connsiteY0" fmla="*/ 1276036 h 2285372"/>
                  <a:gd name="connsiteX1" fmla="*/ 883939 w 2071335"/>
                  <a:gd name="connsiteY1" fmla="*/ 0 h 2285372"/>
                  <a:gd name="connsiteX2" fmla="*/ 2071335 w 2071335"/>
                  <a:gd name="connsiteY2" fmla="*/ 1276036 h 2285372"/>
                  <a:gd name="connsiteX3" fmla="*/ 1036339 w 2071335"/>
                  <a:gd name="connsiteY3" fmla="*/ 2285372 h 2285372"/>
                  <a:gd name="connsiteX4" fmla="*/ 1343 w 2071335"/>
                  <a:gd name="connsiteY4" fmla="*/ 1276036 h 2285372"/>
                  <a:gd name="connsiteX0" fmla="*/ 21031 w 2091023"/>
                  <a:gd name="connsiteY0" fmla="*/ 1504636 h 2513972"/>
                  <a:gd name="connsiteX1" fmla="*/ 617877 w 2091023"/>
                  <a:gd name="connsiteY1" fmla="*/ 0 h 2513972"/>
                  <a:gd name="connsiteX2" fmla="*/ 2091023 w 2091023"/>
                  <a:gd name="connsiteY2" fmla="*/ 1504636 h 2513972"/>
                  <a:gd name="connsiteX3" fmla="*/ 1056027 w 2091023"/>
                  <a:gd name="connsiteY3" fmla="*/ 2513972 h 2513972"/>
                  <a:gd name="connsiteX4" fmla="*/ 21031 w 2091023"/>
                  <a:gd name="connsiteY4" fmla="*/ 1504636 h 2513972"/>
                  <a:gd name="connsiteX0" fmla="*/ 11504 w 2329146"/>
                  <a:gd name="connsiteY0" fmla="*/ 1506929 h 2528698"/>
                  <a:gd name="connsiteX1" fmla="*/ 608350 w 2329146"/>
                  <a:gd name="connsiteY1" fmla="*/ 2293 h 2528698"/>
                  <a:gd name="connsiteX2" fmla="*/ 2329146 w 2329146"/>
                  <a:gd name="connsiteY2" fmla="*/ 1868879 h 2528698"/>
                  <a:gd name="connsiteX3" fmla="*/ 1046500 w 2329146"/>
                  <a:gd name="connsiteY3" fmla="*/ 2516265 h 2528698"/>
                  <a:gd name="connsiteX4" fmla="*/ 11504 w 2329146"/>
                  <a:gd name="connsiteY4" fmla="*/ 1506929 h 2528698"/>
                  <a:gd name="connsiteX0" fmla="*/ 2785 w 2320427"/>
                  <a:gd name="connsiteY0" fmla="*/ 1506918 h 2492757"/>
                  <a:gd name="connsiteX1" fmla="*/ 599631 w 2320427"/>
                  <a:gd name="connsiteY1" fmla="*/ 2282 h 2492757"/>
                  <a:gd name="connsiteX2" fmla="*/ 2320427 w 2320427"/>
                  <a:gd name="connsiteY2" fmla="*/ 1868868 h 2492757"/>
                  <a:gd name="connsiteX3" fmla="*/ 790131 w 2320427"/>
                  <a:gd name="connsiteY3" fmla="*/ 2478154 h 2492757"/>
                  <a:gd name="connsiteX4" fmla="*/ 2785 w 2320427"/>
                  <a:gd name="connsiteY4" fmla="*/ 1506918 h 2492757"/>
                  <a:gd name="connsiteX0" fmla="*/ 3523 w 2321165"/>
                  <a:gd name="connsiteY0" fmla="*/ 1026356 h 2012195"/>
                  <a:gd name="connsiteX1" fmla="*/ 1078050 w 2321165"/>
                  <a:gd name="connsiteY1" fmla="*/ 3431 h 2012195"/>
                  <a:gd name="connsiteX2" fmla="*/ 2321165 w 2321165"/>
                  <a:gd name="connsiteY2" fmla="*/ 1388306 h 2012195"/>
                  <a:gd name="connsiteX3" fmla="*/ 790869 w 2321165"/>
                  <a:gd name="connsiteY3" fmla="*/ 1997592 h 2012195"/>
                  <a:gd name="connsiteX4" fmla="*/ 3523 w 2321165"/>
                  <a:gd name="connsiteY4" fmla="*/ 1026356 h 2012195"/>
                  <a:gd name="connsiteX0" fmla="*/ 3523 w 2321165"/>
                  <a:gd name="connsiteY0" fmla="*/ 1053034 h 2038873"/>
                  <a:gd name="connsiteX1" fmla="*/ 1078050 w 2321165"/>
                  <a:gd name="connsiteY1" fmla="*/ 30109 h 2038873"/>
                  <a:gd name="connsiteX2" fmla="*/ 2321165 w 2321165"/>
                  <a:gd name="connsiteY2" fmla="*/ 1414984 h 2038873"/>
                  <a:gd name="connsiteX3" fmla="*/ 790869 w 2321165"/>
                  <a:gd name="connsiteY3" fmla="*/ 2024270 h 2038873"/>
                  <a:gd name="connsiteX4" fmla="*/ 3523 w 2321165"/>
                  <a:gd name="connsiteY4" fmla="*/ 1053034 h 2038873"/>
                  <a:gd name="connsiteX0" fmla="*/ 3117 w 1927375"/>
                  <a:gd name="connsiteY0" fmla="*/ 1023732 h 1996953"/>
                  <a:gd name="connsiteX1" fmla="*/ 1077644 w 1927375"/>
                  <a:gd name="connsiteY1" fmla="*/ 807 h 1996953"/>
                  <a:gd name="connsiteX2" fmla="*/ 1927374 w 1927375"/>
                  <a:gd name="connsiteY2" fmla="*/ 1192996 h 1996953"/>
                  <a:gd name="connsiteX3" fmla="*/ 790463 w 1927375"/>
                  <a:gd name="connsiteY3" fmla="*/ 1994968 h 1996953"/>
                  <a:gd name="connsiteX4" fmla="*/ 3117 w 1927375"/>
                  <a:gd name="connsiteY4" fmla="*/ 1023732 h 1996953"/>
                  <a:gd name="connsiteX0" fmla="*/ 3991 w 2676725"/>
                  <a:gd name="connsiteY0" fmla="*/ 1025430 h 2005659"/>
                  <a:gd name="connsiteX1" fmla="*/ 1078518 w 2676725"/>
                  <a:gd name="connsiteY1" fmla="*/ 2505 h 2005659"/>
                  <a:gd name="connsiteX2" fmla="*/ 2676725 w 2676725"/>
                  <a:gd name="connsiteY2" fmla="*/ 1331577 h 2005659"/>
                  <a:gd name="connsiteX3" fmla="*/ 791337 w 2676725"/>
                  <a:gd name="connsiteY3" fmla="*/ 1996666 h 2005659"/>
                  <a:gd name="connsiteX4" fmla="*/ 3991 w 2676725"/>
                  <a:gd name="connsiteY4" fmla="*/ 1025430 h 2005659"/>
                  <a:gd name="connsiteX0" fmla="*/ 1088 w 2673822"/>
                  <a:gd name="connsiteY0" fmla="*/ 707320 h 1687554"/>
                  <a:gd name="connsiteX1" fmla="*/ 930388 w 2673822"/>
                  <a:gd name="connsiteY1" fmla="*/ 3798 h 1687554"/>
                  <a:gd name="connsiteX2" fmla="*/ 2673822 w 2673822"/>
                  <a:gd name="connsiteY2" fmla="*/ 1013467 h 1687554"/>
                  <a:gd name="connsiteX3" fmla="*/ 788434 w 2673822"/>
                  <a:gd name="connsiteY3" fmla="*/ 1678556 h 1687554"/>
                  <a:gd name="connsiteX4" fmla="*/ 1088 w 2673822"/>
                  <a:gd name="connsiteY4" fmla="*/ 707320 h 1687554"/>
                  <a:gd name="connsiteX0" fmla="*/ 660 w 2975020"/>
                  <a:gd name="connsiteY0" fmla="*/ 161216 h 1913168"/>
                  <a:gd name="connsiteX1" fmla="*/ 1231586 w 2975020"/>
                  <a:gd name="connsiteY1" fmla="*/ 187748 h 1913168"/>
                  <a:gd name="connsiteX2" fmla="*/ 2975020 w 2975020"/>
                  <a:gd name="connsiteY2" fmla="*/ 1197417 h 1913168"/>
                  <a:gd name="connsiteX3" fmla="*/ 1089632 w 2975020"/>
                  <a:gd name="connsiteY3" fmla="*/ 1862506 h 1913168"/>
                  <a:gd name="connsiteX4" fmla="*/ 660 w 2975020"/>
                  <a:gd name="connsiteY4" fmla="*/ 161216 h 1913168"/>
                  <a:gd name="connsiteX0" fmla="*/ 82801 w 3057161"/>
                  <a:gd name="connsiteY0" fmla="*/ 119297 h 1820810"/>
                  <a:gd name="connsiteX1" fmla="*/ 1313727 w 3057161"/>
                  <a:gd name="connsiteY1" fmla="*/ 145829 h 1820810"/>
                  <a:gd name="connsiteX2" fmla="*/ 3057161 w 3057161"/>
                  <a:gd name="connsiteY2" fmla="*/ 1155498 h 1820810"/>
                  <a:gd name="connsiteX3" fmla="*/ 1171773 w 3057161"/>
                  <a:gd name="connsiteY3" fmla="*/ 1820587 h 1820810"/>
                  <a:gd name="connsiteX4" fmla="*/ 229129 w 3057161"/>
                  <a:gd name="connsiteY4" fmla="*/ 1216013 h 1820810"/>
                  <a:gd name="connsiteX5" fmla="*/ 82801 w 3057161"/>
                  <a:gd name="connsiteY5" fmla="*/ 119297 h 1820810"/>
                  <a:gd name="connsiteX0" fmla="*/ 173263 w 2935368"/>
                  <a:gd name="connsiteY0" fmla="*/ 405057 h 1695911"/>
                  <a:gd name="connsiteX1" fmla="*/ 1191934 w 2935368"/>
                  <a:gd name="connsiteY1" fmla="*/ 20930 h 1695911"/>
                  <a:gd name="connsiteX2" fmla="*/ 2935368 w 2935368"/>
                  <a:gd name="connsiteY2" fmla="*/ 1030599 h 1695911"/>
                  <a:gd name="connsiteX3" fmla="*/ 1049980 w 2935368"/>
                  <a:gd name="connsiteY3" fmla="*/ 1695688 h 1695911"/>
                  <a:gd name="connsiteX4" fmla="*/ 107336 w 2935368"/>
                  <a:gd name="connsiteY4" fmla="*/ 1091114 h 1695911"/>
                  <a:gd name="connsiteX5" fmla="*/ 173263 w 2935368"/>
                  <a:gd name="connsiteY5" fmla="*/ 405057 h 1695911"/>
                  <a:gd name="connsiteX0" fmla="*/ 173263 w 3101315"/>
                  <a:gd name="connsiteY0" fmla="*/ 387205 h 1678059"/>
                  <a:gd name="connsiteX1" fmla="*/ 1191934 w 3101315"/>
                  <a:gd name="connsiteY1" fmla="*/ 3078 h 1678059"/>
                  <a:gd name="connsiteX2" fmla="*/ 2833142 w 3101315"/>
                  <a:gd name="connsiteY2" fmla="*/ 251940 h 1678059"/>
                  <a:gd name="connsiteX3" fmla="*/ 2935368 w 3101315"/>
                  <a:gd name="connsiteY3" fmla="*/ 1012747 h 1678059"/>
                  <a:gd name="connsiteX4" fmla="*/ 1049980 w 3101315"/>
                  <a:gd name="connsiteY4" fmla="*/ 1677836 h 1678059"/>
                  <a:gd name="connsiteX5" fmla="*/ 107336 w 3101315"/>
                  <a:gd name="connsiteY5" fmla="*/ 1073262 h 1678059"/>
                  <a:gd name="connsiteX6" fmla="*/ 173263 w 3101315"/>
                  <a:gd name="connsiteY6" fmla="*/ 387205 h 167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1315" h="1678059">
                    <a:moveTo>
                      <a:pt x="173263" y="387205"/>
                    </a:moveTo>
                    <a:cubicBezTo>
                      <a:pt x="354029" y="208841"/>
                      <a:pt x="748621" y="25622"/>
                      <a:pt x="1191934" y="3078"/>
                    </a:cubicBezTo>
                    <a:cubicBezTo>
                      <a:pt x="1635247" y="-19466"/>
                      <a:pt x="2542570" y="83662"/>
                      <a:pt x="2833142" y="251940"/>
                    </a:cubicBezTo>
                    <a:cubicBezTo>
                      <a:pt x="3123714" y="420218"/>
                      <a:pt x="3208357" y="828331"/>
                      <a:pt x="2935368" y="1012747"/>
                    </a:cubicBezTo>
                    <a:cubicBezTo>
                      <a:pt x="2662379" y="1197163"/>
                      <a:pt x="1521319" y="1667750"/>
                      <a:pt x="1049980" y="1677836"/>
                    </a:cubicBezTo>
                    <a:cubicBezTo>
                      <a:pt x="578641" y="1687922"/>
                      <a:pt x="288831" y="1356810"/>
                      <a:pt x="107336" y="1073262"/>
                    </a:cubicBezTo>
                    <a:cubicBezTo>
                      <a:pt x="-74159" y="789714"/>
                      <a:pt x="-7503" y="565569"/>
                      <a:pt x="173263" y="387205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2"/>
          <a:srcRect l="57348" t="-4250" r="9435" b="40960"/>
          <a:stretch/>
        </p:blipFill>
        <p:spPr>
          <a:xfrm flipH="1">
            <a:off x="286291" y="4591753"/>
            <a:ext cx="1986069" cy="198606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8" name="Csoportba foglalás 137"/>
          <p:cNvGrpSpPr/>
          <p:nvPr/>
        </p:nvGrpSpPr>
        <p:grpSpPr>
          <a:xfrm rot="16200000" flipH="1">
            <a:off x="3078890" y="3537552"/>
            <a:ext cx="2365908" cy="3782173"/>
            <a:chOff x="9165681" y="2678659"/>
            <a:chExt cx="2925807" cy="2461315"/>
          </a:xfrm>
        </p:grpSpPr>
        <p:grpSp>
          <p:nvGrpSpPr>
            <p:cNvPr id="139" name="Csoportba foglalás 138"/>
            <p:cNvGrpSpPr/>
            <p:nvPr/>
          </p:nvGrpSpPr>
          <p:grpSpPr>
            <a:xfrm rot="10800000">
              <a:off x="9165681" y="2678659"/>
              <a:ext cx="2925807" cy="2437604"/>
              <a:chOff x="2779199" y="1623964"/>
              <a:chExt cx="3033671" cy="3304788"/>
            </a:xfrm>
          </p:grpSpPr>
          <p:sp>
            <p:nvSpPr>
              <p:cNvPr id="141" name="Szabadkézi sokszög 140"/>
              <p:cNvSpPr/>
              <p:nvPr/>
            </p:nvSpPr>
            <p:spPr>
              <a:xfrm>
                <a:off x="2779199" y="1782141"/>
                <a:ext cx="2877672" cy="3146611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3200" dirty="0"/>
              </a:p>
            </p:txBody>
          </p:sp>
          <p:sp>
            <p:nvSpPr>
              <p:cNvPr id="142" name="Szabadkézi sokszög 141"/>
              <p:cNvSpPr/>
              <p:nvPr/>
            </p:nvSpPr>
            <p:spPr>
              <a:xfrm>
                <a:off x="2952826" y="1623964"/>
                <a:ext cx="2860044" cy="3209544"/>
              </a:xfrm>
              <a:custGeom>
                <a:avLst/>
                <a:gdLst>
                  <a:gd name="connsiteX0" fmla="*/ 1438836 w 2877672"/>
                  <a:gd name="connsiteY0" fmla="*/ 0 h 3395382"/>
                  <a:gd name="connsiteX1" fmla="*/ 2877672 w 2877672"/>
                  <a:gd name="connsiteY1" fmla="*/ 1358153 h 3395382"/>
                  <a:gd name="connsiteX2" fmla="*/ 1438836 w 2877672"/>
                  <a:gd name="connsiteY2" fmla="*/ 2716306 h 3395382"/>
                  <a:gd name="connsiteX3" fmla="*/ 1291724 w 2877672"/>
                  <a:gd name="connsiteY3" fmla="*/ 2709294 h 3395382"/>
                  <a:gd name="connsiteX4" fmla="*/ 1200817 w 2877672"/>
                  <a:gd name="connsiteY4" fmla="*/ 2696198 h 3395382"/>
                  <a:gd name="connsiteX5" fmla="*/ 1135465 w 2877672"/>
                  <a:gd name="connsiteY5" fmla="*/ 3395382 h 3395382"/>
                  <a:gd name="connsiteX6" fmla="*/ 329344 w 2877672"/>
                  <a:gd name="connsiteY6" fmla="*/ 2222878 h 3395382"/>
                  <a:gd name="connsiteX7" fmla="*/ 328560 w 2877672"/>
                  <a:gd name="connsiteY7" fmla="*/ 2222064 h 3395382"/>
                  <a:gd name="connsiteX8" fmla="*/ 0 w 2877672"/>
                  <a:gd name="connsiteY8" fmla="*/ 1358153 h 3395382"/>
                  <a:gd name="connsiteX9" fmla="*/ 1438836 w 2877672"/>
                  <a:gd name="connsiteY9" fmla="*/ 0 h 339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7672" h="3395382">
                    <a:moveTo>
                      <a:pt x="1438836" y="0"/>
                    </a:moveTo>
                    <a:cubicBezTo>
                      <a:pt x="2233483" y="0"/>
                      <a:pt x="2877672" y="608066"/>
                      <a:pt x="2877672" y="1358153"/>
                    </a:cubicBezTo>
                    <a:cubicBezTo>
                      <a:pt x="2877672" y="2108240"/>
                      <a:pt x="2233483" y="2716306"/>
                      <a:pt x="1438836" y="2716306"/>
                    </a:cubicBezTo>
                    <a:cubicBezTo>
                      <a:pt x="1389171" y="2716306"/>
                      <a:pt x="1340093" y="2713931"/>
                      <a:pt x="1291724" y="2709294"/>
                    </a:cubicBezTo>
                    <a:lnTo>
                      <a:pt x="1200817" y="2696198"/>
                    </a:lnTo>
                    <a:lnTo>
                      <a:pt x="1135465" y="3395382"/>
                    </a:lnTo>
                    <a:lnTo>
                      <a:pt x="329344" y="2222878"/>
                    </a:lnTo>
                    <a:lnTo>
                      <a:pt x="328560" y="2222064"/>
                    </a:lnTo>
                    <a:cubicBezTo>
                      <a:pt x="123302" y="1987296"/>
                      <a:pt x="0" y="1686316"/>
                      <a:pt x="0" y="1358153"/>
                    </a:cubicBezTo>
                    <a:cubicBezTo>
                      <a:pt x="0" y="608066"/>
                      <a:pt x="644189" y="0"/>
                      <a:pt x="1438836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40" name="Szövegdoboz 139"/>
            <p:cNvSpPr txBox="1"/>
            <p:nvPr/>
          </p:nvSpPr>
          <p:spPr>
            <a:xfrm rot="16200000">
              <a:off x="9744406" y="3310913"/>
              <a:ext cx="1716997" cy="194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solidFill>
                    <a:schemeClr val="bg1"/>
                  </a:solidFill>
                </a:rPr>
                <a:t>Mit tanít Istenről az otthon?</a:t>
              </a:r>
            </a:p>
          </p:txBody>
        </p:sp>
      </p:grpSp>
      <p:sp>
        <p:nvSpPr>
          <p:cNvPr id="143" name="Szövegdoboz 142"/>
          <p:cNvSpPr txBox="1"/>
          <p:nvPr/>
        </p:nvSpPr>
        <p:spPr>
          <a:xfrm>
            <a:off x="6249610" y="4717016"/>
            <a:ext cx="5886683" cy="1571804"/>
          </a:xfrm>
          <a:prstGeom prst="roundRect">
            <a:avLst>
              <a:gd name="adj" fmla="val 41053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Isten biztonságot ad, ahogyan az otthonunk is.</a:t>
            </a:r>
          </a:p>
        </p:txBody>
      </p:sp>
      <p:pic>
        <p:nvPicPr>
          <p:cNvPr id="91" name="Kép 9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7108" y="1548000"/>
            <a:ext cx="1548000" cy="1548000"/>
          </a:xfrm>
          <a:prstGeom prst="rect">
            <a:avLst/>
          </a:prstGeom>
        </p:spPr>
      </p:pic>
      <p:pic>
        <p:nvPicPr>
          <p:cNvPr id="93" name="Kép 9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7108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Csoportba foglalás 17"/>
          <p:cNvGrpSpPr>
            <a:grpSpLocks noChangeAspect="1"/>
          </p:cNvGrpSpPr>
          <p:nvPr/>
        </p:nvGrpSpPr>
        <p:grpSpPr>
          <a:xfrm>
            <a:off x="180507" y="95844"/>
            <a:ext cx="11806619" cy="244779"/>
            <a:chOff x="557189" y="420349"/>
            <a:chExt cx="12863689" cy="266700"/>
          </a:xfrm>
        </p:grpSpPr>
        <p:grpSp>
          <p:nvGrpSpPr>
            <p:cNvPr id="19" name="Csoportba foglalás 18"/>
            <p:cNvGrpSpPr/>
            <p:nvPr/>
          </p:nvGrpSpPr>
          <p:grpSpPr>
            <a:xfrm>
              <a:off x="557189" y="420349"/>
              <a:ext cx="6329026" cy="266700"/>
              <a:chOff x="557189" y="420349"/>
              <a:chExt cx="6329026" cy="266700"/>
            </a:xfrm>
          </p:grpSpPr>
          <p:grpSp>
            <p:nvGrpSpPr>
              <p:cNvPr id="92" name="Csoportba foglalás 91"/>
              <p:cNvGrpSpPr/>
              <p:nvPr/>
            </p:nvGrpSpPr>
            <p:grpSpPr>
              <a:xfrm>
                <a:off x="557189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47" name="Csoportba foglalás 146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52" name="Szabadkézi sokszög 151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53" name="Ellipszis 152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54" name="Szabadkézi sokszög 153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48" name="Csoportba foglalás 147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49" name="Szabadkézi sokszög 148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50" name="Ellipszis 149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51" name="Szabadkézi sokszög 150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93" name="Csoportba foglalás 92"/>
              <p:cNvGrpSpPr/>
              <p:nvPr/>
            </p:nvGrpSpPr>
            <p:grpSpPr>
              <a:xfrm>
                <a:off x="1494757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39" name="Csoportba foglalás 138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44" name="Szabadkézi sokszög 143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45" name="Ellipszis 144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46" name="Szabadkézi sokszög 145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40" name="Csoportba foglalás 139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41" name="Szabadkézi sokszög 140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42" name="Ellipszis 141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43" name="Szabadkézi sokszög 142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94" name="Csoportba foglalás 93"/>
              <p:cNvGrpSpPr/>
              <p:nvPr/>
            </p:nvGrpSpPr>
            <p:grpSpPr>
              <a:xfrm>
                <a:off x="2432324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31" name="Csoportba foglalás 130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36" name="Szabadkézi sokszög 135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37" name="Ellipszis 136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38" name="Szabadkézi sokszög 137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32" name="Csoportba foglalás 131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33" name="Szabadkézi sokszög 132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34" name="Ellipszis 133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35" name="Szabadkézi sokszög 134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95" name="Csoportba foglalás 94"/>
              <p:cNvGrpSpPr/>
              <p:nvPr/>
            </p:nvGrpSpPr>
            <p:grpSpPr>
              <a:xfrm>
                <a:off x="3369892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23" name="Csoportba foglalás 122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28" name="Szabadkézi sokszög 127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9" name="Ellipszis 128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30" name="Szabadkézi sokszög 129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24" name="Csoportba foglalás 123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25" name="Szabadkézi sokszög 124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6" name="Ellipszis 125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7" name="Szabadkézi sokszög 126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96" name="Csoportba foglalás 95"/>
              <p:cNvGrpSpPr/>
              <p:nvPr/>
            </p:nvGrpSpPr>
            <p:grpSpPr>
              <a:xfrm>
                <a:off x="4307459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15" name="Csoportba foglalás 114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20" name="Szabadkézi sokszög 119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1" name="Ellipszis 120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22" name="Szabadkézi sokszög 121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16" name="Csoportba foglalás 115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17" name="Szabadkézi sokszög 116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8" name="Ellipszis 117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9" name="Szabadkézi sokszög 118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97" name="Csoportba foglalás 96"/>
              <p:cNvGrpSpPr/>
              <p:nvPr/>
            </p:nvGrpSpPr>
            <p:grpSpPr>
              <a:xfrm>
                <a:off x="5245027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07" name="Csoportba foglalás 106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12" name="Szabadkézi sokszög 111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3" name="Ellipszis 112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4" name="Szabadkézi sokszög 113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08" name="Csoportba foglalás 107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09" name="Szabadkézi sokszög 108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0" name="Ellipszis 109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1" name="Szabadkézi sokszög 110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98" name="Csoportba foglalás 97"/>
              <p:cNvGrpSpPr/>
              <p:nvPr/>
            </p:nvGrpSpPr>
            <p:grpSpPr>
              <a:xfrm>
                <a:off x="6182594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99" name="Csoportba foglalás 98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04" name="Szabadkézi sokszög 103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5" name="Ellipszis 104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6" name="Szabadkézi sokszög 105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00" name="Csoportba foglalás 99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01" name="Szabadkézi sokszög 100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2" name="Ellipszis 101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3" name="Szabadkézi sokszög 102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grpSp>
          <p:nvGrpSpPr>
            <p:cNvPr id="20" name="Csoportba foglalás 19"/>
            <p:cNvGrpSpPr/>
            <p:nvPr/>
          </p:nvGrpSpPr>
          <p:grpSpPr>
            <a:xfrm>
              <a:off x="7091852" y="420349"/>
              <a:ext cx="6329026" cy="266700"/>
              <a:chOff x="557189" y="420349"/>
              <a:chExt cx="6329026" cy="266700"/>
            </a:xfrm>
          </p:grpSpPr>
          <p:grpSp>
            <p:nvGrpSpPr>
              <p:cNvPr id="21" name="Csoportba foglalás 20"/>
              <p:cNvGrpSpPr/>
              <p:nvPr/>
            </p:nvGrpSpPr>
            <p:grpSpPr>
              <a:xfrm>
                <a:off x="557189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84" name="Csoportba foglalás 83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89" name="Szabadkézi sokszög 88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0" name="Ellipszis 89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1" name="Szabadkézi sokszög 90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" name="Csoportba foglalás 84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86" name="Szabadkézi sokszög 85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" name="Ellipszis 86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" name="Szabadkézi sokszög 87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2" name="Csoportba foglalás 21"/>
              <p:cNvGrpSpPr/>
              <p:nvPr/>
            </p:nvGrpSpPr>
            <p:grpSpPr>
              <a:xfrm>
                <a:off x="1494757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76" name="Csoportba foglalás 75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81" name="Szabadkézi sokszög 80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" name="Ellipszis 81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" name="Szabadkézi sokszög 82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" name="Csoportba foglalás 76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78" name="Szabadkézi sokszög 77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" name="Ellipszis 78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" name="Szabadkézi sokszög 79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3" name="Csoportba foglalás 22"/>
              <p:cNvGrpSpPr/>
              <p:nvPr/>
            </p:nvGrpSpPr>
            <p:grpSpPr>
              <a:xfrm>
                <a:off x="2432324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68" name="Csoportba foglalás 67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73" name="Szabadkézi sokszög 72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" name="Ellipszis 73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" name="Szabadkézi sokszög 74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9" name="Csoportba foglalás 68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70" name="Szabadkézi sokszög 69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1" name="Ellipszis 70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2" name="Szabadkézi sokszög 71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4" name="Csoportba foglalás 23"/>
              <p:cNvGrpSpPr/>
              <p:nvPr/>
            </p:nvGrpSpPr>
            <p:grpSpPr>
              <a:xfrm>
                <a:off x="3369892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60" name="Csoportba foglalás 59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65" name="Szabadkézi sokszög 64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6" name="Ellipszis 65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7" name="Szabadkézi sokszög 66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1" name="Csoportba foglalás 60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62" name="Szabadkézi sokszög 61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3" name="Ellipszis 62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4" name="Szabadkézi sokszög 63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31" name="Csoportba foglalás 30"/>
              <p:cNvGrpSpPr/>
              <p:nvPr/>
            </p:nvGrpSpPr>
            <p:grpSpPr>
              <a:xfrm>
                <a:off x="4307459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52" name="Csoportba foglalás 51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57" name="Szabadkézi sokszög 56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8" name="Ellipszis 57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" name="Szabadkézi sokszög 58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53" name="Csoportba foglalás 52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54" name="Szabadkézi sokszög 53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" name="Ellipszis 54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" name="Szabadkézi sokszög 55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32" name="Csoportba foglalás 31"/>
              <p:cNvGrpSpPr/>
              <p:nvPr/>
            </p:nvGrpSpPr>
            <p:grpSpPr>
              <a:xfrm>
                <a:off x="5245027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44" name="Csoportba foglalás 43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49" name="Szabadkézi sokszög 48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0" name="Ellipszis 49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" name="Szabadkézi sokszög 50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45" name="Csoportba foglalás 44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46" name="Szabadkézi sokszög 45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" name="Ellipszis 46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8" name="Szabadkézi sokszög 47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33" name="Csoportba foglalás 32"/>
              <p:cNvGrpSpPr/>
              <p:nvPr/>
            </p:nvGrpSpPr>
            <p:grpSpPr>
              <a:xfrm>
                <a:off x="6182594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34" name="Csoportba foglalás 33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40" name="Szabadkézi sokszög 39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1" name="Ellipszis 40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3" name="Szabadkézi sokszög 42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5" name="Csoportba foglalás 34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36" name="Szabadkézi sokszög 35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8" name="Ellipszis 37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" name="Szabadkézi sokszög 38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31" y="1222209"/>
            <a:ext cx="5591029" cy="4937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Csoportba foglalás 10"/>
          <p:cNvGrpSpPr/>
          <p:nvPr/>
        </p:nvGrpSpPr>
        <p:grpSpPr>
          <a:xfrm>
            <a:off x="960020" y="1445907"/>
            <a:ext cx="4757131" cy="4250594"/>
            <a:chOff x="617120" y="1058289"/>
            <a:chExt cx="4757131" cy="4250594"/>
          </a:xfrm>
        </p:grpSpPr>
        <p:sp>
          <p:nvSpPr>
            <p:cNvPr id="42" name="Keret 41"/>
            <p:cNvSpPr/>
            <p:nvPr/>
          </p:nvSpPr>
          <p:spPr>
            <a:xfrm rot="2161794">
              <a:off x="885545" y="1063666"/>
              <a:ext cx="4212000" cy="4212000"/>
            </a:xfrm>
            <a:prstGeom prst="frame">
              <a:avLst>
                <a:gd name="adj1" fmla="val 3825"/>
              </a:avLst>
            </a:prstGeom>
            <a:gradFill>
              <a:gsLst>
                <a:gs pos="52132">
                  <a:schemeClr val="bg1"/>
                </a:gs>
                <a:gs pos="1596">
                  <a:srgbClr val="82C781"/>
                </a:gs>
                <a:gs pos="92000">
                  <a:srgbClr val="82C781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10" name="Csoportba foglalás 9"/>
            <p:cNvGrpSpPr/>
            <p:nvPr/>
          </p:nvGrpSpPr>
          <p:grpSpPr>
            <a:xfrm rot="660000">
              <a:off x="864708" y="1459295"/>
              <a:ext cx="4147360" cy="3849588"/>
              <a:chOff x="1008004" y="1338720"/>
              <a:chExt cx="4147360" cy="3849588"/>
            </a:xfrm>
          </p:grpSpPr>
          <p:grpSp>
            <p:nvGrpSpPr>
              <p:cNvPr id="2" name="Csoportba foglalás 1"/>
              <p:cNvGrpSpPr>
                <a:grpSpLocks noChangeAspect="1"/>
              </p:cNvGrpSpPr>
              <p:nvPr/>
            </p:nvGrpSpPr>
            <p:grpSpPr>
              <a:xfrm>
                <a:off x="1008004" y="1338720"/>
                <a:ext cx="4147360" cy="3849588"/>
                <a:chOff x="1099997" y="1662545"/>
                <a:chExt cx="2085406" cy="1935678"/>
              </a:xfrm>
            </p:grpSpPr>
            <p:sp>
              <p:nvSpPr>
                <p:cNvPr id="25" name="Téglalap 24"/>
                <p:cNvSpPr/>
                <p:nvPr/>
              </p:nvSpPr>
              <p:spPr>
                <a:xfrm>
                  <a:off x="1128156" y="1662545"/>
                  <a:ext cx="2054431" cy="1935678"/>
                </a:xfrm>
                <a:prstGeom prst="rect">
                  <a:avLst/>
                </a:prstGeom>
                <a:solidFill>
                  <a:srgbClr val="EF4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" name="Téglalap 5"/>
                <p:cNvSpPr/>
                <p:nvPr/>
              </p:nvSpPr>
              <p:spPr>
                <a:xfrm>
                  <a:off x="1099997" y="1665264"/>
                  <a:ext cx="2085406" cy="1851167"/>
                </a:xfrm>
                <a:custGeom>
                  <a:avLst/>
                  <a:gdLst>
                    <a:gd name="connsiteX0" fmla="*/ 0 w 2054431"/>
                    <a:gd name="connsiteY0" fmla="*/ 0 h 1935678"/>
                    <a:gd name="connsiteX1" fmla="*/ 2054431 w 2054431"/>
                    <a:gd name="connsiteY1" fmla="*/ 0 h 1935678"/>
                    <a:gd name="connsiteX2" fmla="*/ 2054431 w 2054431"/>
                    <a:gd name="connsiteY2" fmla="*/ 1935678 h 1935678"/>
                    <a:gd name="connsiteX3" fmla="*/ 0 w 2054431"/>
                    <a:gd name="connsiteY3" fmla="*/ 1935678 h 1935678"/>
                    <a:gd name="connsiteX4" fmla="*/ 0 w 2054431"/>
                    <a:gd name="connsiteY4" fmla="*/ 0 h 1935678"/>
                    <a:gd name="connsiteX0" fmla="*/ 9896 w 2064327"/>
                    <a:gd name="connsiteY0" fmla="*/ 0 h 1935678"/>
                    <a:gd name="connsiteX1" fmla="*/ 2064327 w 2064327"/>
                    <a:gd name="connsiteY1" fmla="*/ 0 h 1935678"/>
                    <a:gd name="connsiteX2" fmla="*/ 2064327 w 2064327"/>
                    <a:gd name="connsiteY2" fmla="*/ 1935678 h 1935678"/>
                    <a:gd name="connsiteX3" fmla="*/ 9896 w 2064327"/>
                    <a:gd name="connsiteY3" fmla="*/ 1935678 h 1935678"/>
                    <a:gd name="connsiteX4" fmla="*/ 0 w 2064327"/>
                    <a:gd name="connsiteY4" fmla="*/ 868878 h 1935678"/>
                    <a:gd name="connsiteX5" fmla="*/ 9896 w 2064327"/>
                    <a:gd name="connsiteY5" fmla="*/ 0 h 1935678"/>
                    <a:gd name="connsiteX0" fmla="*/ 9896 w 2064327"/>
                    <a:gd name="connsiteY0" fmla="*/ 0 h 1935678"/>
                    <a:gd name="connsiteX1" fmla="*/ 2064327 w 2064327"/>
                    <a:gd name="connsiteY1" fmla="*/ 0 h 1935678"/>
                    <a:gd name="connsiteX2" fmla="*/ 2064327 w 2064327"/>
                    <a:gd name="connsiteY2" fmla="*/ 1935678 h 1935678"/>
                    <a:gd name="connsiteX3" fmla="*/ 9896 w 2064327"/>
                    <a:gd name="connsiteY3" fmla="*/ 1935678 h 1935678"/>
                    <a:gd name="connsiteX4" fmla="*/ 0 w 2064327"/>
                    <a:gd name="connsiteY4" fmla="*/ 868878 h 1935678"/>
                    <a:gd name="connsiteX5" fmla="*/ 9896 w 2064327"/>
                    <a:gd name="connsiteY5" fmla="*/ 0 h 1935678"/>
                    <a:gd name="connsiteX0" fmla="*/ 9896 w 2064327"/>
                    <a:gd name="connsiteY0" fmla="*/ 0 h 1935678"/>
                    <a:gd name="connsiteX1" fmla="*/ 2064327 w 2064327"/>
                    <a:gd name="connsiteY1" fmla="*/ 0 h 1935678"/>
                    <a:gd name="connsiteX2" fmla="*/ 2064327 w 2064327"/>
                    <a:gd name="connsiteY2" fmla="*/ 1935678 h 1935678"/>
                    <a:gd name="connsiteX3" fmla="*/ 0 w 2064327"/>
                    <a:gd name="connsiteY3" fmla="*/ 868878 h 1935678"/>
                    <a:gd name="connsiteX4" fmla="*/ 9896 w 2064327"/>
                    <a:gd name="connsiteY4" fmla="*/ 0 h 1935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4327" h="1935678">
                      <a:moveTo>
                        <a:pt x="9896" y="0"/>
                      </a:moveTo>
                      <a:lnTo>
                        <a:pt x="2064327" y="0"/>
                      </a:lnTo>
                      <a:lnTo>
                        <a:pt x="2064327" y="1935678"/>
                      </a:lnTo>
                      <a:lnTo>
                        <a:pt x="0" y="868878"/>
                      </a:lnTo>
                      <a:lnTo>
                        <a:pt x="989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2">
                        <a:lumMod val="10000"/>
                      </a:schemeClr>
                    </a:gs>
                    <a:gs pos="100000">
                      <a:srgbClr val="EF4735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" name="Szövegdoboz 7"/>
              <p:cNvSpPr txBox="1"/>
              <p:nvPr/>
            </p:nvSpPr>
            <p:spPr>
              <a:xfrm rot="20940000">
                <a:off x="1211198" y="2415949"/>
                <a:ext cx="38582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4400" dirty="0" smtClean="0">
                    <a:solidFill>
                      <a:schemeClr val="bg1"/>
                    </a:solidFill>
                  </a:rPr>
                  <a:t>Mit csinálnak az emberek?</a:t>
                </a:r>
                <a:endParaRPr lang="hu-HU" sz="4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Keret 3"/>
            <p:cNvSpPr/>
            <p:nvPr/>
          </p:nvSpPr>
          <p:spPr>
            <a:xfrm rot="2161794">
              <a:off x="858791" y="1058289"/>
              <a:ext cx="4212000" cy="4212000"/>
            </a:xfrm>
            <a:custGeom>
              <a:avLst/>
              <a:gdLst>
                <a:gd name="connsiteX0" fmla="*/ 0 w 4212000"/>
                <a:gd name="connsiteY0" fmla="*/ 0 h 4212000"/>
                <a:gd name="connsiteX1" fmla="*/ 4212000 w 4212000"/>
                <a:gd name="connsiteY1" fmla="*/ 0 h 4212000"/>
                <a:gd name="connsiteX2" fmla="*/ 4212000 w 4212000"/>
                <a:gd name="connsiteY2" fmla="*/ 4212000 h 4212000"/>
                <a:gd name="connsiteX3" fmla="*/ 0 w 4212000"/>
                <a:gd name="connsiteY3" fmla="*/ 4212000 h 4212000"/>
                <a:gd name="connsiteX4" fmla="*/ 0 w 4212000"/>
                <a:gd name="connsiteY4" fmla="*/ 0 h 4212000"/>
                <a:gd name="connsiteX5" fmla="*/ 161109 w 4212000"/>
                <a:gd name="connsiteY5" fmla="*/ 161109 h 4212000"/>
                <a:gd name="connsiteX6" fmla="*/ 161109 w 4212000"/>
                <a:gd name="connsiteY6" fmla="*/ 4050891 h 4212000"/>
                <a:gd name="connsiteX7" fmla="*/ 4050891 w 4212000"/>
                <a:gd name="connsiteY7" fmla="*/ 4050891 h 4212000"/>
                <a:gd name="connsiteX8" fmla="*/ 4050891 w 4212000"/>
                <a:gd name="connsiteY8" fmla="*/ 161109 h 4212000"/>
                <a:gd name="connsiteX9" fmla="*/ 161109 w 4212000"/>
                <a:gd name="connsiteY9" fmla="*/ 161109 h 4212000"/>
                <a:gd name="connsiteX0" fmla="*/ 0 w 4212000"/>
                <a:gd name="connsiteY0" fmla="*/ 0 h 4212000"/>
                <a:gd name="connsiteX1" fmla="*/ 4212000 w 4212000"/>
                <a:gd name="connsiteY1" fmla="*/ 0 h 4212000"/>
                <a:gd name="connsiteX2" fmla="*/ 4212000 w 4212000"/>
                <a:gd name="connsiteY2" fmla="*/ 4212000 h 4212000"/>
                <a:gd name="connsiteX3" fmla="*/ 0 w 4212000"/>
                <a:gd name="connsiteY3" fmla="*/ 4212000 h 4212000"/>
                <a:gd name="connsiteX4" fmla="*/ 0 w 4212000"/>
                <a:gd name="connsiteY4" fmla="*/ 0 h 4212000"/>
                <a:gd name="connsiteX5" fmla="*/ 161109 w 4212000"/>
                <a:gd name="connsiteY5" fmla="*/ 161109 h 4212000"/>
                <a:gd name="connsiteX6" fmla="*/ 152993 w 4212000"/>
                <a:gd name="connsiteY6" fmla="*/ 989412 h 4212000"/>
                <a:gd name="connsiteX7" fmla="*/ 161109 w 4212000"/>
                <a:gd name="connsiteY7" fmla="*/ 4050891 h 4212000"/>
                <a:gd name="connsiteX8" fmla="*/ 4050891 w 4212000"/>
                <a:gd name="connsiteY8" fmla="*/ 4050891 h 4212000"/>
                <a:gd name="connsiteX9" fmla="*/ 4050891 w 4212000"/>
                <a:gd name="connsiteY9" fmla="*/ 161109 h 4212000"/>
                <a:gd name="connsiteX10" fmla="*/ 161109 w 4212000"/>
                <a:gd name="connsiteY10" fmla="*/ 161109 h 4212000"/>
                <a:gd name="connsiteX0" fmla="*/ 41968 w 4253968"/>
                <a:gd name="connsiteY0" fmla="*/ 0 h 4212000"/>
                <a:gd name="connsiteX1" fmla="*/ 4253968 w 4253968"/>
                <a:gd name="connsiteY1" fmla="*/ 0 h 4212000"/>
                <a:gd name="connsiteX2" fmla="*/ 4253968 w 4253968"/>
                <a:gd name="connsiteY2" fmla="*/ 4212000 h 4212000"/>
                <a:gd name="connsiteX3" fmla="*/ 41968 w 4253968"/>
                <a:gd name="connsiteY3" fmla="*/ 4212000 h 4212000"/>
                <a:gd name="connsiteX4" fmla="*/ 0 w 4253968"/>
                <a:gd name="connsiteY4" fmla="*/ 980457 h 4212000"/>
                <a:gd name="connsiteX5" fmla="*/ 41968 w 4253968"/>
                <a:gd name="connsiteY5" fmla="*/ 0 h 4212000"/>
                <a:gd name="connsiteX6" fmla="*/ 203077 w 4253968"/>
                <a:gd name="connsiteY6" fmla="*/ 161109 h 4212000"/>
                <a:gd name="connsiteX7" fmla="*/ 194961 w 4253968"/>
                <a:gd name="connsiteY7" fmla="*/ 989412 h 4212000"/>
                <a:gd name="connsiteX8" fmla="*/ 203077 w 4253968"/>
                <a:gd name="connsiteY8" fmla="*/ 4050891 h 4212000"/>
                <a:gd name="connsiteX9" fmla="*/ 4092859 w 4253968"/>
                <a:gd name="connsiteY9" fmla="*/ 4050891 h 4212000"/>
                <a:gd name="connsiteX10" fmla="*/ 4092859 w 4253968"/>
                <a:gd name="connsiteY10" fmla="*/ 161109 h 4212000"/>
                <a:gd name="connsiteX11" fmla="*/ 203077 w 4253968"/>
                <a:gd name="connsiteY11" fmla="*/ 161109 h 4212000"/>
                <a:gd name="connsiteX0" fmla="*/ 0 w 4253968"/>
                <a:gd name="connsiteY0" fmla="*/ 980457 h 4212000"/>
                <a:gd name="connsiteX1" fmla="*/ 41968 w 4253968"/>
                <a:gd name="connsiteY1" fmla="*/ 0 h 4212000"/>
                <a:gd name="connsiteX2" fmla="*/ 203077 w 4253968"/>
                <a:gd name="connsiteY2" fmla="*/ 161109 h 4212000"/>
                <a:gd name="connsiteX3" fmla="*/ 194961 w 4253968"/>
                <a:gd name="connsiteY3" fmla="*/ 989412 h 4212000"/>
                <a:gd name="connsiteX4" fmla="*/ 203077 w 4253968"/>
                <a:gd name="connsiteY4" fmla="*/ 4050891 h 4212000"/>
                <a:gd name="connsiteX5" fmla="*/ 4092859 w 4253968"/>
                <a:gd name="connsiteY5" fmla="*/ 4050891 h 4212000"/>
                <a:gd name="connsiteX6" fmla="*/ 4092859 w 4253968"/>
                <a:gd name="connsiteY6" fmla="*/ 161109 h 4212000"/>
                <a:gd name="connsiteX7" fmla="*/ 203077 w 4253968"/>
                <a:gd name="connsiteY7" fmla="*/ 161109 h 4212000"/>
                <a:gd name="connsiteX8" fmla="*/ 4253968 w 4253968"/>
                <a:gd name="connsiteY8" fmla="*/ 0 h 4212000"/>
                <a:gd name="connsiteX9" fmla="*/ 4253968 w 4253968"/>
                <a:gd name="connsiteY9" fmla="*/ 4212000 h 4212000"/>
                <a:gd name="connsiteX10" fmla="*/ 41968 w 4253968"/>
                <a:gd name="connsiteY10" fmla="*/ 4212000 h 4212000"/>
                <a:gd name="connsiteX11" fmla="*/ 91440 w 4253968"/>
                <a:gd name="connsiteY11" fmla="*/ 1071897 h 4212000"/>
                <a:gd name="connsiteX0" fmla="*/ 0 w 4253968"/>
                <a:gd name="connsiteY0" fmla="*/ 980457 h 4212000"/>
                <a:gd name="connsiteX1" fmla="*/ 41968 w 4253968"/>
                <a:gd name="connsiteY1" fmla="*/ 0 h 4212000"/>
                <a:gd name="connsiteX2" fmla="*/ 0 w 4253968"/>
                <a:gd name="connsiteY2" fmla="*/ 980457 h 4212000"/>
                <a:gd name="connsiteX3" fmla="*/ 203077 w 4253968"/>
                <a:gd name="connsiteY3" fmla="*/ 161109 h 4212000"/>
                <a:gd name="connsiteX4" fmla="*/ 194961 w 4253968"/>
                <a:gd name="connsiteY4" fmla="*/ 989412 h 4212000"/>
                <a:gd name="connsiteX5" fmla="*/ 203077 w 4253968"/>
                <a:gd name="connsiteY5" fmla="*/ 4050891 h 4212000"/>
                <a:gd name="connsiteX6" fmla="*/ 4092859 w 4253968"/>
                <a:gd name="connsiteY6" fmla="*/ 4050891 h 4212000"/>
                <a:gd name="connsiteX7" fmla="*/ 4092859 w 4253968"/>
                <a:gd name="connsiteY7" fmla="*/ 161109 h 4212000"/>
                <a:gd name="connsiteX8" fmla="*/ 203077 w 4253968"/>
                <a:gd name="connsiteY8" fmla="*/ 161109 h 4212000"/>
                <a:gd name="connsiteX9" fmla="*/ 4253968 w 4253968"/>
                <a:gd name="connsiteY9" fmla="*/ 0 h 4212000"/>
                <a:gd name="connsiteX10" fmla="*/ 4253968 w 4253968"/>
                <a:gd name="connsiteY10" fmla="*/ 4212000 h 4212000"/>
                <a:gd name="connsiteX11" fmla="*/ 41968 w 4253968"/>
                <a:gd name="connsiteY11" fmla="*/ 4212000 h 4212000"/>
                <a:gd name="connsiteX0" fmla="*/ 161109 w 4212000"/>
                <a:gd name="connsiteY0" fmla="*/ 161109 h 4212000"/>
                <a:gd name="connsiteX1" fmla="*/ 152993 w 4212000"/>
                <a:gd name="connsiteY1" fmla="*/ 989412 h 4212000"/>
                <a:gd name="connsiteX2" fmla="*/ 161109 w 4212000"/>
                <a:gd name="connsiteY2" fmla="*/ 4050891 h 4212000"/>
                <a:gd name="connsiteX3" fmla="*/ 4050891 w 4212000"/>
                <a:gd name="connsiteY3" fmla="*/ 4050891 h 4212000"/>
                <a:gd name="connsiteX4" fmla="*/ 4050891 w 4212000"/>
                <a:gd name="connsiteY4" fmla="*/ 161109 h 4212000"/>
                <a:gd name="connsiteX5" fmla="*/ 161109 w 4212000"/>
                <a:gd name="connsiteY5" fmla="*/ 161109 h 4212000"/>
                <a:gd name="connsiteX6" fmla="*/ 4212000 w 4212000"/>
                <a:gd name="connsiteY6" fmla="*/ 0 h 4212000"/>
                <a:gd name="connsiteX7" fmla="*/ 4212000 w 4212000"/>
                <a:gd name="connsiteY7" fmla="*/ 4212000 h 4212000"/>
                <a:gd name="connsiteX8" fmla="*/ 0 w 4212000"/>
                <a:gd name="connsiteY8" fmla="*/ 4212000 h 4212000"/>
                <a:gd name="connsiteX0" fmla="*/ 161109 w 4212000"/>
                <a:gd name="connsiteY0" fmla="*/ 161109 h 4212000"/>
                <a:gd name="connsiteX1" fmla="*/ 152993 w 4212000"/>
                <a:gd name="connsiteY1" fmla="*/ 989412 h 4212000"/>
                <a:gd name="connsiteX2" fmla="*/ 161109 w 4212000"/>
                <a:gd name="connsiteY2" fmla="*/ 4050891 h 4212000"/>
                <a:gd name="connsiteX3" fmla="*/ 4050891 w 4212000"/>
                <a:gd name="connsiteY3" fmla="*/ 4050891 h 4212000"/>
                <a:gd name="connsiteX4" fmla="*/ 4050891 w 4212000"/>
                <a:gd name="connsiteY4" fmla="*/ 161109 h 4212000"/>
                <a:gd name="connsiteX5" fmla="*/ 4212000 w 4212000"/>
                <a:gd name="connsiteY5" fmla="*/ 0 h 4212000"/>
                <a:gd name="connsiteX6" fmla="*/ 4212000 w 4212000"/>
                <a:gd name="connsiteY6" fmla="*/ 4212000 h 4212000"/>
                <a:gd name="connsiteX7" fmla="*/ 0 w 4212000"/>
                <a:gd name="connsiteY7" fmla="*/ 4212000 h 4212000"/>
                <a:gd name="connsiteX0" fmla="*/ 152993 w 4212000"/>
                <a:gd name="connsiteY0" fmla="*/ 989412 h 4212000"/>
                <a:gd name="connsiteX1" fmla="*/ 161109 w 4212000"/>
                <a:gd name="connsiteY1" fmla="*/ 4050891 h 4212000"/>
                <a:gd name="connsiteX2" fmla="*/ 4050891 w 4212000"/>
                <a:gd name="connsiteY2" fmla="*/ 4050891 h 4212000"/>
                <a:gd name="connsiteX3" fmla="*/ 4050891 w 4212000"/>
                <a:gd name="connsiteY3" fmla="*/ 161109 h 4212000"/>
                <a:gd name="connsiteX4" fmla="*/ 4212000 w 4212000"/>
                <a:gd name="connsiteY4" fmla="*/ 0 h 4212000"/>
                <a:gd name="connsiteX5" fmla="*/ 4212000 w 4212000"/>
                <a:gd name="connsiteY5" fmla="*/ 4212000 h 4212000"/>
                <a:gd name="connsiteX6" fmla="*/ 0 w 4212000"/>
                <a:gd name="connsiteY6" fmla="*/ 4212000 h 4212000"/>
                <a:gd name="connsiteX0" fmla="*/ 161109 w 4212000"/>
                <a:gd name="connsiteY0" fmla="*/ 4050891 h 4212000"/>
                <a:gd name="connsiteX1" fmla="*/ 4050891 w 4212000"/>
                <a:gd name="connsiteY1" fmla="*/ 4050891 h 4212000"/>
                <a:gd name="connsiteX2" fmla="*/ 4050891 w 4212000"/>
                <a:gd name="connsiteY2" fmla="*/ 161109 h 4212000"/>
                <a:gd name="connsiteX3" fmla="*/ 4212000 w 4212000"/>
                <a:gd name="connsiteY3" fmla="*/ 0 h 4212000"/>
                <a:gd name="connsiteX4" fmla="*/ 4212000 w 4212000"/>
                <a:gd name="connsiteY4" fmla="*/ 4212000 h 4212000"/>
                <a:gd name="connsiteX5" fmla="*/ 0 w 4212000"/>
                <a:gd name="connsiteY5" fmla="*/ 4212000 h 42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2000" h="4212000">
                  <a:moveTo>
                    <a:pt x="161109" y="4050891"/>
                  </a:moveTo>
                  <a:lnTo>
                    <a:pt x="4050891" y="4050891"/>
                  </a:lnTo>
                  <a:lnTo>
                    <a:pt x="4050891" y="161109"/>
                  </a:lnTo>
                  <a:lnTo>
                    <a:pt x="4212000" y="0"/>
                  </a:lnTo>
                  <a:lnTo>
                    <a:pt x="4212000" y="4212000"/>
                  </a:lnTo>
                  <a:lnTo>
                    <a:pt x="0" y="4212000"/>
                  </a:lnTo>
                </a:path>
              </a:pathLst>
            </a:custGeom>
            <a:gradFill>
              <a:gsLst>
                <a:gs pos="100000">
                  <a:srgbClr val="82C781"/>
                </a:gs>
                <a:gs pos="1000">
                  <a:srgbClr val="82C781"/>
                </a:gs>
                <a:gs pos="33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37" name="Csoportba foglalás 36"/>
            <p:cNvGrpSpPr/>
            <p:nvPr/>
          </p:nvGrpSpPr>
          <p:grpSpPr>
            <a:xfrm>
              <a:off x="617120" y="1461940"/>
              <a:ext cx="4757131" cy="823255"/>
              <a:chOff x="264510" y="3331284"/>
              <a:chExt cx="7268378" cy="1200541"/>
            </a:xfrm>
          </p:grpSpPr>
          <p:grpSp>
            <p:nvGrpSpPr>
              <p:cNvPr id="26" name="Csoportba foglalás 25"/>
              <p:cNvGrpSpPr/>
              <p:nvPr/>
            </p:nvGrpSpPr>
            <p:grpSpPr>
              <a:xfrm rot="21265007">
                <a:off x="264510" y="3331284"/>
                <a:ext cx="7268378" cy="1200541"/>
                <a:chOff x="923337" y="389757"/>
                <a:chExt cx="4164164" cy="1187998"/>
              </a:xfrm>
              <a:solidFill>
                <a:srgbClr val="82C78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Háromszög 27"/>
                <p:cNvSpPr/>
                <p:nvPr/>
              </p:nvSpPr>
              <p:spPr>
                <a:xfrm rot="17018485">
                  <a:off x="596348" y="844463"/>
                  <a:ext cx="1060281" cy="406303"/>
                </a:xfrm>
                <a:prstGeom prst="triangle">
                  <a:avLst>
                    <a:gd name="adj" fmla="val 48158"/>
                  </a:avLst>
                </a:prstGeom>
                <a:solidFill>
                  <a:srgbClr val="B21E0E"/>
                </a:solidFill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Téglalap 28"/>
                <p:cNvSpPr/>
                <p:nvPr/>
              </p:nvSpPr>
              <p:spPr>
                <a:xfrm rot="298181">
                  <a:off x="935083" y="389757"/>
                  <a:ext cx="4152418" cy="1015663"/>
                </a:xfrm>
                <a:custGeom>
                  <a:avLst/>
                  <a:gdLst>
                    <a:gd name="connsiteX0" fmla="*/ 0 w 3874177"/>
                    <a:gd name="connsiteY0" fmla="*/ 0 h 703837"/>
                    <a:gd name="connsiteX1" fmla="*/ 3874177 w 3874177"/>
                    <a:gd name="connsiteY1" fmla="*/ 0 h 703837"/>
                    <a:gd name="connsiteX2" fmla="*/ 3874177 w 3874177"/>
                    <a:gd name="connsiteY2" fmla="*/ 703837 h 703837"/>
                    <a:gd name="connsiteX3" fmla="*/ 0 w 3874177"/>
                    <a:gd name="connsiteY3" fmla="*/ 703837 h 703837"/>
                    <a:gd name="connsiteX4" fmla="*/ 0 w 3874177"/>
                    <a:gd name="connsiteY4" fmla="*/ 0 h 703837"/>
                    <a:gd name="connsiteX0" fmla="*/ 0 w 3874177"/>
                    <a:gd name="connsiteY0" fmla="*/ 0 h 703837"/>
                    <a:gd name="connsiteX1" fmla="*/ 3874177 w 3874177"/>
                    <a:gd name="connsiteY1" fmla="*/ 0 h 703837"/>
                    <a:gd name="connsiteX2" fmla="*/ 3518806 w 3874177"/>
                    <a:gd name="connsiteY2" fmla="*/ 686771 h 703837"/>
                    <a:gd name="connsiteX3" fmla="*/ 0 w 3874177"/>
                    <a:gd name="connsiteY3" fmla="*/ 703837 h 703837"/>
                    <a:gd name="connsiteX4" fmla="*/ 0 w 3874177"/>
                    <a:gd name="connsiteY4" fmla="*/ 0 h 70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4177" h="703837">
                      <a:moveTo>
                        <a:pt x="0" y="0"/>
                      </a:moveTo>
                      <a:lnTo>
                        <a:pt x="3874177" y="0"/>
                      </a:lnTo>
                      <a:lnTo>
                        <a:pt x="3518806" y="686771"/>
                      </a:lnTo>
                      <a:lnTo>
                        <a:pt x="0" y="703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473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Szövegdoboz 26"/>
              <p:cNvSpPr txBox="1"/>
              <p:nvPr/>
            </p:nvSpPr>
            <p:spPr>
              <a:xfrm>
                <a:off x="1239083" y="3434727"/>
                <a:ext cx="6066966" cy="7630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hu-HU" sz="2800" dirty="0" smtClean="0">
                    <a:solidFill>
                      <a:schemeClr val="bg1"/>
                    </a:solidFill>
                  </a:rPr>
                  <a:t>Nézd meg a rajzot!</a:t>
                </a:r>
                <a:endParaRPr lang="hu-HU" sz="28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Kép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982" y="19122"/>
            <a:ext cx="1548000" cy="1548000"/>
          </a:xfrm>
          <a:prstGeom prst="rect">
            <a:avLst/>
          </a:prstGeom>
        </p:spPr>
      </p:pic>
      <p:pic>
        <p:nvPicPr>
          <p:cNvPr id="17" name="Kép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4349" y="-40399"/>
            <a:ext cx="1548000" cy="1548000"/>
          </a:xfrm>
          <a:prstGeom prst="rect">
            <a:avLst/>
          </a:prstGeom>
        </p:spPr>
      </p:pic>
      <p:grpSp>
        <p:nvGrpSpPr>
          <p:cNvPr id="155" name="Csoportba foglalás 154"/>
          <p:cNvGrpSpPr>
            <a:grpSpLocks noChangeAspect="1"/>
          </p:cNvGrpSpPr>
          <p:nvPr/>
        </p:nvGrpSpPr>
        <p:grpSpPr>
          <a:xfrm flipV="1">
            <a:off x="167513" y="6504570"/>
            <a:ext cx="11806619" cy="244779"/>
            <a:chOff x="557189" y="420349"/>
            <a:chExt cx="12863689" cy="266700"/>
          </a:xfrm>
        </p:grpSpPr>
        <p:grpSp>
          <p:nvGrpSpPr>
            <p:cNvPr id="156" name="Csoportba foglalás 155"/>
            <p:cNvGrpSpPr/>
            <p:nvPr/>
          </p:nvGrpSpPr>
          <p:grpSpPr>
            <a:xfrm>
              <a:off x="557189" y="420349"/>
              <a:ext cx="6329026" cy="266700"/>
              <a:chOff x="557189" y="420349"/>
              <a:chExt cx="6329026" cy="266700"/>
            </a:xfrm>
          </p:grpSpPr>
          <p:grpSp>
            <p:nvGrpSpPr>
              <p:cNvPr id="221" name="Csoportba foglalás 220"/>
              <p:cNvGrpSpPr/>
              <p:nvPr/>
            </p:nvGrpSpPr>
            <p:grpSpPr>
              <a:xfrm>
                <a:off x="557189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76" name="Csoportba foglalás 275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81" name="Szabadkézi sokszög 280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2" name="Ellipszis 281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3" name="Szabadkézi sokszög 282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77" name="Csoportba foglalás 276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78" name="Szabadkézi sokszög 277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79" name="Ellipszis 278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0" name="Szabadkézi sokszög 279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22" name="Csoportba foglalás 221"/>
              <p:cNvGrpSpPr/>
              <p:nvPr/>
            </p:nvGrpSpPr>
            <p:grpSpPr>
              <a:xfrm>
                <a:off x="1494757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68" name="Csoportba foglalás 267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73" name="Szabadkézi sokszög 272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74" name="Ellipszis 273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75" name="Szabadkézi sokszög 274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69" name="Csoportba foglalás 268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70" name="Szabadkézi sokszög 269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71" name="Ellipszis 270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72" name="Szabadkézi sokszög 271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23" name="Csoportba foglalás 222"/>
              <p:cNvGrpSpPr/>
              <p:nvPr/>
            </p:nvGrpSpPr>
            <p:grpSpPr>
              <a:xfrm>
                <a:off x="2432324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60" name="Csoportba foglalás 259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65" name="Szabadkézi sokszög 264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66" name="Ellipszis 265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67" name="Szabadkézi sokszög 266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61" name="Csoportba foglalás 260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62" name="Szabadkézi sokszög 261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63" name="Ellipszis 262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64" name="Szabadkézi sokszög 263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24" name="Csoportba foglalás 223"/>
              <p:cNvGrpSpPr/>
              <p:nvPr/>
            </p:nvGrpSpPr>
            <p:grpSpPr>
              <a:xfrm>
                <a:off x="3369892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52" name="Csoportba foglalás 251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57" name="Szabadkézi sokszög 256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8" name="Ellipszis 257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9" name="Szabadkézi sokszög 258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53" name="Csoportba foglalás 252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54" name="Szabadkézi sokszög 253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5" name="Ellipszis 254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6" name="Szabadkézi sokszög 255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25" name="Csoportba foglalás 224"/>
              <p:cNvGrpSpPr/>
              <p:nvPr/>
            </p:nvGrpSpPr>
            <p:grpSpPr>
              <a:xfrm>
                <a:off x="4307459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44" name="Csoportba foglalás 243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49" name="Szabadkézi sokszög 248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0" name="Ellipszis 249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51" name="Szabadkézi sokszög 250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45" name="Csoportba foglalás 244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46" name="Szabadkézi sokszög 245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7" name="Ellipszis 246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8" name="Szabadkézi sokszög 247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26" name="Csoportba foglalás 225"/>
              <p:cNvGrpSpPr/>
              <p:nvPr/>
            </p:nvGrpSpPr>
            <p:grpSpPr>
              <a:xfrm>
                <a:off x="5245027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36" name="Csoportba foglalás 235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41" name="Szabadkézi sokszög 240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2" name="Ellipszis 241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3" name="Szabadkézi sokszög 242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37" name="Csoportba foglalás 236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38" name="Szabadkézi sokszög 237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39" name="Ellipszis 238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0" name="Szabadkézi sokszög 239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27" name="Csoportba foglalás 226"/>
              <p:cNvGrpSpPr/>
              <p:nvPr/>
            </p:nvGrpSpPr>
            <p:grpSpPr>
              <a:xfrm>
                <a:off x="6182594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28" name="Csoportba foglalás 227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33" name="Szabadkézi sokszög 232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34" name="Ellipszis 233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35" name="Szabadkézi sokszög 234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29" name="Csoportba foglalás 228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30" name="Szabadkézi sokszög 229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31" name="Ellipszis 230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32" name="Szabadkézi sokszög 231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grpSp>
          <p:nvGrpSpPr>
            <p:cNvPr id="157" name="Csoportba foglalás 156"/>
            <p:cNvGrpSpPr/>
            <p:nvPr/>
          </p:nvGrpSpPr>
          <p:grpSpPr>
            <a:xfrm>
              <a:off x="7091852" y="420349"/>
              <a:ext cx="6329026" cy="266700"/>
              <a:chOff x="557189" y="420349"/>
              <a:chExt cx="6329026" cy="266700"/>
            </a:xfrm>
          </p:grpSpPr>
          <p:grpSp>
            <p:nvGrpSpPr>
              <p:cNvPr id="158" name="Csoportba foglalás 157"/>
              <p:cNvGrpSpPr/>
              <p:nvPr/>
            </p:nvGrpSpPr>
            <p:grpSpPr>
              <a:xfrm>
                <a:off x="557189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13" name="Csoportba foglalás 212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18" name="Szabadkézi sokszög 217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9" name="Ellipszis 218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20" name="Szabadkézi sokszög 219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14" name="Csoportba foglalás 213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15" name="Szabadkézi sokszög 214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6" name="Ellipszis 215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7" name="Szabadkézi sokszög 216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59" name="Csoportba foglalás 158"/>
              <p:cNvGrpSpPr/>
              <p:nvPr/>
            </p:nvGrpSpPr>
            <p:grpSpPr>
              <a:xfrm>
                <a:off x="1494757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205" name="Csoportba foglalás 204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10" name="Szabadkézi sokszög 209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1" name="Ellipszis 210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2" name="Szabadkézi sokszög 211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06" name="Csoportba foglalás 205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07" name="Szabadkézi sokszög 206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8" name="Ellipszis 207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9" name="Szabadkézi sokszög 208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60" name="Csoportba foglalás 159"/>
              <p:cNvGrpSpPr/>
              <p:nvPr/>
            </p:nvGrpSpPr>
            <p:grpSpPr>
              <a:xfrm>
                <a:off x="2432324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97" name="Csoportba foglalás 196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202" name="Szabadkézi sokszög 201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3" name="Ellipszis 202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4" name="Szabadkézi sokszög 203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98" name="Csoportba foglalás 197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99" name="Szabadkézi sokszög 198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0" name="Ellipszis 199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1" name="Szabadkézi sokszög 200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61" name="Csoportba foglalás 160"/>
              <p:cNvGrpSpPr/>
              <p:nvPr/>
            </p:nvGrpSpPr>
            <p:grpSpPr>
              <a:xfrm>
                <a:off x="3369892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89" name="Csoportba foglalás 188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94" name="Szabadkézi sokszög 193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5" name="Ellipszis 194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6" name="Szabadkézi sokszög 195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90" name="Csoportba foglalás 189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91" name="Szabadkézi sokszög 190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2" name="Ellipszis 191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3" name="Szabadkézi sokszög 192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62" name="Csoportba foglalás 161"/>
              <p:cNvGrpSpPr/>
              <p:nvPr/>
            </p:nvGrpSpPr>
            <p:grpSpPr>
              <a:xfrm>
                <a:off x="4307459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81" name="Csoportba foglalás 180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86" name="Szabadkézi sokszög 185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7" name="Ellipszis 186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8" name="Szabadkézi sokszög 187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82" name="Csoportba foglalás 181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83" name="Szabadkézi sokszög 182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4" name="Ellipszis 183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5" name="Szabadkézi sokszög 184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63" name="Csoportba foglalás 162"/>
              <p:cNvGrpSpPr/>
              <p:nvPr/>
            </p:nvGrpSpPr>
            <p:grpSpPr>
              <a:xfrm>
                <a:off x="5245027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73" name="Csoportba foglalás 172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78" name="Szabadkézi sokszög 177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9" name="Ellipszis 178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0" name="Szabadkézi sokszög 179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74" name="Csoportba foglalás 173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75" name="Szabadkézi sokszög 174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6" name="Ellipszis 175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7" name="Szabadkézi sokszög 176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64" name="Csoportba foglalás 163"/>
              <p:cNvGrpSpPr/>
              <p:nvPr/>
            </p:nvGrpSpPr>
            <p:grpSpPr>
              <a:xfrm>
                <a:off x="6182594" y="420349"/>
                <a:ext cx="703621" cy="266700"/>
                <a:chOff x="557188" y="420348"/>
                <a:chExt cx="1241515" cy="470583"/>
              </a:xfrm>
            </p:grpSpPr>
            <p:grpSp>
              <p:nvGrpSpPr>
                <p:cNvPr id="165" name="Csoportba foglalás 164"/>
                <p:cNvGrpSpPr/>
                <p:nvPr/>
              </p:nvGrpSpPr>
              <p:grpSpPr>
                <a:xfrm>
                  <a:off x="557188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70" name="Szabadkézi sokszög 169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1" name="Ellipszis 170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2" name="Szabadkézi sokszög 171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66" name="Csoportba foglalás 165"/>
                <p:cNvGrpSpPr/>
                <p:nvPr/>
              </p:nvGrpSpPr>
              <p:grpSpPr>
                <a:xfrm>
                  <a:off x="1308141" y="420348"/>
                  <a:ext cx="490562" cy="470583"/>
                  <a:chOff x="8081936" y="557459"/>
                  <a:chExt cx="2484909" cy="2359001"/>
                </a:xfrm>
              </p:grpSpPr>
              <p:sp>
                <p:nvSpPr>
                  <p:cNvPr id="167" name="Szabadkézi sokszög 166"/>
                  <p:cNvSpPr/>
                  <p:nvPr/>
                </p:nvSpPr>
                <p:spPr>
                  <a:xfrm rot="1913736" flipH="1">
                    <a:off x="9645422" y="656006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68" name="Ellipszis 167"/>
                  <p:cNvSpPr/>
                  <p:nvPr/>
                </p:nvSpPr>
                <p:spPr>
                  <a:xfrm>
                    <a:off x="8859411" y="557459"/>
                    <a:ext cx="929959" cy="224135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69" name="Szabadkézi sokszög 168"/>
                  <p:cNvSpPr/>
                  <p:nvPr/>
                </p:nvSpPr>
                <p:spPr>
                  <a:xfrm rot="19686264">
                    <a:off x="8081936" y="679967"/>
                    <a:ext cx="921423" cy="2236493"/>
                  </a:xfrm>
                  <a:custGeom>
                    <a:avLst/>
                    <a:gdLst>
                      <a:gd name="connsiteX0" fmla="*/ 605515 w 921423"/>
                      <a:gd name="connsiteY0" fmla="*/ 50530 h 2236493"/>
                      <a:gd name="connsiteX1" fmla="*/ 466725 w 921423"/>
                      <a:gd name="connsiteY1" fmla="*/ 0 h 2236493"/>
                      <a:gd name="connsiteX2" fmla="*/ 0 w 921423"/>
                      <a:gd name="connsiteY2" fmla="*/ 1123950 h 2236493"/>
                      <a:gd name="connsiteX3" fmla="*/ 372663 w 921423"/>
                      <a:gd name="connsiteY3" fmla="*/ 2225065 h 2236493"/>
                      <a:gd name="connsiteX4" fmla="*/ 403757 w 921423"/>
                      <a:gd name="connsiteY4" fmla="*/ 2236493 h 2236493"/>
                      <a:gd name="connsiteX5" fmla="*/ 395446 w 921423"/>
                      <a:gd name="connsiteY5" fmla="*/ 2208810 h 2236493"/>
                      <a:gd name="connsiteX6" fmla="*/ 700627 w 921423"/>
                      <a:gd name="connsiteY6" fmla="*/ 1178937 h 2236493"/>
                      <a:gd name="connsiteX7" fmla="*/ 828362 w 921423"/>
                      <a:gd name="connsiteY7" fmla="*/ 991633 h 2236493"/>
                      <a:gd name="connsiteX8" fmla="*/ 921423 w 921423"/>
                      <a:gd name="connsiteY8" fmla="*/ 877694 h 2236493"/>
                      <a:gd name="connsiteX9" fmla="*/ 896773 w 921423"/>
                      <a:gd name="connsiteY9" fmla="*/ 686459 h 2236493"/>
                      <a:gd name="connsiteX10" fmla="*/ 605515 w 921423"/>
                      <a:gd name="connsiteY10" fmla="*/ 50530 h 223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423" h="2236493">
                        <a:moveTo>
                          <a:pt x="605515" y="50530"/>
                        </a:moveTo>
                        <a:cubicBezTo>
                          <a:pt x="561671" y="17691"/>
                          <a:pt x="515056" y="1"/>
                          <a:pt x="466725" y="0"/>
                        </a:cubicBezTo>
                        <a:cubicBezTo>
                          <a:pt x="208960" y="0"/>
                          <a:pt x="0" y="503210"/>
                          <a:pt x="0" y="1123950"/>
                        </a:cubicBezTo>
                        <a:cubicBezTo>
                          <a:pt x="0" y="1667098"/>
                          <a:pt x="159985" y="2120262"/>
                          <a:pt x="372663" y="2225065"/>
                        </a:cubicBezTo>
                        <a:lnTo>
                          <a:pt x="403757" y="2236493"/>
                        </a:lnTo>
                        <a:lnTo>
                          <a:pt x="395446" y="2208810"/>
                        </a:lnTo>
                        <a:cubicBezTo>
                          <a:pt x="343377" y="1975437"/>
                          <a:pt x="454640" y="1574199"/>
                          <a:pt x="700627" y="1178937"/>
                        </a:cubicBezTo>
                        <a:cubicBezTo>
                          <a:pt x="741625" y="1113060"/>
                          <a:pt x="784424" y="1050467"/>
                          <a:pt x="828362" y="991633"/>
                        </a:cubicBezTo>
                        <a:lnTo>
                          <a:pt x="921423" y="877694"/>
                        </a:lnTo>
                        <a:lnTo>
                          <a:pt x="896773" y="686459"/>
                        </a:lnTo>
                        <a:cubicBezTo>
                          <a:pt x="843633" y="383906"/>
                          <a:pt x="737045" y="149050"/>
                          <a:pt x="605515" y="5053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0957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955245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hittanórán!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16300</TotalTime>
  <Words>206</Words>
  <Application>Microsoft Office PowerPoint</Application>
  <PresentationFormat>Szélesvásznú</PresentationFormat>
  <Paragraphs>45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1392</cp:revision>
  <dcterms:created xsi:type="dcterms:W3CDTF">2020-04-05T07:55:46Z</dcterms:created>
  <dcterms:modified xsi:type="dcterms:W3CDTF">2020-07-16T04:58:32Z</dcterms:modified>
</cp:coreProperties>
</file>